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6" r:id="rId2"/>
    <p:sldId id="257" r:id="rId3"/>
    <p:sldId id="258" r:id="rId4"/>
    <p:sldId id="259" r:id="rId5"/>
  </p:sldIdLst>
  <p:sldSz cx="9906000" cy="6858000" type="A4"/>
  <p:notesSz cx="9866313" cy="673576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176">
          <p15:clr>
            <a:srgbClr val="A4A3A4"/>
          </p15:clr>
        </p15:guide>
        <p15:guide id="2" pos="2760">
          <p15:clr>
            <a:srgbClr val="A4A3A4"/>
          </p15:clr>
        </p15:guide>
      </p15:sldGuideLst>
    </p:ext>
    <p:ext uri="{2D200454-40CA-4A62-9FC3-DE9A4176ACB9}">
      <p15:notesGuideLst xmlns:p15="http://schemas.microsoft.com/office/powerpoint/2012/main">
        <p15:guide id="1" orient="horz" pos="2122">
          <p15:clr>
            <a:srgbClr val="A4A3A4"/>
          </p15:clr>
        </p15:guide>
        <p15:guide id="2" pos="3108">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 roundtripDataSignature="AMtx7miPbcUoqlVj84tcBIgr/qXs0BDE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104" y="204"/>
      </p:cViewPr>
      <p:guideLst>
        <p:guide orient="horz" pos="3176"/>
        <p:guide pos="276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122"/>
        <p:guide pos="3108"/>
      </p:guideLst>
    </p:cSldViewPr>
  </p:notes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0" Type="http://customschemas.google.com/relationships/presentationmetadata" Target="metadata"/><Relationship Id="rId4" Type="http://schemas.openxmlformats.org/officeDocument/2006/relationships/slide" Target="slides/slide3.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275138" cy="336550"/>
          </a:xfrm>
          <a:prstGeom prst="rect">
            <a:avLst/>
          </a:prstGeom>
          <a:noFill/>
          <a:ln>
            <a:noFill/>
          </a:ln>
        </p:spPr>
        <p:txBody>
          <a:bodyPr spcFirstLastPara="1" wrap="square" lIns="90625" tIns="45300" rIns="90625" bIns="453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588000" y="0"/>
            <a:ext cx="4276725" cy="336550"/>
          </a:xfrm>
          <a:prstGeom prst="rect">
            <a:avLst/>
          </a:prstGeom>
          <a:noFill/>
          <a:ln>
            <a:noFill/>
          </a:ln>
        </p:spPr>
        <p:txBody>
          <a:bodyPr spcFirstLastPara="1" wrap="square" lIns="90625" tIns="45300" rIns="90625" bIns="453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397625"/>
            <a:ext cx="4275138" cy="336550"/>
          </a:xfrm>
          <a:prstGeom prst="rect">
            <a:avLst/>
          </a:prstGeom>
          <a:noFill/>
          <a:ln>
            <a:noFill/>
          </a:ln>
        </p:spPr>
        <p:txBody>
          <a:bodyPr spcFirstLastPara="1" wrap="square" lIns="90625" tIns="45300" rIns="90625" bIns="453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Google Shape;18;p1: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 name="Google Shape;19;p1:notes"/>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20" name="Google Shape;20;p1:notes"/>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0" name="Google Shape;170;p2:notes"/>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71" name="Google Shape;171;p2:notes"/>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9" name="Google Shape;369;p3:notes"/>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370" name="Google Shape;370;p3:notes"/>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4:notes"/>
          <p:cNvSpPr txBox="1">
            <a:spLocks noGrp="1"/>
          </p:cNvSpPr>
          <p:nvPr>
            <p:ph type="body" idx="1"/>
          </p:nvPr>
        </p:nvSpPr>
        <p:spPr>
          <a:xfrm>
            <a:off x="985838" y="3200400"/>
            <a:ext cx="7894637" cy="3028950"/>
          </a:xfrm>
          <a:prstGeom prst="rect">
            <a:avLst/>
          </a:prstGeom>
        </p:spPr>
        <p:txBody>
          <a:bodyPr spcFirstLastPara="1" wrap="square" lIns="90625" tIns="45300" rIns="90625" bIns="45300" anchor="t" anchorCtr="0">
            <a:noAutofit/>
          </a:bodyPr>
          <a:lstStyle/>
          <a:p>
            <a:pPr marL="0" lvl="0" indent="0" algn="l" rtl="0">
              <a:spcBef>
                <a:spcPts val="360"/>
              </a:spcBef>
              <a:spcAft>
                <a:spcPts val="0"/>
              </a:spcAft>
              <a:buNone/>
            </a:pPr>
            <a:endParaRPr/>
          </a:p>
        </p:txBody>
      </p:sp>
      <p:sp>
        <p:nvSpPr>
          <p:cNvPr id="452" name="Google Shape;452;p4: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10"/>
        <p:cNvGrpSpPr/>
        <p:nvPr/>
      </p:nvGrpSpPr>
      <p:grpSpPr>
        <a:xfrm>
          <a:off x="0" y="0"/>
          <a:ext cx="0" cy="0"/>
          <a:chOff x="0" y="0"/>
          <a:chExt cx="0" cy="0"/>
        </a:xfrm>
      </p:grpSpPr>
      <p:pic>
        <p:nvPicPr>
          <p:cNvPr id="11" name="Google Shape;11;p6"/>
          <p:cNvPicPr preferRelativeResize="0"/>
          <p:nvPr/>
        </p:nvPicPr>
        <p:blipFill rotWithShape="1">
          <a:blip r:embed="rId2">
            <a:alphaModFix/>
          </a:blip>
          <a:srcRect/>
          <a:stretch/>
        </p:blipFill>
        <p:spPr>
          <a:xfrm>
            <a:off x="0" y="0"/>
            <a:ext cx="9906000" cy="748879"/>
          </a:xfrm>
          <a:prstGeom prst="rect">
            <a:avLst/>
          </a:prstGeom>
          <a:noFill/>
          <a:ln>
            <a:noFill/>
          </a:ln>
        </p:spPr>
      </p:pic>
      <p:cxnSp>
        <p:nvCxnSpPr>
          <p:cNvPr id="12" name="Google Shape;12;p6"/>
          <p:cNvCxnSpPr/>
          <p:nvPr/>
        </p:nvCxnSpPr>
        <p:spPr>
          <a:xfrm>
            <a:off x="0" y="6482121"/>
            <a:ext cx="9906000" cy="0"/>
          </a:xfrm>
          <a:prstGeom prst="straightConnector1">
            <a:avLst/>
          </a:prstGeom>
          <a:noFill/>
          <a:ln w="9525" cap="flat" cmpd="sng">
            <a:solidFill>
              <a:schemeClr val="dk1"/>
            </a:solidFill>
            <a:prstDash val="solid"/>
            <a:round/>
            <a:headEnd type="none" w="med" len="med"/>
            <a:tailEnd type="none" w="med" len="med"/>
          </a:ln>
        </p:spPr>
      </p:cxnSp>
      <p:pic>
        <p:nvPicPr>
          <p:cNvPr id="13" name="Google Shape;13;p6"/>
          <p:cNvPicPr preferRelativeResize="0"/>
          <p:nvPr/>
        </p:nvPicPr>
        <p:blipFill rotWithShape="1">
          <a:blip r:embed="rId3">
            <a:alphaModFix/>
          </a:blip>
          <a:srcRect/>
          <a:stretch/>
        </p:blipFill>
        <p:spPr>
          <a:xfrm>
            <a:off x="8577846" y="6600214"/>
            <a:ext cx="1167834" cy="139694"/>
          </a:xfrm>
          <a:prstGeom prst="rect">
            <a:avLst/>
          </a:prstGeom>
          <a:noFill/>
          <a:ln>
            <a:noFill/>
          </a:ln>
        </p:spPr>
      </p:pic>
      <p:pic>
        <p:nvPicPr>
          <p:cNvPr id="14" name="Google Shape;14;p6"/>
          <p:cNvPicPr preferRelativeResize="0"/>
          <p:nvPr/>
        </p:nvPicPr>
        <p:blipFill rotWithShape="1">
          <a:blip r:embed="rId4">
            <a:alphaModFix/>
          </a:blip>
          <a:srcRect/>
          <a:stretch/>
        </p:blipFill>
        <p:spPr>
          <a:xfrm>
            <a:off x="163262" y="6539727"/>
            <a:ext cx="1000160" cy="264988"/>
          </a:xfrm>
          <a:prstGeom prst="rect">
            <a:avLst/>
          </a:prstGeom>
          <a:noFill/>
          <a:ln>
            <a:noFill/>
          </a:ln>
        </p:spPr>
      </p:pic>
      <p:sp>
        <p:nvSpPr>
          <p:cNvPr id="15" name="Google Shape;15;p6"/>
          <p:cNvSpPr/>
          <p:nvPr/>
        </p:nvSpPr>
        <p:spPr>
          <a:xfrm>
            <a:off x="4953735" y="6565650"/>
            <a:ext cx="3519682" cy="20967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454"/>
              <a:buFont typeface="Arial"/>
              <a:buNone/>
            </a:pPr>
            <a:r>
              <a:rPr lang="en-US" sz="454"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454"/>
              <a:buFont typeface="Arial"/>
              <a:buNone/>
            </a:pPr>
            <a:r>
              <a:rPr lang="en-US" sz="454"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454"/>
              <a:buFont typeface="Arial"/>
              <a:buNone/>
            </a:pPr>
            <a:r>
              <a:rPr lang="en-US" sz="454"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 スライド">
  <p:cSld name="タイトル スライド">
    <p:spTree>
      <p:nvGrpSpPr>
        <p:cNvPr id="1" name="Shape 1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4.jpg"/><Relationship Id="rId18" Type="http://schemas.openxmlformats.org/officeDocument/2006/relationships/image" Target="../media/image19.jpg"/><Relationship Id="rId26" Type="http://schemas.openxmlformats.org/officeDocument/2006/relationships/image" Target="../media/image27.jpg"/><Relationship Id="rId39" Type="http://schemas.openxmlformats.org/officeDocument/2006/relationships/image" Target="../media/image40.jpg"/><Relationship Id="rId3" Type="http://schemas.openxmlformats.org/officeDocument/2006/relationships/image" Target="../media/image4.png"/><Relationship Id="rId21" Type="http://schemas.openxmlformats.org/officeDocument/2006/relationships/image" Target="../media/image22.png"/><Relationship Id="rId34" Type="http://schemas.openxmlformats.org/officeDocument/2006/relationships/image" Target="../media/image35.png"/><Relationship Id="rId42" Type="http://schemas.openxmlformats.org/officeDocument/2006/relationships/image" Target="../media/image43.jpg"/><Relationship Id="rId47" Type="http://schemas.openxmlformats.org/officeDocument/2006/relationships/image" Target="../media/image48.jpg"/><Relationship Id="rId50" Type="http://schemas.openxmlformats.org/officeDocument/2006/relationships/image" Target="../media/image51.jpg"/><Relationship Id="rId7" Type="http://schemas.openxmlformats.org/officeDocument/2006/relationships/image" Target="../media/image8.png"/><Relationship Id="rId12" Type="http://schemas.openxmlformats.org/officeDocument/2006/relationships/image" Target="../media/image13.jpg"/><Relationship Id="rId17" Type="http://schemas.openxmlformats.org/officeDocument/2006/relationships/image" Target="../media/image18.jpg"/><Relationship Id="rId25" Type="http://schemas.openxmlformats.org/officeDocument/2006/relationships/image" Target="../media/image26.jpg"/><Relationship Id="rId33" Type="http://schemas.openxmlformats.org/officeDocument/2006/relationships/image" Target="../media/image34.png"/><Relationship Id="rId38" Type="http://schemas.openxmlformats.org/officeDocument/2006/relationships/image" Target="../media/image39.jpg"/><Relationship Id="rId46" Type="http://schemas.openxmlformats.org/officeDocument/2006/relationships/image" Target="../media/image47.jpg"/><Relationship Id="rId2" Type="http://schemas.openxmlformats.org/officeDocument/2006/relationships/notesSlide" Target="../notesSlides/notesSlide1.xml"/><Relationship Id="rId16" Type="http://schemas.openxmlformats.org/officeDocument/2006/relationships/image" Target="../media/image17.jpg"/><Relationship Id="rId20" Type="http://schemas.openxmlformats.org/officeDocument/2006/relationships/image" Target="../media/image21.jpg"/><Relationship Id="rId29" Type="http://schemas.openxmlformats.org/officeDocument/2006/relationships/image" Target="../media/image30.jpg"/><Relationship Id="rId41" Type="http://schemas.openxmlformats.org/officeDocument/2006/relationships/image" Target="../media/image42.jpg"/><Relationship Id="rId54"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7.jpg"/><Relationship Id="rId11" Type="http://schemas.openxmlformats.org/officeDocument/2006/relationships/image" Target="../media/image12.jpg"/><Relationship Id="rId24" Type="http://schemas.openxmlformats.org/officeDocument/2006/relationships/image" Target="../media/image25.jpg"/><Relationship Id="rId32" Type="http://schemas.openxmlformats.org/officeDocument/2006/relationships/image" Target="../media/image33.jpg"/><Relationship Id="rId37" Type="http://schemas.openxmlformats.org/officeDocument/2006/relationships/image" Target="../media/image38.png"/><Relationship Id="rId40" Type="http://schemas.openxmlformats.org/officeDocument/2006/relationships/image" Target="../media/image41.jpg"/><Relationship Id="rId45" Type="http://schemas.openxmlformats.org/officeDocument/2006/relationships/image" Target="../media/image46.jpg"/><Relationship Id="rId53" Type="http://schemas.openxmlformats.org/officeDocument/2006/relationships/image" Target="../media/image54.png"/><Relationship Id="rId5" Type="http://schemas.openxmlformats.org/officeDocument/2006/relationships/image" Target="../media/image6.jpg"/><Relationship Id="rId15" Type="http://schemas.openxmlformats.org/officeDocument/2006/relationships/image" Target="../media/image16.jpg"/><Relationship Id="rId23" Type="http://schemas.openxmlformats.org/officeDocument/2006/relationships/image" Target="../media/image24.jpg"/><Relationship Id="rId28" Type="http://schemas.openxmlformats.org/officeDocument/2006/relationships/image" Target="../media/image29.jpg"/><Relationship Id="rId36" Type="http://schemas.openxmlformats.org/officeDocument/2006/relationships/image" Target="../media/image37.png"/><Relationship Id="rId49" Type="http://schemas.openxmlformats.org/officeDocument/2006/relationships/image" Target="../media/image50.jpg"/><Relationship Id="rId10" Type="http://schemas.openxmlformats.org/officeDocument/2006/relationships/image" Target="../media/image11.jpg"/><Relationship Id="rId19" Type="http://schemas.openxmlformats.org/officeDocument/2006/relationships/image" Target="../media/image20.jpg"/><Relationship Id="rId31" Type="http://schemas.openxmlformats.org/officeDocument/2006/relationships/image" Target="../media/image32.jpg"/><Relationship Id="rId44" Type="http://schemas.openxmlformats.org/officeDocument/2006/relationships/image" Target="../media/image45.jpg"/><Relationship Id="rId52" Type="http://schemas.openxmlformats.org/officeDocument/2006/relationships/image" Target="../media/image53.png"/><Relationship Id="rId4" Type="http://schemas.openxmlformats.org/officeDocument/2006/relationships/image" Target="../media/image5.png"/><Relationship Id="rId9" Type="http://schemas.openxmlformats.org/officeDocument/2006/relationships/image" Target="../media/image10.jpg"/><Relationship Id="rId14" Type="http://schemas.openxmlformats.org/officeDocument/2006/relationships/image" Target="../media/image15.jpg"/><Relationship Id="rId22" Type="http://schemas.openxmlformats.org/officeDocument/2006/relationships/image" Target="../media/image23.jpg"/><Relationship Id="rId27" Type="http://schemas.openxmlformats.org/officeDocument/2006/relationships/image" Target="../media/image28.jpg"/><Relationship Id="rId30" Type="http://schemas.openxmlformats.org/officeDocument/2006/relationships/image" Target="../media/image31.jpg"/><Relationship Id="rId35" Type="http://schemas.openxmlformats.org/officeDocument/2006/relationships/image" Target="../media/image36.png"/><Relationship Id="rId43" Type="http://schemas.openxmlformats.org/officeDocument/2006/relationships/image" Target="../media/image44.jpg"/><Relationship Id="rId48" Type="http://schemas.openxmlformats.org/officeDocument/2006/relationships/image" Target="../media/image49.jpg"/><Relationship Id="rId8" Type="http://schemas.openxmlformats.org/officeDocument/2006/relationships/image" Target="../media/image9.jpg"/><Relationship Id="rId51" Type="http://schemas.openxmlformats.org/officeDocument/2006/relationships/image" Target="../media/image52.jpg"/></Relationships>
</file>

<file path=ppt/slides/_rels/slide2.xml.rels><?xml version="1.0" encoding="UTF-8" standalone="yes"?>
<Relationships xmlns="http://schemas.openxmlformats.org/package/2006/relationships"><Relationship Id="rId8" Type="http://schemas.openxmlformats.org/officeDocument/2006/relationships/image" Target="../media/image61.jpg"/><Relationship Id="rId13" Type="http://schemas.openxmlformats.org/officeDocument/2006/relationships/image" Target="../media/image66.jpg"/><Relationship Id="rId18" Type="http://schemas.openxmlformats.org/officeDocument/2006/relationships/image" Target="../media/image71.jpg"/><Relationship Id="rId26" Type="http://schemas.openxmlformats.org/officeDocument/2006/relationships/image" Target="../media/image79.jpg"/><Relationship Id="rId39" Type="http://schemas.openxmlformats.org/officeDocument/2006/relationships/image" Target="../media/image92.jpg"/><Relationship Id="rId3" Type="http://schemas.openxmlformats.org/officeDocument/2006/relationships/image" Target="../media/image56.jpg"/><Relationship Id="rId21" Type="http://schemas.openxmlformats.org/officeDocument/2006/relationships/image" Target="../media/image74.jpg"/><Relationship Id="rId34" Type="http://schemas.openxmlformats.org/officeDocument/2006/relationships/image" Target="../media/image87.jpg"/><Relationship Id="rId42" Type="http://schemas.openxmlformats.org/officeDocument/2006/relationships/image" Target="../media/image95.png"/><Relationship Id="rId7" Type="http://schemas.openxmlformats.org/officeDocument/2006/relationships/image" Target="../media/image60.jpg"/><Relationship Id="rId12" Type="http://schemas.openxmlformats.org/officeDocument/2006/relationships/image" Target="../media/image65.jpg"/><Relationship Id="rId17" Type="http://schemas.openxmlformats.org/officeDocument/2006/relationships/image" Target="../media/image70.jpg"/><Relationship Id="rId25" Type="http://schemas.openxmlformats.org/officeDocument/2006/relationships/image" Target="../media/image78.jpg"/><Relationship Id="rId33" Type="http://schemas.openxmlformats.org/officeDocument/2006/relationships/image" Target="../media/image86.jpg"/><Relationship Id="rId38" Type="http://schemas.openxmlformats.org/officeDocument/2006/relationships/image" Target="../media/image91.jpg"/><Relationship Id="rId2" Type="http://schemas.openxmlformats.org/officeDocument/2006/relationships/notesSlide" Target="../notesSlides/notesSlide2.xml"/><Relationship Id="rId16" Type="http://schemas.openxmlformats.org/officeDocument/2006/relationships/image" Target="../media/image69.jpg"/><Relationship Id="rId20" Type="http://schemas.openxmlformats.org/officeDocument/2006/relationships/image" Target="../media/image73.jpg"/><Relationship Id="rId29" Type="http://schemas.openxmlformats.org/officeDocument/2006/relationships/image" Target="../media/image82.jpg"/><Relationship Id="rId41" Type="http://schemas.openxmlformats.org/officeDocument/2006/relationships/image" Target="../media/image94.jpg"/><Relationship Id="rId1" Type="http://schemas.openxmlformats.org/officeDocument/2006/relationships/slideLayout" Target="../slideLayouts/slideLayout1.xml"/><Relationship Id="rId6" Type="http://schemas.openxmlformats.org/officeDocument/2006/relationships/image" Target="../media/image59.jpg"/><Relationship Id="rId11" Type="http://schemas.openxmlformats.org/officeDocument/2006/relationships/image" Target="../media/image64.jpg"/><Relationship Id="rId24" Type="http://schemas.openxmlformats.org/officeDocument/2006/relationships/image" Target="../media/image77.jpg"/><Relationship Id="rId32" Type="http://schemas.openxmlformats.org/officeDocument/2006/relationships/image" Target="../media/image85.jpg"/><Relationship Id="rId37" Type="http://schemas.openxmlformats.org/officeDocument/2006/relationships/image" Target="../media/image90.jpg"/><Relationship Id="rId40" Type="http://schemas.openxmlformats.org/officeDocument/2006/relationships/image" Target="../media/image93.jpg"/><Relationship Id="rId5" Type="http://schemas.openxmlformats.org/officeDocument/2006/relationships/image" Target="../media/image58.jpg"/><Relationship Id="rId15" Type="http://schemas.openxmlformats.org/officeDocument/2006/relationships/image" Target="../media/image68.jpg"/><Relationship Id="rId23" Type="http://schemas.openxmlformats.org/officeDocument/2006/relationships/image" Target="../media/image76.jpg"/><Relationship Id="rId28" Type="http://schemas.openxmlformats.org/officeDocument/2006/relationships/image" Target="../media/image81.jpg"/><Relationship Id="rId36" Type="http://schemas.openxmlformats.org/officeDocument/2006/relationships/image" Target="../media/image89.jpg"/><Relationship Id="rId10" Type="http://schemas.openxmlformats.org/officeDocument/2006/relationships/image" Target="../media/image63.jpg"/><Relationship Id="rId19" Type="http://schemas.openxmlformats.org/officeDocument/2006/relationships/image" Target="../media/image72.jpg"/><Relationship Id="rId31" Type="http://schemas.openxmlformats.org/officeDocument/2006/relationships/image" Target="../media/image84.jpg"/><Relationship Id="rId4" Type="http://schemas.openxmlformats.org/officeDocument/2006/relationships/image" Target="../media/image57.jpg"/><Relationship Id="rId9" Type="http://schemas.openxmlformats.org/officeDocument/2006/relationships/image" Target="../media/image62.jpg"/><Relationship Id="rId14" Type="http://schemas.openxmlformats.org/officeDocument/2006/relationships/image" Target="../media/image67.jpg"/><Relationship Id="rId22" Type="http://schemas.openxmlformats.org/officeDocument/2006/relationships/image" Target="../media/image75.jpg"/><Relationship Id="rId27" Type="http://schemas.openxmlformats.org/officeDocument/2006/relationships/image" Target="../media/image80.jpg"/><Relationship Id="rId30" Type="http://schemas.openxmlformats.org/officeDocument/2006/relationships/image" Target="../media/image83.jpg"/><Relationship Id="rId35" Type="http://schemas.openxmlformats.org/officeDocument/2006/relationships/image" Target="../media/image88.jpg"/></Relationships>
</file>

<file path=ppt/slides/_rels/slide3.xml.rels><?xml version="1.0" encoding="UTF-8" standalone="yes"?>
<Relationships xmlns="http://schemas.openxmlformats.org/package/2006/relationships"><Relationship Id="rId8" Type="http://schemas.openxmlformats.org/officeDocument/2006/relationships/image" Target="../media/image63.jpg"/><Relationship Id="rId13" Type="http://schemas.openxmlformats.org/officeDocument/2006/relationships/image" Target="../media/image68.jpg"/><Relationship Id="rId18" Type="http://schemas.openxmlformats.org/officeDocument/2006/relationships/image" Target="../media/image73.jpg"/><Relationship Id="rId26" Type="http://schemas.openxmlformats.org/officeDocument/2006/relationships/image" Target="../media/image83.jpg"/><Relationship Id="rId3" Type="http://schemas.openxmlformats.org/officeDocument/2006/relationships/image" Target="../media/image56.jpg"/><Relationship Id="rId21" Type="http://schemas.openxmlformats.org/officeDocument/2006/relationships/image" Target="../media/image77.jpg"/><Relationship Id="rId7" Type="http://schemas.openxmlformats.org/officeDocument/2006/relationships/image" Target="../media/image61.jpg"/><Relationship Id="rId12" Type="http://schemas.openxmlformats.org/officeDocument/2006/relationships/image" Target="../media/image67.jpg"/><Relationship Id="rId17" Type="http://schemas.openxmlformats.org/officeDocument/2006/relationships/image" Target="../media/image72.jpg"/><Relationship Id="rId25" Type="http://schemas.openxmlformats.org/officeDocument/2006/relationships/image" Target="../media/image81.jpg"/><Relationship Id="rId33" Type="http://schemas.openxmlformats.org/officeDocument/2006/relationships/image" Target="../media/image95.png"/><Relationship Id="rId2" Type="http://schemas.openxmlformats.org/officeDocument/2006/relationships/notesSlide" Target="../notesSlides/notesSlide3.xml"/><Relationship Id="rId16" Type="http://schemas.openxmlformats.org/officeDocument/2006/relationships/image" Target="../media/image71.jpg"/><Relationship Id="rId20" Type="http://schemas.openxmlformats.org/officeDocument/2006/relationships/image" Target="../media/image76.jpg"/><Relationship Id="rId29" Type="http://schemas.openxmlformats.org/officeDocument/2006/relationships/image" Target="../media/image86.jpg"/><Relationship Id="rId1" Type="http://schemas.openxmlformats.org/officeDocument/2006/relationships/slideLayout" Target="../slideLayouts/slideLayout1.xml"/><Relationship Id="rId6" Type="http://schemas.openxmlformats.org/officeDocument/2006/relationships/image" Target="../media/image60.jpg"/><Relationship Id="rId11" Type="http://schemas.openxmlformats.org/officeDocument/2006/relationships/image" Target="../media/image66.jpg"/><Relationship Id="rId24" Type="http://schemas.openxmlformats.org/officeDocument/2006/relationships/image" Target="../media/image80.jpg"/><Relationship Id="rId32" Type="http://schemas.openxmlformats.org/officeDocument/2006/relationships/image" Target="../media/image91.jpg"/><Relationship Id="rId5" Type="http://schemas.openxmlformats.org/officeDocument/2006/relationships/image" Target="../media/image58.jpg"/><Relationship Id="rId15" Type="http://schemas.openxmlformats.org/officeDocument/2006/relationships/image" Target="../media/image70.jpg"/><Relationship Id="rId23" Type="http://schemas.openxmlformats.org/officeDocument/2006/relationships/image" Target="../media/image79.jpg"/><Relationship Id="rId28" Type="http://schemas.openxmlformats.org/officeDocument/2006/relationships/image" Target="../media/image85.jpg"/><Relationship Id="rId10" Type="http://schemas.openxmlformats.org/officeDocument/2006/relationships/image" Target="../media/image65.jpg"/><Relationship Id="rId19" Type="http://schemas.openxmlformats.org/officeDocument/2006/relationships/image" Target="../media/image74.jpg"/><Relationship Id="rId31" Type="http://schemas.openxmlformats.org/officeDocument/2006/relationships/image" Target="../media/image90.jpg"/><Relationship Id="rId4" Type="http://schemas.openxmlformats.org/officeDocument/2006/relationships/image" Target="../media/image57.jpg"/><Relationship Id="rId9" Type="http://schemas.openxmlformats.org/officeDocument/2006/relationships/image" Target="../media/image64.jpg"/><Relationship Id="rId14" Type="http://schemas.openxmlformats.org/officeDocument/2006/relationships/image" Target="../media/image69.jpg"/><Relationship Id="rId22" Type="http://schemas.openxmlformats.org/officeDocument/2006/relationships/image" Target="../media/image78.jpg"/><Relationship Id="rId27" Type="http://schemas.openxmlformats.org/officeDocument/2006/relationships/image" Target="../media/image84.jpg"/><Relationship Id="rId30" Type="http://schemas.openxmlformats.org/officeDocument/2006/relationships/image" Target="../media/image87.jpg"/></Relationships>
</file>

<file path=ppt/slides/_rels/slide4.xml.rels><?xml version="1.0" encoding="UTF-8" standalone="yes"?>
<Relationships xmlns="http://schemas.openxmlformats.org/package/2006/relationships"><Relationship Id="rId3" Type="http://schemas.openxmlformats.org/officeDocument/2006/relationships/hyperlink" Target="https://www5.lixil.co.jp/rakuraku/"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7.png"/><Relationship Id="rId4" Type="http://schemas.openxmlformats.org/officeDocument/2006/relationships/image" Target="../media/image9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
        <p:cNvGrpSpPr/>
        <p:nvPr/>
      </p:nvGrpSpPr>
      <p:grpSpPr>
        <a:xfrm>
          <a:off x="0" y="0"/>
          <a:ext cx="0" cy="0"/>
          <a:chOff x="0" y="0"/>
          <a:chExt cx="0" cy="0"/>
        </a:xfrm>
      </p:grpSpPr>
      <p:pic>
        <p:nvPicPr>
          <p:cNvPr id="22" name="Google Shape;22;p1"/>
          <p:cNvPicPr preferRelativeResize="0"/>
          <p:nvPr/>
        </p:nvPicPr>
        <p:blipFill rotWithShape="1">
          <a:blip r:embed="rId3">
            <a:alphaModFix/>
          </a:blip>
          <a:srcRect/>
          <a:stretch/>
        </p:blipFill>
        <p:spPr>
          <a:xfrm>
            <a:off x="7694405" y="3926368"/>
            <a:ext cx="1114335" cy="1123057"/>
          </a:xfrm>
          <a:prstGeom prst="rect">
            <a:avLst/>
          </a:prstGeom>
          <a:noFill/>
          <a:ln>
            <a:noFill/>
          </a:ln>
        </p:spPr>
      </p:pic>
      <p:sp>
        <p:nvSpPr>
          <p:cNvPr id="23" name="Google Shape;23;p1"/>
          <p:cNvSpPr/>
          <p:nvPr/>
        </p:nvSpPr>
        <p:spPr>
          <a:xfrm>
            <a:off x="6551686" y="5443497"/>
            <a:ext cx="3203348" cy="991778"/>
          </a:xfrm>
          <a:prstGeom prst="rect">
            <a:avLst/>
          </a:prstGeom>
          <a:gradFill>
            <a:gsLst>
              <a:gs pos="0">
                <a:srgbClr val="D8D3D0"/>
              </a:gs>
              <a:gs pos="9000">
                <a:srgbClr val="D8D3D0"/>
              </a:gs>
              <a:gs pos="100000">
                <a:srgbClr val="F2F2F2"/>
              </a:gs>
            </a:gsLst>
            <a:lin ang="1800000" scaled="0"/>
          </a:gradFill>
          <a:ln>
            <a:noFill/>
          </a:ln>
          <a:effectLst>
            <a:outerShdw blurRad="12700" dist="23000" dir="2700000" rotWithShape="0">
              <a:srgbClr val="7F7F7F">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pic>
        <p:nvPicPr>
          <p:cNvPr id="24" name="Google Shape;24;p1"/>
          <p:cNvPicPr preferRelativeResize="0"/>
          <p:nvPr/>
        </p:nvPicPr>
        <p:blipFill rotWithShape="1">
          <a:blip r:embed="rId4">
            <a:alphaModFix/>
          </a:blip>
          <a:srcRect r="25792"/>
          <a:stretch/>
        </p:blipFill>
        <p:spPr>
          <a:xfrm>
            <a:off x="7932022" y="5674070"/>
            <a:ext cx="876709" cy="590247"/>
          </a:xfrm>
          <a:prstGeom prst="rect">
            <a:avLst/>
          </a:prstGeom>
          <a:noFill/>
          <a:ln>
            <a:noFill/>
          </a:ln>
        </p:spPr>
      </p:pic>
      <p:pic>
        <p:nvPicPr>
          <p:cNvPr id="25" name="Google Shape;25;p1"/>
          <p:cNvPicPr preferRelativeResize="0"/>
          <p:nvPr/>
        </p:nvPicPr>
        <p:blipFill rotWithShape="1">
          <a:blip r:embed="rId5">
            <a:alphaModFix/>
          </a:blip>
          <a:srcRect/>
          <a:stretch/>
        </p:blipFill>
        <p:spPr>
          <a:xfrm>
            <a:off x="5274825" y="3120425"/>
            <a:ext cx="284963" cy="329244"/>
          </a:xfrm>
          <a:prstGeom prst="rect">
            <a:avLst/>
          </a:prstGeom>
          <a:noFill/>
          <a:ln>
            <a:noFill/>
          </a:ln>
        </p:spPr>
      </p:pic>
      <p:pic>
        <p:nvPicPr>
          <p:cNvPr id="26" name="Google Shape;26;p1"/>
          <p:cNvPicPr preferRelativeResize="0"/>
          <p:nvPr/>
        </p:nvPicPr>
        <p:blipFill rotWithShape="1">
          <a:blip r:embed="rId6">
            <a:alphaModFix/>
          </a:blip>
          <a:srcRect/>
          <a:stretch/>
        </p:blipFill>
        <p:spPr>
          <a:xfrm>
            <a:off x="5283396" y="2693030"/>
            <a:ext cx="279516" cy="324911"/>
          </a:xfrm>
          <a:prstGeom prst="rect">
            <a:avLst/>
          </a:prstGeom>
          <a:noFill/>
          <a:ln>
            <a:noFill/>
          </a:ln>
        </p:spPr>
      </p:pic>
      <p:pic>
        <p:nvPicPr>
          <p:cNvPr id="27" name="Google Shape;27;p1"/>
          <p:cNvPicPr preferRelativeResize="0"/>
          <p:nvPr/>
        </p:nvPicPr>
        <p:blipFill rotWithShape="1">
          <a:blip r:embed="rId7">
            <a:alphaModFix/>
          </a:blip>
          <a:srcRect/>
          <a:stretch/>
        </p:blipFill>
        <p:spPr>
          <a:xfrm>
            <a:off x="25" y="747842"/>
            <a:ext cx="3427412" cy="3862800"/>
          </a:xfrm>
          <a:prstGeom prst="rect">
            <a:avLst/>
          </a:prstGeom>
          <a:noFill/>
          <a:ln>
            <a:noFill/>
          </a:ln>
        </p:spPr>
      </p:pic>
      <p:pic>
        <p:nvPicPr>
          <p:cNvPr id="28" name="Google Shape;28;p1"/>
          <p:cNvPicPr preferRelativeResize="0"/>
          <p:nvPr/>
        </p:nvPicPr>
        <p:blipFill rotWithShape="1">
          <a:blip r:embed="rId8">
            <a:alphaModFix/>
          </a:blip>
          <a:srcRect/>
          <a:stretch/>
        </p:blipFill>
        <p:spPr>
          <a:xfrm>
            <a:off x="7713953" y="2690620"/>
            <a:ext cx="271784" cy="321860"/>
          </a:xfrm>
          <a:prstGeom prst="rect">
            <a:avLst/>
          </a:prstGeom>
          <a:noFill/>
          <a:ln>
            <a:noFill/>
          </a:ln>
        </p:spPr>
      </p:pic>
      <p:pic>
        <p:nvPicPr>
          <p:cNvPr id="29" name="Google Shape;29;p1"/>
          <p:cNvPicPr preferRelativeResize="0"/>
          <p:nvPr/>
        </p:nvPicPr>
        <p:blipFill rotWithShape="1">
          <a:blip r:embed="rId9">
            <a:alphaModFix/>
          </a:blip>
          <a:srcRect/>
          <a:stretch/>
        </p:blipFill>
        <p:spPr>
          <a:xfrm rot="5400000">
            <a:off x="8064374" y="2723607"/>
            <a:ext cx="320233" cy="257513"/>
          </a:xfrm>
          <a:prstGeom prst="rect">
            <a:avLst/>
          </a:prstGeom>
          <a:noFill/>
          <a:ln>
            <a:noFill/>
          </a:ln>
        </p:spPr>
      </p:pic>
      <p:pic>
        <p:nvPicPr>
          <p:cNvPr id="30" name="Google Shape;30;p1"/>
          <p:cNvPicPr preferRelativeResize="0"/>
          <p:nvPr/>
        </p:nvPicPr>
        <p:blipFill rotWithShape="1">
          <a:blip r:embed="rId10">
            <a:alphaModFix/>
          </a:blip>
          <a:srcRect/>
          <a:stretch/>
        </p:blipFill>
        <p:spPr>
          <a:xfrm>
            <a:off x="9167090" y="2692989"/>
            <a:ext cx="255900" cy="319458"/>
          </a:xfrm>
          <a:prstGeom prst="rect">
            <a:avLst/>
          </a:prstGeom>
          <a:noFill/>
          <a:ln>
            <a:noFill/>
          </a:ln>
        </p:spPr>
      </p:pic>
      <p:pic>
        <p:nvPicPr>
          <p:cNvPr id="31" name="Google Shape;31;p1"/>
          <p:cNvPicPr preferRelativeResize="0"/>
          <p:nvPr/>
        </p:nvPicPr>
        <p:blipFill rotWithShape="1">
          <a:blip r:embed="rId11">
            <a:alphaModFix/>
          </a:blip>
          <a:srcRect/>
          <a:stretch/>
        </p:blipFill>
        <p:spPr>
          <a:xfrm>
            <a:off x="5682813" y="2692590"/>
            <a:ext cx="282929" cy="324911"/>
          </a:xfrm>
          <a:prstGeom prst="rect">
            <a:avLst/>
          </a:prstGeom>
          <a:noFill/>
          <a:ln>
            <a:noFill/>
          </a:ln>
        </p:spPr>
      </p:pic>
      <p:pic>
        <p:nvPicPr>
          <p:cNvPr id="32" name="Google Shape;32;p1"/>
          <p:cNvPicPr preferRelativeResize="0"/>
          <p:nvPr/>
        </p:nvPicPr>
        <p:blipFill rotWithShape="1">
          <a:blip r:embed="rId12">
            <a:alphaModFix/>
          </a:blip>
          <a:srcRect/>
          <a:stretch/>
        </p:blipFill>
        <p:spPr>
          <a:xfrm>
            <a:off x="6096304" y="2692247"/>
            <a:ext cx="275348" cy="320202"/>
          </a:xfrm>
          <a:prstGeom prst="rect">
            <a:avLst/>
          </a:prstGeom>
          <a:noFill/>
          <a:ln>
            <a:noFill/>
          </a:ln>
        </p:spPr>
      </p:pic>
      <p:pic>
        <p:nvPicPr>
          <p:cNvPr id="33" name="Google Shape;33;p1"/>
          <p:cNvPicPr preferRelativeResize="0"/>
          <p:nvPr/>
        </p:nvPicPr>
        <p:blipFill rotWithShape="1">
          <a:blip r:embed="rId13">
            <a:alphaModFix/>
          </a:blip>
          <a:srcRect/>
          <a:stretch/>
        </p:blipFill>
        <p:spPr>
          <a:xfrm>
            <a:off x="6511204" y="2693030"/>
            <a:ext cx="269870" cy="319419"/>
          </a:xfrm>
          <a:prstGeom prst="rect">
            <a:avLst/>
          </a:prstGeom>
          <a:noFill/>
          <a:ln>
            <a:noFill/>
          </a:ln>
        </p:spPr>
      </p:pic>
      <p:pic>
        <p:nvPicPr>
          <p:cNvPr id="34" name="Google Shape;34;p1"/>
          <p:cNvPicPr preferRelativeResize="0"/>
          <p:nvPr/>
        </p:nvPicPr>
        <p:blipFill rotWithShape="1">
          <a:blip r:embed="rId14">
            <a:alphaModFix/>
          </a:blip>
          <a:srcRect/>
          <a:stretch/>
        </p:blipFill>
        <p:spPr>
          <a:xfrm>
            <a:off x="7309432" y="2692989"/>
            <a:ext cx="278286" cy="319491"/>
          </a:xfrm>
          <a:prstGeom prst="rect">
            <a:avLst/>
          </a:prstGeom>
          <a:noFill/>
          <a:ln>
            <a:noFill/>
          </a:ln>
        </p:spPr>
      </p:pic>
      <p:pic>
        <p:nvPicPr>
          <p:cNvPr id="35" name="Google Shape;35;p1"/>
          <p:cNvPicPr preferRelativeResize="0"/>
          <p:nvPr/>
        </p:nvPicPr>
        <p:blipFill rotWithShape="1">
          <a:blip r:embed="rId15">
            <a:alphaModFix/>
          </a:blip>
          <a:srcRect/>
          <a:stretch/>
        </p:blipFill>
        <p:spPr>
          <a:xfrm>
            <a:off x="8461379" y="2692591"/>
            <a:ext cx="260164" cy="319890"/>
          </a:xfrm>
          <a:prstGeom prst="rect">
            <a:avLst/>
          </a:prstGeom>
          <a:noFill/>
          <a:ln>
            <a:noFill/>
          </a:ln>
        </p:spPr>
      </p:pic>
      <p:pic>
        <p:nvPicPr>
          <p:cNvPr id="36" name="Google Shape;36;p1"/>
          <p:cNvPicPr preferRelativeResize="0"/>
          <p:nvPr/>
        </p:nvPicPr>
        <p:blipFill rotWithShape="1">
          <a:blip r:embed="rId16">
            <a:alphaModFix/>
          </a:blip>
          <a:srcRect/>
          <a:stretch/>
        </p:blipFill>
        <p:spPr>
          <a:xfrm>
            <a:off x="8822384" y="2696652"/>
            <a:ext cx="256390" cy="315830"/>
          </a:xfrm>
          <a:prstGeom prst="rect">
            <a:avLst/>
          </a:prstGeom>
          <a:noFill/>
          <a:ln>
            <a:noFill/>
          </a:ln>
        </p:spPr>
      </p:pic>
      <p:pic>
        <p:nvPicPr>
          <p:cNvPr id="37" name="Google Shape;37;p1"/>
          <p:cNvPicPr preferRelativeResize="0"/>
          <p:nvPr/>
        </p:nvPicPr>
        <p:blipFill rotWithShape="1">
          <a:blip r:embed="rId17">
            <a:alphaModFix/>
          </a:blip>
          <a:srcRect/>
          <a:stretch/>
        </p:blipFill>
        <p:spPr>
          <a:xfrm>
            <a:off x="6905189" y="2690620"/>
            <a:ext cx="274531" cy="321830"/>
          </a:xfrm>
          <a:prstGeom prst="rect">
            <a:avLst/>
          </a:prstGeom>
          <a:noFill/>
          <a:ln>
            <a:noFill/>
          </a:ln>
        </p:spPr>
      </p:pic>
      <p:pic>
        <p:nvPicPr>
          <p:cNvPr id="38" name="Google Shape;38;p1"/>
          <p:cNvPicPr preferRelativeResize="0"/>
          <p:nvPr/>
        </p:nvPicPr>
        <p:blipFill rotWithShape="1">
          <a:blip r:embed="rId18">
            <a:alphaModFix/>
          </a:blip>
          <a:srcRect/>
          <a:stretch/>
        </p:blipFill>
        <p:spPr>
          <a:xfrm>
            <a:off x="7319568" y="3111872"/>
            <a:ext cx="276756" cy="332625"/>
          </a:xfrm>
          <a:prstGeom prst="rect">
            <a:avLst/>
          </a:prstGeom>
          <a:noFill/>
          <a:ln>
            <a:noFill/>
          </a:ln>
        </p:spPr>
      </p:pic>
      <p:pic>
        <p:nvPicPr>
          <p:cNvPr id="39" name="Google Shape;39;p1"/>
          <p:cNvPicPr preferRelativeResize="0"/>
          <p:nvPr/>
        </p:nvPicPr>
        <p:blipFill rotWithShape="1">
          <a:blip r:embed="rId19">
            <a:alphaModFix/>
          </a:blip>
          <a:srcRect/>
          <a:stretch/>
        </p:blipFill>
        <p:spPr>
          <a:xfrm>
            <a:off x="6508683" y="3115540"/>
            <a:ext cx="269870" cy="334128"/>
          </a:xfrm>
          <a:prstGeom prst="rect">
            <a:avLst/>
          </a:prstGeom>
          <a:noFill/>
          <a:ln>
            <a:noFill/>
          </a:ln>
        </p:spPr>
      </p:pic>
      <p:pic>
        <p:nvPicPr>
          <p:cNvPr id="40" name="Google Shape;40;p1"/>
          <p:cNvPicPr preferRelativeResize="0"/>
          <p:nvPr/>
        </p:nvPicPr>
        <p:blipFill rotWithShape="1">
          <a:blip r:embed="rId20">
            <a:alphaModFix/>
          </a:blip>
          <a:srcRect/>
          <a:stretch/>
        </p:blipFill>
        <p:spPr>
          <a:xfrm>
            <a:off x="6089141" y="3115540"/>
            <a:ext cx="277863" cy="334128"/>
          </a:xfrm>
          <a:prstGeom prst="rect">
            <a:avLst/>
          </a:prstGeom>
          <a:noFill/>
          <a:ln>
            <a:noFill/>
          </a:ln>
        </p:spPr>
      </p:pic>
      <p:pic>
        <p:nvPicPr>
          <p:cNvPr id="41" name="Google Shape;41;p1"/>
          <p:cNvPicPr preferRelativeResize="0"/>
          <p:nvPr/>
        </p:nvPicPr>
        <p:blipFill rotWithShape="1">
          <a:blip r:embed="rId21">
            <a:alphaModFix/>
          </a:blip>
          <a:srcRect/>
          <a:stretch/>
        </p:blipFill>
        <p:spPr>
          <a:xfrm>
            <a:off x="5684796" y="3115540"/>
            <a:ext cx="279477" cy="334507"/>
          </a:xfrm>
          <a:prstGeom prst="rect">
            <a:avLst/>
          </a:prstGeom>
          <a:noFill/>
          <a:ln>
            <a:noFill/>
          </a:ln>
        </p:spPr>
      </p:pic>
      <p:pic>
        <p:nvPicPr>
          <p:cNvPr id="42" name="Google Shape;42;p1"/>
          <p:cNvPicPr preferRelativeResize="0"/>
          <p:nvPr/>
        </p:nvPicPr>
        <p:blipFill rotWithShape="1">
          <a:blip r:embed="rId22">
            <a:alphaModFix/>
          </a:blip>
          <a:srcRect/>
          <a:stretch/>
        </p:blipFill>
        <p:spPr>
          <a:xfrm rot="5400000">
            <a:off x="4627558" y="3145569"/>
            <a:ext cx="326977" cy="281979"/>
          </a:xfrm>
          <a:prstGeom prst="rect">
            <a:avLst/>
          </a:prstGeom>
          <a:noFill/>
          <a:ln>
            <a:noFill/>
          </a:ln>
        </p:spPr>
      </p:pic>
      <p:pic>
        <p:nvPicPr>
          <p:cNvPr id="43" name="Google Shape;43;p1"/>
          <p:cNvPicPr preferRelativeResize="0"/>
          <p:nvPr/>
        </p:nvPicPr>
        <p:blipFill rotWithShape="1">
          <a:blip r:embed="rId23">
            <a:alphaModFix/>
          </a:blip>
          <a:srcRect/>
          <a:stretch/>
        </p:blipFill>
        <p:spPr>
          <a:xfrm rot="5400000">
            <a:off x="3480000" y="3153778"/>
            <a:ext cx="323864" cy="278070"/>
          </a:xfrm>
          <a:prstGeom prst="rect">
            <a:avLst/>
          </a:prstGeom>
          <a:noFill/>
          <a:ln>
            <a:noFill/>
          </a:ln>
        </p:spPr>
      </p:pic>
      <p:pic>
        <p:nvPicPr>
          <p:cNvPr id="44" name="Google Shape;44;p1"/>
          <p:cNvPicPr preferRelativeResize="0"/>
          <p:nvPr/>
        </p:nvPicPr>
        <p:blipFill rotWithShape="1">
          <a:blip r:embed="rId24">
            <a:alphaModFix/>
          </a:blip>
          <a:srcRect/>
          <a:stretch/>
        </p:blipFill>
        <p:spPr>
          <a:xfrm rot="5400000">
            <a:off x="3858723" y="3150269"/>
            <a:ext cx="326973" cy="281979"/>
          </a:xfrm>
          <a:prstGeom prst="rect">
            <a:avLst/>
          </a:prstGeom>
          <a:noFill/>
          <a:ln>
            <a:noFill/>
          </a:ln>
        </p:spPr>
      </p:pic>
      <p:pic>
        <p:nvPicPr>
          <p:cNvPr id="45" name="Google Shape;45;p1"/>
          <p:cNvPicPr preferRelativeResize="0"/>
          <p:nvPr/>
        </p:nvPicPr>
        <p:blipFill rotWithShape="1">
          <a:blip r:embed="rId25">
            <a:alphaModFix/>
          </a:blip>
          <a:srcRect/>
          <a:stretch/>
        </p:blipFill>
        <p:spPr>
          <a:xfrm>
            <a:off x="4264184" y="2693639"/>
            <a:ext cx="278489" cy="328961"/>
          </a:xfrm>
          <a:prstGeom prst="rect">
            <a:avLst/>
          </a:prstGeom>
          <a:noFill/>
          <a:ln>
            <a:noFill/>
          </a:ln>
        </p:spPr>
      </p:pic>
      <p:pic>
        <p:nvPicPr>
          <p:cNvPr id="46" name="Google Shape;46;p1"/>
          <p:cNvPicPr preferRelativeResize="0"/>
          <p:nvPr/>
        </p:nvPicPr>
        <p:blipFill rotWithShape="1">
          <a:blip r:embed="rId26">
            <a:alphaModFix/>
          </a:blip>
          <a:srcRect/>
          <a:stretch/>
        </p:blipFill>
        <p:spPr>
          <a:xfrm>
            <a:off x="4652121" y="2696651"/>
            <a:ext cx="280248" cy="324959"/>
          </a:xfrm>
          <a:prstGeom prst="rect">
            <a:avLst/>
          </a:prstGeom>
          <a:noFill/>
          <a:ln>
            <a:noFill/>
          </a:ln>
        </p:spPr>
      </p:pic>
      <p:pic>
        <p:nvPicPr>
          <p:cNvPr id="47" name="Google Shape;47;p1"/>
          <p:cNvPicPr preferRelativeResize="0"/>
          <p:nvPr/>
        </p:nvPicPr>
        <p:blipFill rotWithShape="1">
          <a:blip r:embed="rId27">
            <a:alphaModFix/>
          </a:blip>
          <a:srcRect/>
          <a:stretch/>
        </p:blipFill>
        <p:spPr>
          <a:xfrm rot="5400000">
            <a:off x="4244319" y="3148039"/>
            <a:ext cx="329371" cy="284048"/>
          </a:xfrm>
          <a:prstGeom prst="rect">
            <a:avLst/>
          </a:prstGeom>
          <a:noFill/>
          <a:ln>
            <a:noFill/>
          </a:ln>
        </p:spPr>
      </p:pic>
      <p:pic>
        <p:nvPicPr>
          <p:cNvPr id="48" name="Google Shape;48;p1"/>
          <p:cNvPicPr preferRelativeResize="0"/>
          <p:nvPr/>
        </p:nvPicPr>
        <p:blipFill rotWithShape="1">
          <a:blip r:embed="rId28">
            <a:alphaModFix/>
          </a:blip>
          <a:srcRect/>
          <a:stretch/>
        </p:blipFill>
        <p:spPr>
          <a:xfrm>
            <a:off x="3883334" y="2693639"/>
            <a:ext cx="280411" cy="328885"/>
          </a:xfrm>
          <a:prstGeom prst="rect">
            <a:avLst/>
          </a:prstGeom>
          <a:noFill/>
          <a:ln>
            <a:noFill/>
          </a:ln>
        </p:spPr>
      </p:pic>
      <p:pic>
        <p:nvPicPr>
          <p:cNvPr id="49" name="Google Shape;49;p1"/>
          <p:cNvPicPr preferRelativeResize="0"/>
          <p:nvPr/>
        </p:nvPicPr>
        <p:blipFill rotWithShape="1">
          <a:blip r:embed="rId29">
            <a:alphaModFix/>
          </a:blip>
          <a:srcRect/>
          <a:stretch/>
        </p:blipFill>
        <p:spPr>
          <a:xfrm>
            <a:off x="7962868" y="1021565"/>
            <a:ext cx="635852" cy="539436"/>
          </a:xfrm>
          <a:prstGeom prst="rect">
            <a:avLst/>
          </a:prstGeom>
          <a:noFill/>
          <a:ln>
            <a:noFill/>
          </a:ln>
        </p:spPr>
      </p:pic>
      <p:pic>
        <p:nvPicPr>
          <p:cNvPr id="50" name="Google Shape;50;p1"/>
          <p:cNvPicPr preferRelativeResize="0"/>
          <p:nvPr/>
        </p:nvPicPr>
        <p:blipFill rotWithShape="1">
          <a:blip r:embed="rId30">
            <a:alphaModFix/>
          </a:blip>
          <a:srcRect/>
          <a:stretch/>
        </p:blipFill>
        <p:spPr>
          <a:xfrm>
            <a:off x="5227636" y="1021565"/>
            <a:ext cx="641524" cy="546405"/>
          </a:xfrm>
          <a:prstGeom prst="rect">
            <a:avLst/>
          </a:prstGeom>
          <a:noFill/>
          <a:ln>
            <a:noFill/>
          </a:ln>
        </p:spPr>
      </p:pic>
      <p:pic>
        <p:nvPicPr>
          <p:cNvPr id="51" name="Google Shape;51;p1"/>
          <p:cNvPicPr preferRelativeResize="0"/>
          <p:nvPr/>
        </p:nvPicPr>
        <p:blipFill rotWithShape="1">
          <a:blip r:embed="rId31">
            <a:alphaModFix/>
          </a:blip>
          <a:srcRect t="17123"/>
          <a:stretch/>
        </p:blipFill>
        <p:spPr>
          <a:xfrm>
            <a:off x="6551686" y="5582933"/>
            <a:ext cx="1260000" cy="831142"/>
          </a:xfrm>
          <a:prstGeom prst="rect">
            <a:avLst/>
          </a:prstGeom>
          <a:noFill/>
          <a:ln>
            <a:noFill/>
          </a:ln>
        </p:spPr>
      </p:pic>
      <p:pic>
        <p:nvPicPr>
          <p:cNvPr id="52" name="Google Shape;52;p1" descr="https://lixil.scene7.com/is/image/lixil/PH_A656_1007-1?$LDMP_assets_2000$"/>
          <p:cNvPicPr preferRelativeResize="0"/>
          <p:nvPr/>
        </p:nvPicPr>
        <p:blipFill rotWithShape="1">
          <a:blip r:embed="rId32">
            <a:alphaModFix/>
          </a:blip>
          <a:srcRect/>
          <a:stretch/>
        </p:blipFill>
        <p:spPr>
          <a:xfrm>
            <a:off x="7038976" y="1021565"/>
            <a:ext cx="646339" cy="544560"/>
          </a:xfrm>
          <a:prstGeom prst="rect">
            <a:avLst/>
          </a:prstGeom>
          <a:noFill/>
          <a:ln>
            <a:noFill/>
          </a:ln>
        </p:spPr>
      </p:pic>
      <p:sp>
        <p:nvSpPr>
          <p:cNvPr id="53" name="Google Shape;53;p1"/>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b="0" i="0" u="none" strike="noStrike" cap="none" dirty="0">
                <a:solidFill>
                  <a:srgbClr val="54585A"/>
                </a:solidFill>
                <a:latin typeface="Arial"/>
                <a:ea typeface="Arial"/>
                <a:cs typeface="Arial"/>
                <a:sym typeface="Arial"/>
              </a:rPr>
              <a:t>SPD99999008104</a:t>
            </a:r>
            <a:endParaRPr dirty="0"/>
          </a:p>
          <a:p>
            <a:pPr marL="0" marR="0" lvl="0" indent="0" algn="l" rtl="0">
              <a:spcBef>
                <a:spcPts val="0"/>
              </a:spcBef>
              <a:spcAft>
                <a:spcPts val="0"/>
              </a:spcAft>
              <a:buNone/>
            </a:pPr>
            <a:r>
              <a:rPr lang="en-US" sz="544" b="0" i="0" u="none" strike="noStrike" cap="none" dirty="0">
                <a:solidFill>
                  <a:srgbClr val="54585A"/>
                </a:solidFill>
                <a:latin typeface="Arial"/>
                <a:ea typeface="Arial"/>
                <a:cs typeface="Arial"/>
                <a:sym typeface="Arial"/>
              </a:rPr>
              <a:t>202</a:t>
            </a:r>
            <a:r>
              <a:rPr lang="en-US" altLang="ja-JP" sz="544" b="0" i="0" u="none" strike="noStrike" cap="none" dirty="0">
                <a:solidFill>
                  <a:srgbClr val="54585A"/>
                </a:solidFill>
                <a:latin typeface="Arial"/>
                <a:ea typeface="Arial"/>
                <a:cs typeface="Arial"/>
                <a:sym typeface="Arial"/>
              </a:rPr>
              <a:t>6</a:t>
            </a:r>
            <a:r>
              <a:rPr lang="en-US" sz="544" b="0" i="0" u="none" strike="noStrike" cap="none" dirty="0">
                <a:solidFill>
                  <a:srgbClr val="54585A"/>
                </a:solidFill>
                <a:latin typeface="Arial"/>
                <a:ea typeface="Arial"/>
                <a:cs typeface="Arial"/>
                <a:sym typeface="Arial"/>
              </a:rPr>
              <a:t>.</a:t>
            </a:r>
            <a:r>
              <a:rPr lang="en-US" altLang="ja-JP" sz="544" b="0" i="0" u="none" strike="noStrike" cap="none" dirty="0">
                <a:solidFill>
                  <a:srgbClr val="54585A"/>
                </a:solidFill>
                <a:latin typeface="Arial"/>
                <a:ea typeface="Arial"/>
                <a:cs typeface="Arial"/>
                <a:sym typeface="Arial"/>
              </a:rPr>
              <a:t>4</a:t>
            </a:r>
            <a:r>
              <a:rPr lang="en-US" sz="544" b="0" i="0" u="none" strike="noStrike" cap="none" dirty="0">
                <a:solidFill>
                  <a:srgbClr val="54585A"/>
                </a:solidFill>
                <a:latin typeface="Arial"/>
                <a:ea typeface="Arial"/>
                <a:cs typeface="Arial"/>
                <a:sym typeface="Arial"/>
              </a:rPr>
              <a:t>月発行</a:t>
            </a:r>
            <a:endParaRPr dirty="0"/>
          </a:p>
        </p:txBody>
      </p:sp>
      <p:sp>
        <p:nvSpPr>
          <p:cNvPr id="54" name="Google Shape;54;p1"/>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i="0" u="none" strike="noStrike" cap="none">
                <a:solidFill>
                  <a:srgbClr val="FFFFFF"/>
                </a:solidFill>
                <a:latin typeface="Arial"/>
                <a:ea typeface="Arial"/>
                <a:cs typeface="Arial"/>
                <a:sym typeface="Arial"/>
              </a:rPr>
              <a:t>高断熱玄関ドア</a:t>
            </a:r>
            <a:endParaRPr/>
          </a:p>
        </p:txBody>
      </p:sp>
      <p:sp>
        <p:nvSpPr>
          <p:cNvPr id="55" name="Google Shape;55;p1"/>
          <p:cNvSpPr txBox="1"/>
          <p:nvPr/>
        </p:nvSpPr>
        <p:spPr>
          <a:xfrm>
            <a:off x="1650956" y="303873"/>
            <a:ext cx="5052110" cy="39087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i="0" u="none" strike="noStrike" cap="none" dirty="0">
                <a:solidFill>
                  <a:srgbClr val="FFFFFF"/>
                </a:solidFill>
                <a:latin typeface="Arial"/>
                <a:ea typeface="Arial"/>
                <a:cs typeface="Arial"/>
                <a:sym typeface="Arial"/>
              </a:rPr>
              <a:t>グランデル２/グランデル２防火戸</a:t>
            </a:r>
            <a:endParaRPr dirty="0"/>
          </a:p>
        </p:txBody>
      </p:sp>
      <p:sp>
        <p:nvSpPr>
          <p:cNvPr id="56" name="Google Shape;56;p1"/>
          <p:cNvSpPr txBox="1"/>
          <p:nvPr/>
        </p:nvSpPr>
        <p:spPr>
          <a:xfrm>
            <a:off x="6942402" y="377370"/>
            <a:ext cx="1025922"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1800" b="1" i="0" u="none" strike="noStrike" cap="none" dirty="0" err="1">
                <a:solidFill>
                  <a:srgbClr val="FFFFFF"/>
                </a:solidFill>
                <a:latin typeface="游ゴシック" panose="020B0400000000000000" pitchFamily="50" charset="-128"/>
                <a:ea typeface="游ゴシック" panose="020B0400000000000000" pitchFamily="50" charset="-128"/>
                <a:sym typeface="Arial"/>
              </a:rPr>
              <a:t>商品特長</a:t>
            </a:r>
            <a:endParaRPr sz="18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57" name="Google Shape;57;p1"/>
          <p:cNvSpPr txBox="1"/>
          <p:nvPr/>
        </p:nvSpPr>
        <p:spPr>
          <a:xfrm>
            <a:off x="4448743" y="5472084"/>
            <a:ext cx="1958605" cy="35394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600" b="0" i="0" u="none" strike="noStrike" cap="none" dirty="0" err="1">
                <a:solidFill>
                  <a:srgbClr val="000000"/>
                </a:solidFill>
                <a:latin typeface="Arial"/>
                <a:ea typeface="Arial"/>
                <a:cs typeface="Arial"/>
                <a:sym typeface="Arial"/>
              </a:rPr>
              <a:t>専用アプリをインストールしたスマートフォンを持っていれば、ドアのボタンを押すだけで解錠</a:t>
            </a:r>
            <a:r>
              <a:rPr lang="en-US" sz="600" b="0" i="0" u="none" strike="noStrike" cap="none" dirty="0">
                <a:solidFill>
                  <a:srgbClr val="000000"/>
                </a:solidFill>
                <a:latin typeface="Arial"/>
                <a:ea typeface="Arial"/>
                <a:cs typeface="Arial"/>
                <a:sym typeface="Arial"/>
              </a:rPr>
              <a:t>。</a:t>
            </a:r>
            <a:endParaRPr sz="600" b="0" i="0" u="none" strike="noStrike" cap="none" dirty="0">
              <a:solidFill>
                <a:srgbClr val="000000"/>
              </a:solidFill>
              <a:latin typeface="Arial"/>
              <a:ea typeface="Arial"/>
              <a:cs typeface="Arial"/>
              <a:sym typeface="Arial"/>
            </a:endParaRPr>
          </a:p>
          <a:p>
            <a:pPr marL="0" marR="0" lvl="0" indent="0" algn="l" rtl="0">
              <a:spcBef>
                <a:spcPts val="0"/>
              </a:spcBef>
              <a:spcAft>
                <a:spcPts val="0"/>
              </a:spcAft>
              <a:buNone/>
            </a:pPr>
            <a:r>
              <a:rPr lang="en-US" sz="600" b="0" i="0" u="none" strike="noStrike" cap="none" dirty="0" err="1">
                <a:solidFill>
                  <a:srgbClr val="000000"/>
                </a:solidFill>
                <a:latin typeface="Arial"/>
                <a:ea typeface="Arial"/>
                <a:cs typeface="Arial"/>
                <a:sym typeface="Arial"/>
              </a:rPr>
              <a:t>アプリ操作での施解錠も可能</a:t>
            </a:r>
            <a:r>
              <a:rPr lang="en-US" sz="600" b="0" i="0" u="none" strike="noStrike" cap="none" dirty="0">
                <a:solidFill>
                  <a:srgbClr val="000000"/>
                </a:solidFill>
                <a:latin typeface="Arial"/>
                <a:ea typeface="Arial"/>
                <a:cs typeface="Arial"/>
                <a:sym typeface="Arial"/>
              </a:rPr>
              <a:t>。</a:t>
            </a:r>
            <a:endParaRPr dirty="0"/>
          </a:p>
          <a:p>
            <a:pPr marL="0" marR="0" lvl="0" indent="0" algn="l" rtl="0">
              <a:spcBef>
                <a:spcPts val="0"/>
              </a:spcBef>
              <a:spcAft>
                <a:spcPts val="0"/>
              </a:spcAft>
              <a:buNone/>
            </a:pPr>
            <a:r>
              <a:rPr lang="en-US" sz="500" b="0" i="0" u="none" strike="noStrike" cap="none" dirty="0">
                <a:solidFill>
                  <a:srgbClr val="000000"/>
                </a:solidFill>
                <a:latin typeface="Arial"/>
                <a:ea typeface="Arial"/>
                <a:cs typeface="Arial"/>
                <a:sym typeface="Arial"/>
              </a:rPr>
              <a:t>※</a:t>
            </a:r>
            <a:r>
              <a:rPr lang="en-US" sz="500" b="0" i="0" u="none" strike="noStrike" cap="none" dirty="0" err="1">
                <a:solidFill>
                  <a:srgbClr val="000000"/>
                </a:solidFill>
                <a:latin typeface="Arial"/>
                <a:ea typeface="Arial"/>
                <a:cs typeface="Arial"/>
                <a:sym typeface="Arial"/>
              </a:rPr>
              <a:t>Bluetooth®通信エリア内の場合のみ</a:t>
            </a:r>
            <a:endParaRPr sz="500" b="0" i="0" u="none" strike="noStrike" cap="none" dirty="0">
              <a:solidFill>
                <a:srgbClr val="000000"/>
              </a:solidFill>
              <a:latin typeface="Arial"/>
              <a:ea typeface="Arial"/>
              <a:cs typeface="Arial"/>
              <a:sym typeface="Arial"/>
            </a:endParaRPr>
          </a:p>
        </p:txBody>
      </p:sp>
      <p:sp>
        <p:nvSpPr>
          <p:cNvPr id="58" name="Google Shape;58;p1"/>
          <p:cNvSpPr txBox="1"/>
          <p:nvPr/>
        </p:nvSpPr>
        <p:spPr>
          <a:xfrm>
            <a:off x="4062747" y="6091950"/>
            <a:ext cx="1589894" cy="33855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600" b="0" i="0" u="none" strike="noStrike" cap="none">
                <a:solidFill>
                  <a:srgbClr val="000000"/>
                </a:solidFill>
                <a:latin typeface="Arial"/>
                <a:ea typeface="Arial"/>
                <a:cs typeface="Arial"/>
                <a:sym typeface="Arial"/>
              </a:rPr>
              <a:t>専用アプリを使えば、自分の施解錠履歴を、</a:t>
            </a:r>
            <a:endParaRPr/>
          </a:p>
          <a:p>
            <a:pPr marL="0" marR="0" lvl="0" indent="0" algn="l" rtl="0">
              <a:spcBef>
                <a:spcPts val="0"/>
              </a:spcBef>
              <a:spcAft>
                <a:spcPts val="0"/>
              </a:spcAft>
              <a:buNone/>
            </a:pPr>
            <a:r>
              <a:rPr lang="en-US" sz="600" b="0" i="0" u="none" strike="noStrike" cap="none">
                <a:solidFill>
                  <a:srgbClr val="000000"/>
                </a:solidFill>
                <a:latin typeface="Arial"/>
                <a:ea typeface="Arial"/>
                <a:cs typeface="Arial"/>
                <a:sym typeface="Arial"/>
              </a:rPr>
              <a:t>外出先からスマートフォンで確認可能。</a:t>
            </a:r>
            <a:endParaRPr sz="600" b="0" i="0" u="none" strike="noStrike" cap="none">
              <a:solidFill>
                <a:srgbClr val="000000"/>
              </a:solidFill>
              <a:latin typeface="Arial"/>
              <a:ea typeface="Arial"/>
              <a:cs typeface="Arial"/>
              <a:sym typeface="Arial"/>
            </a:endParaRPr>
          </a:p>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※離れた場所から現在の施解錠状態を確認できる</a:t>
            </a:r>
            <a:endParaRPr sz="500" b="0" i="0" u="none" strike="noStrike" cap="none">
              <a:solidFill>
                <a:srgbClr val="000000"/>
              </a:solidFill>
              <a:latin typeface="Arial"/>
              <a:ea typeface="Arial"/>
              <a:cs typeface="Arial"/>
              <a:sym typeface="Arial"/>
            </a:endParaRPr>
          </a:p>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ものではありません。</a:t>
            </a:r>
            <a:endParaRPr sz="500" b="0" i="0" u="none" strike="noStrike" cap="none">
              <a:solidFill>
                <a:srgbClr val="000000"/>
              </a:solidFill>
              <a:latin typeface="Arial"/>
              <a:ea typeface="Arial"/>
              <a:cs typeface="Arial"/>
              <a:sym typeface="Arial"/>
            </a:endParaRPr>
          </a:p>
        </p:txBody>
      </p:sp>
      <p:pic>
        <p:nvPicPr>
          <p:cNvPr id="59" name="Google Shape;59;p1"/>
          <p:cNvPicPr preferRelativeResize="0"/>
          <p:nvPr/>
        </p:nvPicPr>
        <p:blipFill rotWithShape="1">
          <a:blip r:embed="rId33">
            <a:alphaModFix/>
          </a:blip>
          <a:srcRect/>
          <a:stretch/>
        </p:blipFill>
        <p:spPr>
          <a:xfrm>
            <a:off x="3509639" y="5472084"/>
            <a:ext cx="907753" cy="554047"/>
          </a:xfrm>
          <a:prstGeom prst="rect">
            <a:avLst/>
          </a:prstGeom>
          <a:noFill/>
          <a:ln>
            <a:noFill/>
          </a:ln>
        </p:spPr>
      </p:pic>
      <p:pic>
        <p:nvPicPr>
          <p:cNvPr id="60" name="Google Shape;60;p1"/>
          <p:cNvPicPr preferRelativeResize="0"/>
          <p:nvPr/>
        </p:nvPicPr>
        <p:blipFill rotWithShape="1">
          <a:blip r:embed="rId34">
            <a:alphaModFix/>
          </a:blip>
          <a:srcRect/>
          <a:stretch/>
        </p:blipFill>
        <p:spPr>
          <a:xfrm>
            <a:off x="5582041" y="5888812"/>
            <a:ext cx="804792" cy="542095"/>
          </a:xfrm>
          <a:prstGeom prst="rect">
            <a:avLst/>
          </a:prstGeom>
          <a:noFill/>
          <a:ln>
            <a:noFill/>
          </a:ln>
        </p:spPr>
      </p:pic>
      <p:sp>
        <p:nvSpPr>
          <p:cNvPr id="61" name="Google Shape;61;p1"/>
          <p:cNvSpPr txBox="1"/>
          <p:nvPr/>
        </p:nvSpPr>
        <p:spPr>
          <a:xfrm>
            <a:off x="6569855" y="5443497"/>
            <a:ext cx="1279990" cy="174245"/>
          </a:xfrm>
          <a:prstGeom prst="rect">
            <a:avLst/>
          </a:prstGeom>
          <a:noFill/>
          <a:ln>
            <a:noFill/>
          </a:ln>
        </p:spPr>
        <p:txBody>
          <a:bodyPr spcFirstLastPara="1" wrap="square" lIns="36000" tIns="36000" rIns="36000" bIns="36000" anchor="t" anchorCtr="0">
            <a:spAutoFit/>
          </a:bodyPr>
          <a:lstStyle/>
          <a:p>
            <a:pPr marL="0" marR="0" lvl="0" indent="0" algn="l" rtl="0">
              <a:spcBef>
                <a:spcPts val="0"/>
              </a:spcBef>
              <a:spcAft>
                <a:spcPts val="0"/>
              </a:spcAft>
              <a:buNone/>
            </a:pPr>
            <a:r>
              <a:rPr lang="en-US" sz="650" b="1" i="0" u="none" strike="noStrike" cap="none" dirty="0">
                <a:solidFill>
                  <a:srgbClr val="000000"/>
                </a:solidFill>
                <a:latin typeface="Arial"/>
                <a:ea typeface="Arial"/>
                <a:cs typeface="Arial"/>
                <a:sym typeface="Arial"/>
              </a:rPr>
              <a:t>5タイプのカギ、自由に選択可能</a:t>
            </a:r>
            <a:endParaRPr dirty="0"/>
          </a:p>
        </p:txBody>
      </p:sp>
      <p:sp>
        <p:nvSpPr>
          <p:cNvPr id="62" name="Google Shape;62;p1"/>
          <p:cNvSpPr txBox="1"/>
          <p:nvPr/>
        </p:nvSpPr>
        <p:spPr>
          <a:xfrm>
            <a:off x="3534410" y="1041400"/>
            <a:ext cx="1444625" cy="215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800" b="0" i="0" u="none" strike="noStrike" cap="none">
                <a:solidFill>
                  <a:schemeClr val="dk1"/>
                </a:solidFill>
                <a:latin typeface="Arial"/>
                <a:ea typeface="Arial"/>
                <a:cs typeface="Arial"/>
                <a:sym typeface="Arial"/>
              </a:rPr>
              <a:t>[DESIGN STYLE MAP] </a:t>
            </a:r>
            <a:endParaRPr sz="800" b="0" i="0" u="none" strike="noStrike" cap="none">
              <a:solidFill>
                <a:schemeClr val="dk1"/>
              </a:solidFill>
              <a:latin typeface="Arial"/>
              <a:ea typeface="Arial"/>
              <a:cs typeface="Arial"/>
              <a:sym typeface="Arial"/>
            </a:endParaRPr>
          </a:p>
        </p:txBody>
      </p:sp>
      <p:sp>
        <p:nvSpPr>
          <p:cNvPr id="63" name="Google Shape;63;p1"/>
          <p:cNvSpPr txBox="1"/>
          <p:nvPr/>
        </p:nvSpPr>
        <p:spPr>
          <a:xfrm>
            <a:off x="7854751" y="1540511"/>
            <a:ext cx="836613"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GRACE STYLE</a:t>
            </a:r>
            <a:endParaRPr sz="600" b="0" i="0" u="none" strike="noStrike" cap="none">
              <a:solidFill>
                <a:schemeClr val="dk1"/>
              </a:solidFill>
              <a:latin typeface="Arial"/>
              <a:ea typeface="Arial"/>
              <a:cs typeface="Arial"/>
              <a:sym typeface="Arial"/>
            </a:endParaRPr>
          </a:p>
        </p:txBody>
      </p:sp>
      <p:sp>
        <p:nvSpPr>
          <p:cNvPr id="64" name="Google Shape;64;p1"/>
          <p:cNvSpPr txBox="1"/>
          <p:nvPr/>
        </p:nvSpPr>
        <p:spPr>
          <a:xfrm>
            <a:off x="5889497" y="1540511"/>
            <a:ext cx="1147763"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MINIMAL STYLE</a:t>
            </a:r>
            <a:endParaRPr sz="600" b="0" i="0" u="none" strike="noStrike" cap="none">
              <a:solidFill>
                <a:schemeClr val="dk1"/>
              </a:solidFill>
              <a:latin typeface="Arial"/>
              <a:ea typeface="Arial"/>
              <a:cs typeface="Arial"/>
              <a:sym typeface="Arial"/>
            </a:endParaRPr>
          </a:p>
        </p:txBody>
      </p:sp>
      <p:sp>
        <p:nvSpPr>
          <p:cNvPr id="65" name="Google Shape;65;p1"/>
          <p:cNvSpPr txBox="1"/>
          <p:nvPr/>
        </p:nvSpPr>
        <p:spPr>
          <a:xfrm>
            <a:off x="5150811" y="1540511"/>
            <a:ext cx="836612"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PLAIN STYLE</a:t>
            </a:r>
            <a:endParaRPr sz="600" b="0" i="0" u="none" strike="noStrike" cap="none">
              <a:solidFill>
                <a:schemeClr val="dk1"/>
              </a:solidFill>
              <a:latin typeface="Arial"/>
              <a:ea typeface="Arial"/>
              <a:cs typeface="Arial"/>
              <a:sym typeface="Arial"/>
            </a:endParaRPr>
          </a:p>
        </p:txBody>
      </p:sp>
      <p:sp>
        <p:nvSpPr>
          <p:cNvPr id="66" name="Google Shape;66;p1"/>
          <p:cNvSpPr txBox="1"/>
          <p:nvPr/>
        </p:nvSpPr>
        <p:spPr>
          <a:xfrm>
            <a:off x="6785876" y="1540511"/>
            <a:ext cx="1181100"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INDIVITY STYLE</a:t>
            </a:r>
            <a:endParaRPr sz="600" b="0" i="0" u="none" strike="noStrike" cap="none">
              <a:solidFill>
                <a:schemeClr val="dk1"/>
              </a:solidFill>
              <a:latin typeface="Arial"/>
              <a:ea typeface="Arial"/>
              <a:cs typeface="Arial"/>
              <a:sym typeface="Arial"/>
            </a:endParaRPr>
          </a:p>
        </p:txBody>
      </p:sp>
      <p:sp>
        <p:nvSpPr>
          <p:cNvPr id="67" name="Google Shape;67;p1"/>
          <p:cNvSpPr txBox="1"/>
          <p:nvPr/>
        </p:nvSpPr>
        <p:spPr>
          <a:xfrm>
            <a:off x="8710792" y="1540511"/>
            <a:ext cx="969963"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CLASSIC STYLE</a:t>
            </a:r>
            <a:endParaRPr sz="600" b="0" i="0" u="none" strike="noStrike" cap="none">
              <a:solidFill>
                <a:schemeClr val="dk1"/>
              </a:solidFill>
              <a:latin typeface="Arial"/>
              <a:ea typeface="Arial"/>
              <a:cs typeface="Arial"/>
              <a:sym typeface="Arial"/>
            </a:endParaRPr>
          </a:p>
        </p:txBody>
      </p:sp>
      <p:sp>
        <p:nvSpPr>
          <p:cNvPr id="68" name="Google Shape;68;p1"/>
          <p:cNvSpPr txBox="1"/>
          <p:nvPr/>
        </p:nvSpPr>
        <p:spPr>
          <a:xfrm>
            <a:off x="3401319" y="2330133"/>
            <a:ext cx="268896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i="0" u="none" strike="noStrike" cap="none">
                <a:solidFill>
                  <a:schemeClr val="dk1"/>
                </a:solidFill>
                <a:latin typeface="Arial"/>
                <a:ea typeface="Arial"/>
                <a:cs typeface="Arial"/>
                <a:sym typeface="Arial"/>
              </a:rPr>
              <a:t>■質感や色調にこだわったカラーラインアップ</a:t>
            </a:r>
            <a:endParaRPr/>
          </a:p>
        </p:txBody>
      </p:sp>
      <p:sp>
        <p:nvSpPr>
          <p:cNvPr id="69" name="Google Shape;69;p1"/>
          <p:cNvSpPr txBox="1"/>
          <p:nvPr/>
        </p:nvSpPr>
        <p:spPr>
          <a:xfrm>
            <a:off x="3391388" y="3559826"/>
            <a:ext cx="2359969"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i="0" u="none" strike="noStrike" cap="none">
                <a:solidFill>
                  <a:schemeClr val="dk1"/>
                </a:solidFill>
                <a:latin typeface="Arial"/>
                <a:ea typeface="Arial"/>
                <a:cs typeface="Arial"/>
                <a:sym typeface="Arial"/>
              </a:rPr>
              <a:t>■日本トップクラスの断熱性能を実現</a:t>
            </a:r>
            <a:endParaRPr/>
          </a:p>
        </p:txBody>
      </p:sp>
      <p:sp>
        <p:nvSpPr>
          <p:cNvPr id="70" name="Google Shape;70;p1"/>
          <p:cNvSpPr txBox="1"/>
          <p:nvPr/>
        </p:nvSpPr>
        <p:spPr>
          <a:xfrm>
            <a:off x="3390900" y="747713"/>
            <a:ext cx="4949825" cy="2460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i="0" u="none" strike="noStrike" cap="none" dirty="0">
                <a:solidFill>
                  <a:schemeClr val="dk1"/>
                </a:solidFill>
                <a:latin typeface="Arial"/>
                <a:ea typeface="Arial"/>
                <a:cs typeface="Arial"/>
                <a:sym typeface="Arial"/>
              </a:rPr>
              <a:t>■</a:t>
            </a:r>
            <a:r>
              <a:rPr lang="en-US" sz="1000" b="1" i="0" u="none" strike="noStrike" cap="none" dirty="0" err="1">
                <a:solidFill>
                  <a:schemeClr val="dk1"/>
                </a:solidFill>
                <a:latin typeface="Arial"/>
                <a:ea typeface="Arial"/>
                <a:cs typeface="Arial"/>
                <a:sym typeface="Arial"/>
              </a:rPr>
              <a:t>住まいの個性に合わせて選べる、豊富なデザインバリエーション</a:t>
            </a:r>
            <a:endParaRPr dirty="0"/>
          </a:p>
        </p:txBody>
      </p:sp>
      <p:sp>
        <p:nvSpPr>
          <p:cNvPr id="71" name="Google Shape;71;p1"/>
          <p:cNvSpPr txBox="1"/>
          <p:nvPr/>
        </p:nvSpPr>
        <p:spPr>
          <a:xfrm>
            <a:off x="4510296" y="3866865"/>
            <a:ext cx="922454"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i="0" u="none" strike="noStrike" cap="none" dirty="0" err="1">
                <a:solidFill>
                  <a:schemeClr val="dk1"/>
                </a:solidFill>
                <a:latin typeface="Arial"/>
                <a:ea typeface="Arial"/>
                <a:cs typeface="Arial"/>
                <a:sym typeface="Arial"/>
              </a:rPr>
              <a:t>樹脂枠とトリプルガラスの本体を組み合わせることで、日本トップクラスの優れた断熱性を実現</a:t>
            </a:r>
            <a:r>
              <a:rPr lang="en-US" sz="700" b="0" i="0" u="none" strike="noStrike" cap="none" dirty="0">
                <a:solidFill>
                  <a:schemeClr val="dk1"/>
                </a:solidFill>
                <a:latin typeface="Arial"/>
                <a:ea typeface="Arial"/>
                <a:cs typeface="Arial"/>
                <a:sym typeface="Arial"/>
              </a:rPr>
              <a:t>。</a:t>
            </a:r>
            <a:endParaRPr dirty="0"/>
          </a:p>
        </p:txBody>
      </p:sp>
      <p:sp>
        <p:nvSpPr>
          <p:cNvPr id="72" name="Google Shape;72;p1"/>
          <p:cNvSpPr txBox="1"/>
          <p:nvPr/>
        </p:nvSpPr>
        <p:spPr>
          <a:xfrm>
            <a:off x="6703767" y="3866865"/>
            <a:ext cx="887376"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a:solidFill>
                  <a:schemeClr val="dk1"/>
                </a:solidFill>
                <a:latin typeface="Arial"/>
                <a:ea typeface="Arial"/>
                <a:cs typeface="Arial"/>
                <a:sym typeface="Arial"/>
              </a:rPr>
              <a:t>優れた断熱性を実現。玄関からの熱の流出を抑え一年中快適な住環境づくりに貢献します。</a:t>
            </a:r>
            <a:endParaRPr/>
          </a:p>
        </p:txBody>
      </p:sp>
      <p:sp>
        <p:nvSpPr>
          <p:cNvPr id="73" name="Google Shape;73;p1"/>
          <p:cNvSpPr txBox="1"/>
          <p:nvPr/>
        </p:nvSpPr>
        <p:spPr>
          <a:xfrm>
            <a:off x="3424293" y="3772472"/>
            <a:ext cx="93027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u="none" dirty="0" err="1">
                <a:solidFill>
                  <a:schemeClr val="dk1"/>
                </a:solidFill>
                <a:latin typeface="Arial"/>
                <a:ea typeface="Arial"/>
                <a:cs typeface="Arial"/>
                <a:sym typeface="Arial"/>
              </a:rPr>
              <a:t>ハイグレード仕様</a:t>
            </a:r>
            <a:endParaRPr sz="700" b="0" u="none" dirty="0">
              <a:solidFill>
                <a:schemeClr val="dk1"/>
              </a:solidFill>
              <a:latin typeface="Arial"/>
              <a:ea typeface="Arial"/>
              <a:cs typeface="Arial"/>
              <a:sym typeface="Arial"/>
            </a:endParaRPr>
          </a:p>
        </p:txBody>
      </p:sp>
      <p:sp>
        <p:nvSpPr>
          <p:cNvPr id="74" name="Google Shape;74;p1"/>
          <p:cNvSpPr txBox="1"/>
          <p:nvPr/>
        </p:nvSpPr>
        <p:spPr>
          <a:xfrm>
            <a:off x="5533756" y="3771202"/>
            <a:ext cx="992189"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u="none">
                <a:solidFill>
                  <a:schemeClr val="dk1"/>
                </a:solidFill>
                <a:latin typeface="Arial"/>
                <a:ea typeface="Arial"/>
                <a:cs typeface="Arial"/>
                <a:sym typeface="Arial"/>
              </a:rPr>
              <a:t>スタンダード仕様</a:t>
            </a:r>
            <a:endParaRPr sz="700" b="0" u="none">
              <a:solidFill>
                <a:schemeClr val="dk1"/>
              </a:solidFill>
              <a:latin typeface="Arial"/>
              <a:ea typeface="Arial"/>
              <a:cs typeface="Arial"/>
              <a:sym typeface="Arial"/>
            </a:endParaRPr>
          </a:p>
        </p:txBody>
      </p:sp>
      <p:grpSp>
        <p:nvGrpSpPr>
          <p:cNvPr id="75" name="Google Shape;75;p1"/>
          <p:cNvGrpSpPr/>
          <p:nvPr/>
        </p:nvGrpSpPr>
        <p:grpSpPr>
          <a:xfrm>
            <a:off x="3509249" y="3933854"/>
            <a:ext cx="1102377" cy="1109664"/>
            <a:chOff x="3638550" y="4475163"/>
            <a:chExt cx="1354591" cy="1365250"/>
          </a:xfrm>
        </p:grpSpPr>
        <p:pic>
          <p:nvPicPr>
            <p:cNvPr id="76" name="Google Shape;76;p1" descr="\\10.97.52.87\disk0\ドア企画\070)商品企画T(新）\武田\スピーＤグランデル\切り抜き\PH_A541_002.png"/>
            <p:cNvPicPr preferRelativeResize="0"/>
            <p:nvPr/>
          </p:nvPicPr>
          <p:blipFill rotWithShape="1">
            <a:blip r:embed="rId35">
              <a:alphaModFix/>
            </a:blip>
            <a:srcRect/>
            <a:stretch/>
          </p:blipFill>
          <p:spPr>
            <a:xfrm>
              <a:off x="3638550" y="4475163"/>
              <a:ext cx="1228725" cy="1365250"/>
            </a:xfrm>
            <a:prstGeom prst="rect">
              <a:avLst/>
            </a:prstGeom>
            <a:noFill/>
            <a:ln>
              <a:noFill/>
            </a:ln>
          </p:spPr>
        </p:pic>
        <p:cxnSp>
          <p:nvCxnSpPr>
            <p:cNvPr id="77" name="Google Shape;77;p1"/>
            <p:cNvCxnSpPr/>
            <p:nvPr/>
          </p:nvCxnSpPr>
          <p:spPr>
            <a:xfrm>
              <a:off x="4165600" y="4619625"/>
              <a:ext cx="0" cy="276225"/>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78" name="Google Shape;78;p1"/>
            <p:cNvCxnSpPr/>
            <p:nvPr/>
          </p:nvCxnSpPr>
          <p:spPr>
            <a:xfrm>
              <a:off x="4162425" y="4627563"/>
              <a:ext cx="131763" cy="0"/>
            </a:xfrm>
            <a:prstGeom prst="straightConnector1">
              <a:avLst/>
            </a:prstGeom>
            <a:noFill/>
            <a:ln w="9525"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cxnSp>
        <p:sp>
          <p:nvSpPr>
            <p:cNvPr id="79" name="Google Shape;79;p1"/>
            <p:cNvSpPr txBox="1"/>
            <p:nvPr/>
          </p:nvSpPr>
          <p:spPr>
            <a:xfrm>
              <a:off x="4252913" y="4546600"/>
              <a:ext cx="728662" cy="18415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ドア厚60mm</a:t>
              </a:r>
              <a:endParaRPr/>
            </a:p>
          </p:txBody>
        </p:sp>
        <p:cxnSp>
          <p:nvCxnSpPr>
            <p:cNvPr id="80" name="Google Shape;80;p1"/>
            <p:cNvCxnSpPr/>
            <p:nvPr/>
          </p:nvCxnSpPr>
          <p:spPr>
            <a:xfrm flipH="1">
              <a:off x="4095750" y="4908550"/>
              <a:ext cx="150813" cy="122238"/>
            </a:xfrm>
            <a:prstGeom prst="straightConnector1">
              <a:avLst/>
            </a:prstGeom>
            <a:noFill/>
            <a:ln w="12700" cap="flat" cmpd="sng">
              <a:solidFill>
                <a:srgbClr val="FF0000"/>
              </a:solidFill>
              <a:prstDash val="solid"/>
              <a:round/>
              <a:headEnd type="triangle" w="sm" len="sm"/>
              <a:tailEnd type="triangle" w="sm" len="sm"/>
            </a:ln>
            <a:effectLst>
              <a:outerShdw blurRad="40000" dist="20000" dir="5400000" rotWithShape="0">
                <a:srgbClr val="000000">
                  <a:alpha val="37647"/>
                </a:srgbClr>
              </a:outerShdw>
            </a:effectLst>
          </p:spPr>
        </p:cxnSp>
        <p:cxnSp>
          <p:nvCxnSpPr>
            <p:cNvPr id="81" name="Google Shape;81;p1"/>
            <p:cNvCxnSpPr/>
            <p:nvPr/>
          </p:nvCxnSpPr>
          <p:spPr>
            <a:xfrm>
              <a:off x="4699000" y="5003800"/>
              <a:ext cx="0" cy="412750"/>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sp>
          <p:nvSpPr>
            <p:cNvPr id="82" name="Google Shape;82;p1"/>
            <p:cNvSpPr txBox="1"/>
            <p:nvPr/>
          </p:nvSpPr>
          <p:spPr>
            <a:xfrm>
              <a:off x="4171294" y="4791659"/>
              <a:ext cx="821847" cy="22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高性能樹脂枠</a:t>
              </a:r>
              <a:endParaRPr sz="600" b="1">
                <a:solidFill>
                  <a:schemeClr val="lt1"/>
                </a:solidFill>
                <a:latin typeface="Calibri"/>
                <a:ea typeface="Calibri"/>
                <a:cs typeface="Calibri"/>
                <a:sym typeface="Calibri"/>
              </a:endParaRPr>
            </a:p>
          </p:txBody>
        </p:sp>
      </p:grpSp>
      <p:pic>
        <p:nvPicPr>
          <p:cNvPr id="83" name="Google Shape;83;p1" descr="C:\Users\takedam27\AppData\Local\Microsoft\Windows\Temporary Internet Files\Content.Outlook\8Z6QJFN9\デザインマップ.png"/>
          <p:cNvPicPr preferRelativeResize="0"/>
          <p:nvPr/>
        </p:nvPicPr>
        <p:blipFill rotWithShape="1">
          <a:blip r:embed="rId36">
            <a:alphaModFix/>
          </a:blip>
          <a:srcRect/>
          <a:stretch/>
        </p:blipFill>
        <p:spPr>
          <a:xfrm>
            <a:off x="3468688" y="1346200"/>
            <a:ext cx="1579028" cy="658552"/>
          </a:xfrm>
          <a:prstGeom prst="rect">
            <a:avLst/>
          </a:prstGeom>
          <a:noFill/>
          <a:ln>
            <a:noFill/>
          </a:ln>
        </p:spPr>
      </p:pic>
      <p:grpSp>
        <p:nvGrpSpPr>
          <p:cNvPr id="84" name="Google Shape;84;p1"/>
          <p:cNvGrpSpPr/>
          <p:nvPr/>
        </p:nvGrpSpPr>
        <p:grpSpPr>
          <a:xfrm>
            <a:off x="5486349" y="3933855"/>
            <a:ext cx="1205963" cy="1109664"/>
            <a:chOff x="5951973" y="4469062"/>
            <a:chExt cx="1469590" cy="1372933"/>
          </a:xfrm>
        </p:grpSpPr>
        <p:pic>
          <p:nvPicPr>
            <p:cNvPr id="85" name="Google Shape;85;p1"/>
            <p:cNvPicPr preferRelativeResize="0"/>
            <p:nvPr/>
          </p:nvPicPr>
          <p:blipFill rotWithShape="1">
            <a:blip r:embed="rId37">
              <a:alphaModFix/>
            </a:blip>
            <a:srcRect/>
            <a:stretch/>
          </p:blipFill>
          <p:spPr>
            <a:xfrm>
              <a:off x="6131838" y="4469062"/>
              <a:ext cx="1289725" cy="1372933"/>
            </a:xfrm>
            <a:prstGeom prst="rect">
              <a:avLst/>
            </a:prstGeom>
            <a:noFill/>
            <a:ln>
              <a:noFill/>
            </a:ln>
          </p:spPr>
        </p:pic>
        <p:sp>
          <p:nvSpPr>
            <p:cNvPr id="86" name="Google Shape;86;p1"/>
            <p:cNvSpPr txBox="1"/>
            <p:nvPr/>
          </p:nvSpPr>
          <p:spPr>
            <a:xfrm>
              <a:off x="5951973" y="4509555"/>
              <a:ext cx="800119" cy="2284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600" b="1">
                  <a:solidFill>
                    <a:schemeClr val="lt1"/>
                  </a:solidFill>
                  <a:latin typeface="Calibri"/>
                  <a:ea typeface="Calibri"/>
                  <a:cs typeface="Calibri"/>
                  <a:sym typeface="Calibri"/>
                </a:rPr>
                <a:t>ドア厚60mm</a:t>
              </a:r>
              <a:endParaRPr/>
            </a:p>
          </p:txBody>
        </p:sp>
        <p:cxnSp>
          <p:nvCxnSpPr>
            <p:cNvPr id="87" name="Google Shape;87;p1"/>
            <p:cNvCxnSpPr/>
            <p:nvPr/>
          </p:nvCxnSpPr>
          <p:spPr>
            <a:xfrm>
              <a:off x="7358062" y="4635948"/>
              <a:ext cx="0" cy="589458"/>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88" name="Google Shape;88;p1"/>
            <p:cNvCxnSpPr/>
            <p:nvPr/>
          </p:nvCxnSpPr>
          <p:spPr>
            <a:xfrm>
              <a:off x="7181258" y="4637881"/>
              <a:ext cx="0" cy="338931"/>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89" name="Google Shape;89;p1"/>
            <p:cNvCxnSpPr/>
            <p:nvPr/>
          </p:nvCxnSpPr>
          <p:spPr>
            <a:xfrm>
              <a:off x="6651625" y="4637881"/>
              <a:ext cx="703266" cy="0"/>
            </a:xfrm>
            <a:prstGeom prst="straightConnector1">
              <a:avLst/>
            </a:prstGeom>
            <a:noFill/>
            <a:ln w="9525"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cxnSp>
        <p:sp>
          <p:nvSpPr>
            <p:cNvPr id="90" name="Google Shape;90;p1"/>
            <p:cNvSpPr txBox="1"/>
            <p:nvPr/>
          </p:nvSpPr>
          <p:spPr>
            <a:xfrm>
              <a:off x="6153654" y="4677664"/>
              <a:ext cx="694336" cy="3427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サーマル</a:t>
              </a:r>
              <a:endParaRPr sz="600" b="1">
                <a:solidFill>
                  <a:schemeClr val="lt1"/>
                </a:solidFill>
                <a:latin typeface="Calibri"/>
                <a:ea typeface="Calibri"/>
                <a:cs typeface="Calibri"/>
                <a:sym typeface="Calibri"/>
              </a:endParaRPr>
            </a:p>
            <a:p>
              <a:pPr marL="0" marR="0" lvl="0" indent="0" algn="l" rtl="0">
                <a:spcBef>
                  <a:spcPts val="0"/>
                </a:spcBef>
                <a:spcAft>
                  <a:spcPts val="0"/>
                </a:spcAft>
                <a:buNone/>
              </a:pPr>
              <a:r>
                <a:rPr lang="en-US" sz="600" b="1">
                  <a:solidFill>
                    <a:schemeClr val="lt1"/>
                  </a:solidFill>
                  <a:latin typeface="Calibri"/>
                  <a:ea typeface="Calibri"/>
                  <a:cs typeface="Calibri"/>
                  <a:sym typeface="Calibri"/>
                </a:rPr>
                <a:t>ブレイク枠</a:t>
              </a:r>
              <a:endParaRPr sz="600" b="1">
                <a:solidFill>
                  <a:schemeClr val="lt1"/>
                </a:solidFill>
                <a:latin typeface="Calibri"/>
                <a:ea typeface="Calibri"/>
                <a:cs typeface="Calibri"/>
                <a:sym typeface="Calibri"/>
              </a:endParaRPr>
            </a:p>
          </p:txBody>
        </p:sp>
        <p:cxnSp>
          <p:nvCxnSpPr>
            <p:cNvPr id="91" name="Google Shape;91;p1"/>
            <p:cNvCxnSpPr/>
            <p:nvPr/>
          </p:nvCxnSpPr>
          <p:spPr>
            <a:xfrm>
              <a:off x="6373019" y="5172783"/>
              <a:ext cx="129382" cy="0"/>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92" name="Google Shape;92;p1"/>
            <p:cNvCxnSpPr/>
            <p:nvPr/>
          </p:nvCxnSpPr>
          <p:spPr>
            <a:xfrm>
              <a:off x="6373019" y="4967288"/>
              <a:ext cx="0" cy="210109"/>
            </a:xfrm>
            <a:prstGeom prst="straightConnector1">
              <a:avLst/>
            </a:prstGeom>
            <a:noFill/>
            <a:ln w="9525"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cxnSp>
      </p:grpSp>
      <p:pic>
        <p:nvPicPr>
          <p:cNvPr id="93" name="Google Shape;93;p1" descr="https://lixil.scene7.com/is/image/lixil/PH_A656_1003-1?$LDMP_assets_2000$"/>
          <p:cNvPicPr preferRelativeResize="0"/>
          <p:nvPr/>
        </p:nvPicPr>
        <p:blipFill rotWithShape="1">
          <a:blip r:embed="rId38">
            <a:alphaModFix/>
          </a:blip>
          <a:srcRect/>
          <a:stretch/>
        </p:blipFill>
        <p:spPr>
          <a:xfrm>
            <a:off x="6144583" y="1021565"/>
            <a:ext cx="641591" cy="547144"/>
          </a:xfrm>
          <a:prstGeom prst="rect">
            <a:avLst/>
          </a:prstGeom>
          <a:noFill/>
          <a:ln>
            <a:noFill/>
          </a:ln>
        </p:spPr>
      </p:pic>
      <p:pic>
        <p:nvPicPr>
          <p:cNvPr id="94" name="Google Shape;94;p1" descr="https://lixil.scene7.com/is/image/lixil/PH_A656_1009-1?$LDMP_assets_2000$"/>
          <p:cNvPicPr preferRelativeResize="0"/>
          <p:nvPr/>
        </p:nvPicPr>
        <p:blipFill rotWithShape="1">
          <a:blip r:embed="rId39">
            <a:alphaModFix/>
          </a:blip>
          <a:srcRect/>
          <a:stretch/>
        </p:blipFill>
        <p:spPr>
          <a:xfrm>
            <a:off x="8871278" y="1021565"/>
            <a:ext cx="644127" cy="549093"/>
          </a:xfrm>
          <a:prstGeom prst="rect">
            <a:avLst/>
          </a:prstGeom>
          <a:noFill/>
          <a:ln>
            <a:noFill/>
          </a:ln>
        </p:spPr>
      </p:pic>
      <p:pic>
        <p:nvPicPr>
          <p:cNvPr id="95" name="Google Shape;95;p1" descr="181型片開きクリエモカ"/>
          <p:cNvPicPr preferRelativeResize="0"/>
          <p:nvPr/>
        </p:nvPicPr>
        <p:blipFill rotWithShape="1">
          <a:blip r:embed="rId40">
            <a:alphaModFix/>
          </a:blip>
          <a:srcRect/>
          <a:stretch/>
        </p:blipFill>
        <p:spPr>
          <a:xfrm>
            <a:off x="5236258" y="1711719"/>
            <a:ext cx="245245" cy="608185"/>
          </a:xfrm>
          <a:prstGeom prst="rect">
            <a:avLst/>
          </a:prstGeom>
          <a:noFill/>
          <a:ln>
            <a:noFill/>
          </a:ln>
        </p:spPr>
      </p:pic>
      <p:pic>
        <p:nvPicPr>
          <p:cNvPr id="96" name="Google Shape;96;p1" descr="182型片開きクリエラスク"/>
          <p:cNvPicPr preferRelativeResize="0"/>
          <p:nvPr/>
        </p:nvPicPr>
        <p:blipFill rotWithShape="1">
          <a:blip r:embed="rId41">
            <a:alphaModFix/>
          </a:blip>
          <a:srcRect/>
          <a:stretch/>
        </p:blipFill>
        <p:spPr>
          <a:xfrm>
            <a:off x="5635863" y="1711719"/>
            <a:ext cx="245245" cy="608185"/>
          </a:xfrm>
          <a:prstGeom prst="rect">
            <a:avLst/>
          </a:prstGeom>
          <a:noFill/>
          <a:ln>
            <a:noFill/>
          </a:ln>
        </p:spPr>
      </p:pic>
      <p:pic>
        <p:nvPicPr>
          <p:cNvPr id="97" name="Google Shape;97;p1" descr="151型片開きポリッシュシルバー"/>
          <p:cNvPicPr preferRelativeResize="0"/>
          <p:nvPr/>
        </p:nvPicPr>
        <p:blipFill rotWithShape="1">
          <a:blip r:embed="rId42">
            <a:alphaModFix/>
          </a:blip>
          <a:srcRect/>
          <a:stretch/>
        </p:blipFill>
        <p:spPr>
          <a:xfrm>
            <a:off x="6126173" y="1711719"/>
            <a:ext cx="245245" cy="608185"/>
          </a:xfrm>
          <a:prstGeom prst="rect">
            <a:avLst/>
          </a:prstGeom>
          <a:noFill/>
          <a:ln>
            <a:noFill/>
          </a:ln>
        </p:spPr>
      </p:pic>
      <p:pic>
        <p:nvPicPr>
          <p:cNvPr id="98" name="Google Shape;98;p1" descr="174型片開きラスティックオーク"/>
          <p:cNvPicPr preferRelativeResize="0"/>
          <p:nvPr/>
        </p:nvPicPr>
        <p:blipFill rotWithShape="1">
          <a:blip r:embed="rId43">
            <a:alphaModFix/>
          </a:blip>
          <a:srcRect/>
          <a:stretch/>
        </p:blipFill>
        <p:spPr>
          <a:xfrm>
            <a:off x="6531715" y="1711719"/>
            <a:ext cx="245245" cy="608185"/>
          </a:xfrm>
          <a:prstGeom prst="rect">
            <a:avLst/>
          </a:prstGeom>
          <a:noFill/>
          <a:ln>
            <a:noFill/>
          </a:ln>
        </p:spPr>
      </p:pic>
      <p:pic>
        <p:nvPicPr>
          <p:cNvPr id="99" name="Google Shape;99;p1" descr="121型片開きラスティックオーク"/>
          <p:cNvPicPr preferRelativeResize="0"/>
          <p:nvPr/>
        </p:nvPicPr>
        <p:blipFill rotWithShape="1">
          <a:blip r:embed="rId44">
            <a:alphaModFix/>
          </a:blip>
          <a:srcRect/>
          <a:stretch/>
        </p:blipFill>
        <p:spPr>
          <a:xfrm>
            <a:off x="7039208" y="1711719"/>
            <a:ext cx="245245" cy="608185"/>
          </a:xfrm>
          <a:prstGeom prst="rect">
            <a:avLst/>
          </a:prstGeom>
          <a:noFill/>
          <a:ln>
            <a:noFill/>
          </a:ln>
        </p:spPr>
      </p:pic>
      <p:pic>
        <p:nvPicPr>
          <p:cNvPr id="100" name="Google Shape;100;p1" descr="144型片開きオーク"/>
          <p:cNvPicPr preferRelativeResize="0"/>
          <p:nvPr/>
        </p:nvPicPr>
        <p:blipFill rotWithShape="1">
          <a:blip r:embed="rId45">
            <a:alphaModFix/>
          </a:blip>
          <a:srcRect/>
          <a:stretch/>
        </p:blipFill>
        <p:spPr>
          <a:xfrm>
            <a:off x="7452917" y="1711719"/>
            <a:ext cx="245245" cy="608185"/>
          </a:xfrm>
          <a:prstGeom prst="rect">
            <a:avLst/>
          </a:prstGeom>
          <a:noFill/>
          <a:ln>
            <a:noFill/>
          </a:ln>
        </p:spPr>
      </p:pic>
      <p:pic>
        <p:nvPicPr>
          <p:cNvPr id="101" name="Google Shape;101;p1" descr="101型片開きグランユーカリ"/>
          <p:cNvPicPr preferRelativeResize="0"/>
          <p:nvPr/>
        </p:nvPicPr>
        <p:blipFill rotWithShape="1">
          <a:blip r:embed="rId46">
            <a:alphaModFix/>
          </a:blip>
          <a:srcRect/>
          <a:stretch/>
        </p:blipFill>
        <p:spPr>
          <a:xfrm>
            <a:off x="7962816" y="1711719"/>
            <a:ext cx="245245" cy="608185"/>
          </a:xfrm>
          <a:prstGeom prst="rect">
            <a:avLst/>
          </a:prstGeom>
          <a:noFill/>
          <a:ln>
            <a:noFill/>
          </a:ln>
        </p:spPr>
      </p:pic>
      <p:pic>
        <p:nvPicPr>
          <p:cNvPr id="102" name="Google Shape;102;p1" descr="102型片開きラスティックオーク"/>
          <p:cNvPicPr preferRelativeResize="0"/>
          <p:nvPr/>
        </p:nvPicPr>
        <p:blipFill rotWithShape="1">
          <a:blip r:embed="rId47">
            <a:alphaModFix/>
          </a:blip>
          <a:srcRect/>
          <a:stretch/>
        </p:blipFill>
        <p:spPr>
          <a:xfrm>
            <a:off x="8367399" y="1711719"/>
            <a:ext cx="245245" cy="608185"/>
          </a:xfrm>
          <a:prstGeom prst="rect">
            <a:avLst/>
          </a:prstGeom>
          <a:noFill/>
          <a:ln>
            <a:noFill/>
          </a:ln>
        </p:spPr>
      </p:pic>
      <p:pic>
        <p:nvPicPr>
          <p:cNvPr id="103" name="Google Shape;103;p1" descr="191型片開きリーフグリーン"/>
          <p:cNvPicPr preferRelativeResize="0"/>
          <p:nvPr/>
        </p:nvPicPr>
        <p:blipFill rotWithShape="1">
          <a:blip r:embed="rId48">
            <a:alphaModFix/>
          </a:blip>
          <a:srcRect/>
          <a:stretch/>
        </p:blipFill>
        <p:spPr>
          <a:xfrm>
            <a:off x="8863122" y="1711719"/>
            <a:ext cx="245245" cy="608185"/>
          </a:xfrm>
          <a:prstGeom prst="rect">
            <a:avLst/>
          </a:prstGeom>
          <a:noFill/>
          <a:ln>
            <a:noFill/>
          </a:ln>
        </p:spPr>
      </p:pic>
      <p:pic>
        <p:nvPicPr>
          <p:cNvPr id="104" name="Google Shape;104;p1" descr="https://assets.lixil.com/content/dam/lixil-assets/production/low-spec/05000_a/grandel2_st2_202404/PH_A656_0435.jpg.renditions/web/asset.rendition"/>
          <p:cNvPicPr preferRelativeResize="0"/>
          <p:nvPr/>
        </p:nvPicPr>
        <p:blipFill rotWithShape="1">
          <a:blip r:embed="rId49">
            <a:alphaModFix/>
          </a:blip>
          <a:srcRect/>
          <a:stretch/>
        </p:blipFill>
        <p:spPr>
          <a:xfrm>
            <a:off x="9268664" y="1711719"/>
            <a:ext cx="245245" cy="608185"/>
          </a:xfrm>
          <a:prstGeom prst="rect">
            <a:avLst/>
          </a:prstGeom>
          <a:noFill/>
          <a:ln>
            <a:noFill/>
          </a:ln>
        </p:spPr>
      </p:pic>
      <p:sp>
        <p:nvSpPr>
          <p:cNvPr id="105" name="Google Shape;105;p1"/>
          <p:cNvSpPr txBox="1"/>
          <p:nvPr/>
        </p:nvSpPr>
        <p:spPr>
          <a:xfrm>
            <a:off x="6582532" y="5621880"/>
            <a:ext cx="466145"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dirty="0" err="1">
                <a:solidFill>
                  <a:srgbClr val="000000"/>
                </a:solidFill>
                <a:latin typeface="Arial"/>
                <a:ea typeface="Arial"/>
                <a:cs typeface="Arial"/>
                <a:sym typeface="Arial"/>
              </a:rPr>
              <a:t>スマートフォン</a:t>
            </a:r>
            <a:endParaRPr sz="500" b="0" i="0" u="none" strike="noStrike" cap="none" dirty="0">
              <a:solidFill>
                <a:srgbClr val="000000"/>
              </a:solidFill>
              <a:latin typeface="Arial"/>
              <a:ea typeface="Arial"/>
              <a:cs typeface="Arial"/>
              <a:sym typeface="Arial"/>
            </a:endParaRPr>
          </a:p>
        </p:txBody>
      </p:sp>
      <p:sp>
        <p:nvSpPr>
          <p:cNvPr id="106" name="Google Shape;106;p1"/>
          <p:cNvSpPr txBox="1"/>
          <p:nvPr/>
        </p:nvSpPr>
        <p:spPr>
          <a:xfrm>
            <a:off x="7086777" y="6347767"/>
            <a:ext cx="264907"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dirty="0" err="1">
                <a:solidFill>
                  <a:srgbClr val="000000"/>
                </a:solidFill>
                <a:latin typeface="Arial"/>
                <a:ea typeface="Arial"/>
                <a:cs typeface="Arial"/>
                <a:sym typeface="Arial"/>
              </a:rPr>
              <a:t>リモコン</a:t>
            </a:r>
            <a:endParaRPr dirty="0"/>
          </a:p>
        </p:txBody>
      </p:sp>
      <p:sp>
        <p:nvSpPr>
          <p:cNvPr id="107" name="Google Shape;107;p1"/>
          <p:cNvSpPr txBox="1"/>
          <p:nvPr/>
        </p:nvSpPr>
        <p:spPr>
          <a:xfrm>
            <a:off x="7087420" y="5621881"/>
            <a:ext cx="346034"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dirty="0" err="1">
                <a:solidFill>
                  <a:srgbClr val="000000"/>
                </a:solidFill>
                <a:latin typeface="Arial"/>
                <a:ea typeface="Arial"/>
                <a:cs typeface="Arial"/>
                <a:sym typeface="Arial"/>
              </a:rPr>
              <a:t>カードキ</a:t>
            </a:r>
            <a:r>
              <a:rPr lang="en-US" sz="500" b="0" u="none" dirty="0">
                <a:solidFill>
                  <a:srgbClr val="000000"/>
                </a:solidFill>
                <a:latin typeface="Arial"/>
                <a:ea typeface="Arial"/>
                <a:cs typeface="Arial"/>
                <a:sym typeface="Arial"/>
              </a:rPr>
              <a:t>ー</a:t>
            </a:r>
            <a:endParaRPr dirty="0"/>
          </a:p>
        </p:txBody>
      </p:sp>
      <p:sp>
        <p:nvSpPr>
          <p:cNvPr id="108" name="Google Shape;108;p1"/>
          <p:cNvSpPr txBox="1"/>
          <p:nvPr/>
        </p:nvSpPr>
        <p:spPr>
          <a:xfrm>
            <a:off x="7522438" y="5621880"/>
            <a:ext cx="281796"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dirty="0" err="1">
                <a:solidFill>
                  <a:srgbClr val="000000"/>
                </a:solidFill>
                <a:latin typeface="Arial"/>
                <a:ea typeface="Arial"/>
                <a:cs typeface="Arial"/>
                <a:sym typeface="Arial"/>
              </a:rPr>
              <a:t>タグキ</a:t>
            </a:r>
            <a:r>
              <a:rPr lang="en-US" sz="500" b="0" u="none" dirty="0">
                <a:solidFill>
                  <a:srgbClr val="000000"/>
                </a:solidFill>
                <a:latin typeface="Arial"/>
                <a:ea typeface="Arial"/>
                <a:cs typeface="Arial"/>
                <a:sym typeface="Arial"/>
              </a:rPr>
              <a:t>ー</a:t>
            </a:r>
            <a:endParaRPr dirty="0"/>
          </a:p>
        </p:txBody>
      </p:sp>
      <p:sp>
        <p:nvSpPr>
          <p:cNvPr id="109" name="Google Shape;109;p1"/>
          <p:cNvSpPr txBox="1"/>
          <p:nvPr/>
        </p:nvSpPr>
        <p:spPr>
          <a:xfrm>
            <a:off x="7382224" y="6347767"/>
            <a:ext cx="264906"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dirty="0" err="1">
                <a:solidFill>
                  <a:srgbClr val="000000"/>
                </a:solidFill>
                <a:latin typeface="Arial"/>
                <a:ea typeface="Arial"/>
                <a:cs typeface="Arial"/>
                <a:sym typeface="Arial"/>
              </a:rPr>
              <a:t>手動キ</a:t>
            </a:r>
            <a:r>
              <a:rPr lang="en-US" sz="500" b="0" u="none" dirty="0">
                <a:solidFill>
                  <a:srgbClr val="000000"/>
                </a:solidFill>
                <a:latin typeface="Arial"/>
                <a:ea typeface="Arial"/>
                <a:cs typeface="Arial"/>
                <a:sym typeface="Arial"/>
              </a:rPr>
              <a:t>ー</a:t>
            </a:r>
            <a:endParaRPr dirty="0"/>
          </a:p>
        </p:txBody>
      </p:sp>
      <p:sp>
        <p:nvSpPr>
          <p:cNvPr id="110" name="Google Shape;110;p1"/>
          <p:cNvSpPr/>
          <p:nvPr/>
        </p:nvSpPr>
        <p:spPr>
          <a:xfrm>
            <a:off x="7722276" y="5931159"/>
            <a:ext cx="220411" cy="200593"/>
          </a:xfrm>
          <a:prstGeom prst="mathPlus">
            <a:avLst>
              <a:gd name="adj1" fmla="val 7818"/>
            </a:avLst>
          </a:prstGeom>
          <a:solidFill>
            <a:srgbClr val="A5A5A5"/>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11" name="Google Shape;111;p1"/>
          <p:cNvSpPr txBox="1"/>
          <p:nvPr/>
        </p:nvSpPr>
        <p:spPr>
          <a:xfrm>
            <a:off x="7900671" y="5443498"/>
            <a:ext cx="1237800" cy="172731"/>
          </a:xfrm>
          <a:prstGeom prst="rect">
            <a:avLst/>
          </a:prstGeom>
          <a:noFill/>
          <a:ln>
            <a:noFill/>
          </a:ln>
        </p:spPr>
        <p:txBody>
          <a:bodyPr spcFirstLastPara="1" wrap="square" lIns="36000" tIns="36000" rIns="36000" bIns="36000" anchor="t" anchorCtr="0">
            <a:spAutoFit/>
          </a:bodyPr>
          <a:lstStyle/>
          <a:p>
            <a:pPr marL="0" marR="0" lvl="0" indent="0" algn="l" rtl="0">
              <a:spcBef>
                <a:spcPts val="0"/>
              </a:spcBef>
              <a:spcAft>
                <a:spcPts val="0"/>
              </a:spcAft>
              <a:buNone/>
            </a:pPr>
            <a:r>
              <a:rPr lang="en-US" sz="650" b="1" dirty="0">
                <a:solidFill>
                  <a:srgbClr val="000000"/>
                </a:solidFill>
                <a:latin typeface="Arial"/>
                <a:ea typeface="Arial"/>
                <a:cs typeface="Arial"/>
                <a:sym typeface="Arial"/>
              </a:rPr>
              <a:t>2つの便利アイテムが追加設定</a:t>
            </a:r>
            <a:endParaRPr sz="650" b="1" i="0" u="none" strike="noStrike" cap="none" dirty="0">
              <a:solidFill>
                <a:srgbClr val="000000"/>
              </a:solidFill>
              <a:latin typeface="Arial"/>
              <a:ea typeface="Arial"/>
              <a:cs typeface="Arial"/>
              <a:sym typeface="Arial"/>
            </a:endParaRPr>
          </a:p>
        </p:txBody>
      </p:sp>
      <p:sp>
        <p:nvSpPr>
          <p:cNvPr id="112" name="Google Shape;112;p1"/>
          <p:cNvSpPr txBox="1"/>
          <p:nvPr/>
        </p:nvSpPr>
        <p:spPr>
          <a:xfrm>
            <a:off x="7932022" y="5590870"/>
            <a:ext cx="705321"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i="0" u="none" strike="noStrike" cap="none" dirty="0" err="1">
                <a:solidFill>
                  <a:srgbClr val="000000"/>
                </a:solidFill>
                <a:latin typeface="Arial"/>
                <a:ea typeface="Arial"/>
                <a:cs typeface="Arial"/>
                <a:sym typeface="Arial"/>
              </a:rPr>
              <a:t>テンキー付屋外リーダ</a:t>
            </a:r>
            <a:r>
              <a:rPr lang="en-US" sz="500" b="0" i="0" u="none" strike="noStrike" cap="none" dirty="0">
                <a:solidFill>
                  <a:srgbClr val="000000"/>
                </a:solidFill>
                <a:latin typeface="Arial"/>
                <a:ea typeface="Arial"/>
                <a:cs typeface="Arial"/>
                <a:sym typeface="Arial"/>
              </a:rPr>
              <a:t>ー</a:t>
            </a:r>
            <a:endParaRPr sz="400" b="0" i="0" u="none" strike="noStrike" cap="none" dirty="0">
              <a:solidFill>
                <a:srgbClr val="000000"/>
              </a:solidFill>
              <a:latin typeface="Arial"/>
              <a:ea typeface="Arial"/>
              <a:cs typeface="Arial"/>
              <a:sym typeface="Arial"/>
            </a:endParaRPr>
          </a:p>
        </p:txBody>
      </p:sp>
      <p:sp>
        <p:nvSpPr>
          <p:cNvPr id="113" name="Google Shape;113;p1"/>
          <p:cNvSpPr txBox="1"/>
          <p:nvPr/>
        </p:nvSpPr>
        <p:spPr>
          <a:xfrm>
            <a:off x="8867155" y="5590870"/>
            <a:ext cx="641201"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i="0" u="none" strike="noStrike" cap="none" dirty="0" err="1">
                <a:solidFill>
                  <a:srgbClr val="000000"/>
                </a:solidFill>
                <a:latin typeface="Arial"/>
                <a:ea typeface="Arial"/>
                <a:cs typeface="Arial"/>
                <a:sym typeface="Arial"/>
              </a:rPr>
              <a:t>ワイヤレス屋内ボタン</a:t>
            </a:r>
            <a:endParaRPr sz="400" b="0" i="0" u="none" strike="noStrike" cap="none" dirty="0">
              <a:solidFill>
                <a:srgbClr val="000000"/>
              </a:solidFill>
              <a:latin typeface="Arial"/>
              <a:ea typeface="Arial"/>
              <a:cs typeface="Arial"/>
              <a:sym typeface="Arial"/>
            </a:endParaRPr>
          </a:p>
        </p:txBody>
      </p:sp>
      <p:sp>
        <p:nvSpPr>
          <p:cNvPr id="114" name="Google Shape;114;p1"/>
          <p:cNvSpPr txBox="1"/>
          <p:nvPr/>
        </p:nvSpPr>
        <p:spPr>
          <a:xfrm>
            <a:off x="7935556" y="6281387"/>
            <a:ext cx="833562" cy="15388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rgbClr val="000000"/>
                </a:solidFill>
                <a:latin typeface="Arial"/>
                <a:ea typeface="Arial"/>
                <a:cs typeface="Arial"/>
                <a:sym typeface="Arial"/>
              </a:rPr>
              <a:t>室外から暗証番号で解錠可能</a:t>
            </a:r>
            <a:endParaRPr/>
          </a:p>
          <a:p>
            <a:pPr marL="0" marR="0" lvl="0" indent="0" algn="l" rtl="0">
              <a:spcBef>
                <a:spcPts val="0"/>
              </a:spcBef>
              <a:spcAft>
                <a:spcPts val="0"/>
              </a:spcAft>
              <a:buNone/>
            </a:pPr>
            <a:r>
              <a:rPr lang="en-US" sz="500">
                <a:solidFill>
                  <a:srgbClr val="000000"/>
                </a:solidFill>
                <a:latin typeface="Arial"/>
                <a:ea typeface="Arial"/>
                <a:cs typeface="Arial"/>
                <a:sym typeface="Arial"/>
              </a:rPr>
              <a:t>締め出されても安心</a:t>
            </a:r>
            <a:endParaRPr sz="400" b="0" i="0" u="none" strike="noStrike" cap="none">
              <a:solidFill>
                <a:srgbClr val="000000"/>
              </a:solidFill>
              <a:latin typeface="Arial"/>
              <a:ea typeface="Arial"/>
              <a:cs typeface="Arial"/>
              <a:sym typeface="Arial"/>
            </a:endParaRPr>
          </a:p>
        </p:txBody>
      </p:sp>
      <p:sp>
        <p:nvSpPr>
          <p:cNvPr id="115" name="Google Shape;115;p1"/>
          <p:cNvSpPr txBox="1"/>
          <p:nvPr/>
        </p:nvSpPr>
        <p:spPr>
          <a:xfrm>
            <a:off x="8862947" y="6272887"/>
            <a:ext cx="897682" cy="15388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a:solidFill>
                  <a:srgbClr val="000000"/>
                </a:solidFill>
                <a:latin typeface="Arial"/>
                <a:ea typeface="Arial"/>
                <a:cs typeface="Arial"/>
                <a:sym typeface="Arial"/>
              </a:rPr>
              <a:t>室内からワンタッチで解錠可能</a:t>
            </a:r>
            <a:endParaRPr sz="500" b="0" u="none">
              <a:solidFill>
                <a:srgbClr val="000000"/>
              </a:solidFill>
              <a:latin typeface="Arial"/>
              <a:ea typeface="Arial"/>
              <a:cs typeface="Arial"/>
              <a:sym typeface="Arial"/>
            </a:endParaRPr>
          </a:p>
          <a:p>
            <a:pPr marL="0" marR="0" lvl="0" indent="0" algn="l" rtl="0">
              <a:spcBef>
                <a:spcPts val="0"/>
              </a:spcBef>
              <a:spcAft>
                <a:spcPts val="0"/>
              </a:spcAft>
              <a:buNone/>
            </a:pPr>
            <a:r>
              <a:rPr lang="en-US" sz="500" b="0" u="none">
                <a:solidFill>
                  <a:srgbClr val="000000"/>
                </a:solidFill>
                <a:latin typeface="Arial"/>
                <a:ea typeface="Arial"/>
                <a:cs typeface="Arial"/>
                <a:sym typeface="Arial"/>
              </a:rPr>
              <a:t>急いでいる朝もスムーズ</a:t>
            </a:r>
            <a:endParaRPr/>
          </a:p>
        </p:txBody>
      </p:sp>
      <p:sp>
        <p:nvSpPr>
          <p:cNvPr id="116" name="Google Shape;116;p1"/>
          <p:cNvSpPr txBox="1"/>
          <p:nvPr/>
        </p:nvSpPr>
        <p:spPr>
          <a:xfrm>
            <a:off x="3503324" y="2584155"/>
            <a:ext cx="1599562" cy="92333"/>
          </a:xfrm>
          <a:prstGeom prst="rect">
            <a:avLst/>
          </a:prstGeom>
          <a:solidFill>
            <a:srgbClr val="252245"/>
          </a:solidFill>
          <a:ln>
            <a:noFill/>
          </a:ln>
        </p:spPr>
        <p:txBody>
          <a:bodyPr spcFirstLastPara="1" wrap="square" lIns="18000" tIns="0" rIns="18000" bIns="0" anchor="t" anchorCtr="0">
            <a:spAutoFit/>
          </a:bodyPr>
          <a:lstStyle/>
          <a:p>
            <a:pPr marL="0" marR="0" lvl="0" indent="0" algn="l" rtl="0">
              <a:spcBef>
                <a:spcPts val="0"/>
              </a:spcBef>
              <a:spcAft>
                <a:spcPts val="0"/>
              </a:spcAft>
              <a:buNone/>
            </a:pPr>
            <a:r>
              <a:rPr lang="en-US" sz="600" b="0" i="0" u="none" strike="noStrike" cap="none">
                <a:solidFill>
                  <a:schemeClr val="lt1"/>
                </a:solidFill>
                <a:latin typeface="Arial"/>
                <a:ea typeface="Arial"/>
                <a:cs typeface="Arial"/>
                <a:sym typeface="Arial"/>
              </a:rPr>
              <a:t>セレクトカラー</a:t>
            </a:r>
            <a:endParaRPr sz="600" b="0" i="0" u="none" strike="noStrike" cap="none">
              <a:solidFill>
                <a:schemeClr val="lt1"/>
              </a:solidFill>
              <a:latin typeface="Arial"/>
              <a:ea typeface="Arial"/>
              <a:cs typeface="Arial"/>
              <a:sym typeface="Arial"/>
            </a:endParaRPr>
          </a:p>
        </p:txBody>
      </p:sp>
      <p:sp>
        <p:nvSpPr>
          <p:cNvPr id="117" name="Google Shape;117;p1"/>
          <p:cNvSpPr txBox="1"/>
          <p:nvPr/>
        </p:nvSpPr>
        <p:spPr>
          <a:xfrm>
            <a:off x="5270818" y="2585746"/>
            <a:ext cx="4390881" cy="92333"/>
          </a:xfrm>
          <a:prstGeom prst="rect">
            <a:avLst/>
          </a:prstGeom>
          <a:solidFill>
            <a:srgbClr val="797A7D"/>
          </a:solidFill>
          <a:ln>
            <a:noFill/>
          </a:ln>
        </p:spPr>
        <p:txBody>
          <a:bodyPr spcFirstLastPara="1" wrap="square" lIns="18000" tIns="0" rIns="18000" bIns="0" anchor="t" anchorCtr="0">
            <a:spAutoFit/>
          </a:bodyPr>
          <a:lstStyle/>
          <a:p>
            <a:pPr marL="0" marR="0" lvl="0" indent="0" algn="l" rtl="0">
              <a:spcBef>
                <a:spcPts val="0"/>
              </a:spcBef>
              <a:spcAft>
                <a:spcPts val="0"/>
              </a:spcAft>
              <a:buNone/>
            </a:pPr>
            <a:r>
              <a:rPr lang="en-US" sz="600" b="0" i="0" u="none" strike="noStrike" cap="none">
                <a:solidFill>
                  <a:schemeClr val="lt1"/>
                </a:solidFill>
                <a:latin typeface="Arial"/>
                <a:ea typeface="Arial"/>
                <a:cs typeface="Arial"/>
                <a:sym typeface="Arial"/>
              </a:rPr>
              <a:t>ベーシックカラー</a:t>
            </a:r>
            <a:endParaRPr sz="600" b="0" i="0" u="none" strike="noStrike" cap="none">
              <a:solidFill>
                <a:schemeClr val="lt1"/>
              </a:solidFill>
              <a:latin typeface="Arial"/>
              <a:ea typeface="Arial"/>
              <a:cs typeface="Arial"/>
              <a:sym typeface="Arial"/>
            </a:endParaRPr>
          </a:p>
        </p:txBody>
      </p:sp>
      <p:sp>
        <p:nvSpPr>
          <p:cNvPr id="118" name="Google Shape;118;p1"/>
          <p:cNvSpPr txBox="1"/>
          <p:nvPr/>
        </p:nvSpPr>
        <p:spPr>
          <a:xfrm>
            <a:off x="43559" y="5202619"/>
            <a:ext cx="3391708" cy="7848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dirty="0">
                <a:solidFill>
                  <a:schemeClr val="dk1"/>
                </a:solidFill>
                <a:latin typeface="Arial"/>
                <a:ea typeface="Arial"/>
                <a:cs typeface="Arial"/>
                <a:sym typeface="Arial"/>
              </a:rPr>
              <a:t>ドア厚60ｍｍの高断熱ドア、グランデルシリーズ。</a:t>
            </a:r>
            <a:endParaRPr sz="900" dirty="0">
              <a:solidFill>
                <a:schemeClr val="dk1"/>
              </a:solidFill>
              <a:latin typeface="Arial"/>
              <a:ea typeface="Arial"/>
              <a:cs typeface="Arial"/>
              <a:sym typeface="Arial"/>
            </a:endParaRPr>
          </a:p>
          <a:p>
            <a:pPr marL="0" marR="0" lvl="0" indent="0" algn="l" rtl="0">
              <a:spcBef>
                <a:spcPts val="0"/>
              </a:spcBef>
              <a:spcAft>
                <a:spcPts val="0"/>
              </a:spcAft>
              <a:buNone/>
            </a:pPr>
            <a:r>
              <a:rPr lang="en-US" sz="900" dirty="0">
                <a:solidFill>
                  <a:schemeClr val="dk1"/>
                </a:solidFill>
                <a:latin typeface="Arial"/>
                <a:ea typeface="Arial"/>
                <a:cs typeface="Arial"/>
                <a:sym typeface="Arial"/>
              </a:rPr>
              <a:t>より高い断熱性能を実現したハイグレード仕様。デザイン豊富なスタンダード仕様。防火・非防火地域で使用できる「グランデル2防火戸」。</a:t>
            </a:r>
            <a:r>
              <a:rPr lang="en-US" sz="900" dirty="0" err="1">
                <a:solidFill>
                  <a:schemeClr val="dk1"/>
                </a:solidFill>
                <a:latin typeface="Arial"/>
                <a:ea typeface="Arial"/>
                <a:cs typeface="Arial"/>
                <a:sym typeface="Arial"/>
              </a:rPr>
              <a:t>設計プランに応じた最適な性能をお選びいただけます</a:t>
            </a:r>
            <a:r>
              <a:rPr lang="en-US" sz="900" dirty="0">
                <a:solidFill>
                  <a:schemeClr val="dk1"/>
                </a:solidFill>
                <a:latin typeface="Arial"/>
                <a:ea typeface="Arial"/>
                <a:cs typeface="Arial"/>
                <a:sym typeface="Arial"/>
              </a:rPr>
              <a:t>。</a:t>
            </a:r>
            <a:endParaRPr sz="900" dirty="0">
              <a:solidFill>
                <a:schemeClr val="dk1"/>
              </a:solidFill>
              <a:latin typeface="Arial"/>
              <a:ea typeface="Arial"/>
              <a:cs typeface="Arial"/>
              <a:sym typeface="Arial"/>
            </a:endParaRPr>
          </a:p>
        </p:txBody>
      </p:sp>
      <p:grpSp>
        <p:nvGrpSpPr>
          <p:cNvPr id="119" name="Google Shape;119;p1"/>
          <p:cNvGrpSpPr/>
          <p:nvPr/>
        </p:nvGrpSpPr>
        <p:grpSpPr>
          <a:xfrm>
            <a:off x="8874126" y="5680879"/>
            <a:ext cx="885259" cy="576000"/>
            <a:chOff x="8831259" y="5680879"/>
            <a:chExt cx="885259" cy="576000"/>
          </a:xfrm>
        </p:grpSpPr>
        <p:pic>
          <p:nvPicPr>
            <p:cNvPr id="120" name="Google Shape;120;p1"/>
            <p:cNvPicPr preferRelativeResize="0"/>
            <p:nvPr/>
          </p:nvPicPr>
          <p:blipFill rotWithShape="1">
            <a:blip r:embed="rId50">
              <a:alphaModFix/>
            </a:blip>
            <a:srcRect/>
            <a:stretch/>
          </p:blipFill>
          <p:spPr>
            <a:xfrm>
              <a:off x="8831259" y="5680879"/>
              <a:ext cx="712465" cy="576000"/>
            </a:xfrm>
            <a:prstGeom prst="rect">
              <a:avLst/>
            </a:prstGeom>
            <a:noFill/>
            <a:ln>
              <a:noFill/>
            </a:ln>
          </p:spPr>
        </p:pic>
        <p:pic>
          <p:nvPicPr>
            <p:cNvPr id="121" name="Google Shape;121;p1"/>
            <p:cNvPicPr preferRelativeResize="0"/>
            <p:nvPr/>
          </p:nvPicPr>
          <p:blipFill rotWithShape="1">
            <a:blip r:embed="rId51">
              <a:alphaModFix/>
            </a:blip>
            <a:srcRect l="206" t="17303" r="36718" b="19619"/>
            <a:stretch/>
          </p:blipFill>
          <p:spPr>
            <a:xfrm>
              <a:off x="9370929" y="5855310"/>
              <a:ext cx="345589" cy="342000"/>
            </a:xfrm>
            <a:prstGeom prst="ellipse">
              <a:avLst/>
            </a:prstGeom>
            <a:noFill/>
            <a:ln w="9525" cap="flat" cmpd="sng">
              <a:solidFill>
                <a:srgbClr val="51A0B6"/>
              </a:solidFill>
              <a:prstDash val="solid"/>
              <a:round/>
              <a:headEnd type="none" w="sm" len="sm"/>
              <a:tailEnd type="none" w="sm" len="sm"/>
            </a:ln>
          </p:spPr>
        </p:pic>
        <p:cxnSp>
          <p:nvCxnSpPr>
            <p:cNvPr id="122" name="Google Shape;122;p1"/>
            <p:cNvCxnSpPr>
              <a:stCxn id="123" idx="5"/>
              <a:endCxn id="121" idx="2"/>
            </p:cNvCxnSpPr>
            <p:nvPr/>
          </p:nvCxnSpPr>
          <p:spPr>
            <a:xfrm>
              <a:off x="9119313" y="5946524"/>
              <a:ext cx="251700" cy="79800"/>
            </a:xfrm>
            <a:prstGeom prst="straightConnector1">
              <a:avLst/>
            </a:prstGeom>
            <a:noFill/>
            <a:ln w="9525" cap="flat" cmpd="sng">
              <a:solidFill>
                <a:srgbClr val="51A0B6"/>
              </a:solidFill>
              <a:prstDash val="dot"/>
              <a:round/>
              <a:headEnd type="none" w="sm" len="sm"/>
              <a:tailEnd type="none" w="sm" len="sm"/>
            </a:ln>
            <a:effectLst>
              <a:outerShdw blurRad="40000" dist="20000" dir="5400000" rotWithShape="0">
                <a:srgbClr val="000000">
                  <a:alpha val="37647"/>
                </a:srgbClr>
              </a:outerShdw>
            </a:effectLst>
          </p:spPr>
        </p:cxnSp>
        <p:pic>
          <p:nvPicPr>
            <p:cNvPr id="124" name="Google Shape;124;p1"/>
            <p:cNvPicPr preferRelativeResize="0"/>
            <p:nvPr/>
          </p:nvPicPr>
          <p:blipFill rotWithShape="1">
            <a:blip r:embed="rId52">
              <a:alphaModFix/>
            </a:blip>
            <a:srcRect/>
            <a:stretch/>
          </p:blipFill>
          <p:spPr>
            <a:xfrm>
              <a:off x="8931524" y="5876098"/>
              <a:ext cx="170224" cy="356711"/>
            </a:xfrm>
            <a:prstGeom prst="rect">
              <a:avLst/>
            </a:prstGeom>
            <a:noFill/>
            <a:ln>
              <a:noFill/>
            </a:ln>
          </p:spPr>
        </p:pic>
        <p:sp>
          <p:nvSpPr>
            <p:cNvPr id="123" name="Google Shape;123;p1"/>
            <p:cNvSpPr/>
            <p:nvPr/>
          </p:nvSpPr>
          <p:spPr>
            <a:xfrm>
              <a:off x="9103949" y="5931160"/>
              <a:ext cx="18000" cy="18000"/>
            </a:xfrm>
            <a:prstGeom prst="ellipse">
              <a:avLst/>
            </a:prstGeom>
            <a:solidFill>
              <a:srgbClr val="51A0B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grpSp>
      <p:sp>
        <p:nvSpPr>
          <p:cNvPr id="125" name="Google Shape;125;p1"/>
          <p:cNvSpPr txBox="1"/>
          <p:nvPr/>
        </p:nvSpPr>
        <p:spPr>
          <a:xfrm>
            <a:off x="139699" y="4676069"/>
            <a:ext cx="3214323"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u="none">
                <a:solidFill>
                  <a:schemeClr val="dk1"/>
                </a:solidFill>
                <a:latin typeface="Arial"/>
                <a:ea typeface="Arial"/>
                <a:cs typeface="Arial"/>
                <a:sym typeface="Arial"/>
              </a:rPr>
              <a:t>お住まいの地域や条件に合わせて</a:t>
            </a:r>
            <a:endParaRPr sz="1400" b="1" u="none">
              <a:solidFill>
                <a:schemeClr val="dk1"/>
              </a:solidFill>
              <a:latin typeface="Arial"/>
              <a:ea typeface="Arial"/>
              <a:cs typeface="Arial"/>
              <a:sym typeface="Arial"/>
            </a:endParaRPr>
          </a:p>
          <a:p>
            <a:pPr marL="0" marR="0" lvl="0" indent="0" algn="ctr" rtl="0">
              <a:spcBef>
                <a:spcPts val="0"/>
              </a:spcBef>
              <a:spcAft>
                <a:spcPts val="0"/>
              </a:spcAft>
              <a:buNone/>
            </a:pPr>
            <a:r>
              <a:rPr lang="en-US" sz="1400" b="1" u="none">
                <a:solidFill>
                  <a:schemeClr val="dk1"/>
                </a:solidFill>
                <a:latin typeface="Arial"/>
                <a:ea typeface="Arial"/>
                <a:cs typeface="Arial"/>
                <a:sym typeface="Arial"/>
              </a:rPr>
              <a:t>選べるラインナップ</a:t>
            </a:r>
            <a:endParaRPr/>
          </a:p>
        </p:txBody>
      </p:sp>
      <p:sp>
        <p:nvSpPr>
          <p:cNvPr id="126" name="Google Shape;126;p1"/>
          <p:cNvSpPr txBox="1"/>
          <p:nvPr/>
        </p:nvSpPr>
        <p:spPr>
          <a:xfrm>
            <a:off x="3777976" y="64483"/>
            <a:ext cx="2337391" cy="197490"/>
          </a:xfrm>
          <a:prstGeom prst="rect">
            <a:avLst/>
          </a:prstGeom>
          <a:noFill/>
          <a:ln>
            <a:noFill/>
          </a:ln>
        </p:spPr>
        <p:txBody>
          <a:bodyPr spcFirstLastPara="1" wrap="square" lIns="0" tIns="12700" rIns="0" bIns="0" anchor="t" anchorCtr="0">
            <a:spAutoFit/>
          </a:bodyPr>
          <a:lstStyle/>
          <a:p>
            <a:pPr marL="0" marR="0" lvl="0" indent="0" algn="l" rtl="0">
              <a:spcBef>
                <a:spcPts val="0"/>
              </a:spcBef>
              <a:spcAft>
                <a:spcPts val="0"/>
              </a:spcAft>
              <a:buNone/>
            </a:pPr>
            <a:r>
              <a:rPr lang="en-US" sz="1200" b="0" u="none">
                <a:solidFill>
                  <a:srgbClr val="FFFFFF"/>
                </a:solidFill>
                <a:latin typeface="Arial"/>
                <a:ea typeface="Arial"/>
                <a:cs typeface="Arial"/>
                <a:sym typeface="Arial"/>
              </a:rPr>
              <a:t>国土交通大臣認定 防火設備</a:t>
            </a:r>
            <a:endParaRPr/>
          </a:p>
        </p:txBody>
      </p:sp>
      <p:sp>
        <p:nvSpPr>
          <p:cNvPr id="127" name="Google Shape;127;p1"/>
          <p:cNvSpPr txBox="1"/>
          <p:nvPr/>
        </p:nvSpPr>
        <p:spPr>
          <a:xfrm>
            <a:off x="139699" y="5958224"/>
            <a:ext cx="3176142"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dk1"/>
                </a:solidFill>
                <a:latin typeface="Calibri"/>
                <a:ea typeface="Calibri"/>
                <a:cs typeface="Calibri"/>
                <a:sym typeface="Calibri"/>
              </a:rPr>
              <a:t>グランデル</a:t>
            </a:r>
            <a:r>
              <a:rPr lang="en-US" sz="2000" b="1">
                <a:solidFill>
                  <a:schemeClr val="dk1"/>
                </a:solidFill>
                <a:latin typeface="Arial"/>
                <a:ea typeface="Arial"/>
                <a:cs typeface="Arial"/>
                <a:sym typeface="Arial"/>
              </a:rPr>
              <a:t>２</a:t>
            </a:r>
            <a:endParaRPr sz="2000" b="1">
              <a:solidFill>
                <a:schemeClr val="dk1"/>
              </a:solidFill>
              <a:latin typeface="Calibri"/>
              <a:ea typeface="Calibri"/>
              <a:cs typeface="Calibri"/>
              <a:sym typeface="Calibri"/>
            </a:endParaRPr>
          </a:p>
        </p:txBody>
      </p:sp>
      <p:sp>
        <p:nvSpPr>
          <p:cNvPr id="128" name="Google Shape;128;p1"/>
          <p:cNvSpPr txBox="1"/>
          <p:nvPr/>
        </p:nvSpPr>
        <p:spPr>
          <a:xfrm>
            <a:off x="3881342" y="2988425"/>
            <a:ext cx="359100" cy="184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ER</a:t>
            </a:r>
            <a:endParaRPr sz="600" dirty="0">
              <a:solidFill>
                <a:schemeClr val="dk1"/>
              </a:solidFill>
              <a:latin typeface="Arial"/>
              <a:ea typeface="Arial"/>
              <a:cs typeface="Arial"/>
              <a:sym typeface="Arial"/>
            </a:endParaRPr>
          </a:p>
        </p:txBody>
      </p:sp>
      <p:sp>
        <p:nvSpPr>
          <p:cNvPr id="129" name="Google Shape;129;p1"/>
          <p:cNvSpPr txBox="1"/>
          <p:nvPr/>
        </p:nvSpPr>
        <p:spPr>
          <a:xfrm>
            <a:off x="4250449" y="2984307"/>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CG</a:t>
            </a:r>
            <a:endParaRPr sz="600" dirty="0">
              <a:solidFill>
                <a:schemeClr val="dk1"/>
              </a:solidFill>
              <a:latin typeface="Arial"/>
              <a:ea typeface="Arial"/>
              <a:cs typeface="Arial"/>
              <a:sym typeface="Arial"/>
            </a:endParaRPr>
          </a:p>
        </p:txBody>
      </p:sp>
      <p:sp>
        <p:nvSpPr>
          <p:cNvPr id="130" name="Google Shape;130;p1"/>
          <p:cNvSpPr txBox="1"/>
          <p:nvPr/>
        </p:nvSpPr>
        <p:spPr>
          <a:xfrm>
            <a:off x="4642437" y="2976610"/>
            <a:ext cx="30781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BG</a:t>
            </a:r>
            <a:endParaRPr sz="600" dirty="0">
              <a:solidFill>
                <a:schemeClr val="dk1"/>
              </a:solidFill>
              <a:latin typeface="Arial"/>
              <a:ea typeface="Arial"/>
              <a:cs typeface="Arial"/>
              <a:sym typeface="Arial"/>
            </a:endParaRPr>
          </a:p>
        </p:txBody>
      </p:sp>
      <p:sp>
        <p:nvSpPr>
          <p:cNvPr id="131" name="Google Shape;131;p1"/>
          <p:cNvSpPr txBox="1"/>
          <p:nvPr/>
        </p:nvSpPr>
        <p:spPr>
          <a:xfrm>
            <a:off x="3499151" y="3423975"/>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HD</a:t>
            </a:r>
            <a:endParaRPr sz="600">
              <a:solidFill>
                <a:schemeClr val="dk1"/>
              </a:solidFill>
              <a:latin typeface="Arial"/>
              <a:ea typeface="Arial"/>
              <a:cs typeface="Arial"/>
              <a:sym typeface="Arial"/>
            </a:endParaRPr>
          </a:p>
        </p:txBody>
      </p:sp>
      <p:sp>
        <p:nvSpPr>
          <p:cNvPr id="132" name="Google Shape;132;p1"/>
          <p:cNvSpPr txBox="1"/>
          <p:nvPr/>
        </p:nvSpPr>
        <p:spPr>
          <a:xfrm>
            <a:off x="3875587" y="3427200"/>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HB</a:t>
            </a:r>
            <a:endParaRPr sz="600">
              <a:solidFill>
                <a:schemeClr val="dk1"/>
              </a:solidFill>
              <a:latin typeface="Arial"/>
              <a:ea typeface="Arial"/>
              <a:cs typeface="Arial"/>
              <a:sym typeface="Arial"/>
            </a:endParaRPr>
          </a:p>
        </p:txBody>
      </p:sp>
      <p:sp>
        <p:nvSpPr>
          <p:cNvPr id="133" name="Google Shape;133;p1"/>
          <p:cNvSpPr txBox="1"/>
          <p:nvPr/>
        </p:nvSpPr>
        <p:spPr>
          <a:xfrm>
            <a:off x="4258023" y="3429573"/>
            <a:ext cx="344126"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HC</a:t>
            </a:r>
            <a:endParaRPr sz="600">
              <a:solidFill>
                <a:schemeClr val="dk1"/>
              </a:solidFill>
              <a:latin typeface="Arial"/>
              <a:ea typeface="Arial"/>
              <a:cs typeface="Arial"/>
              <a:sym typeface="Arial"/>
            </a:endParaRPr>
          </a:p>
        </p:txBody>
      </p:sp>
      <p:sp>
        <p:nvSpPr>
          <p:cNvPr id="134" name="Google Shape;134;p1"/>
          <p:cNvSpPr txBox="1"/>
          <p:nvPr/>
        </p:nvSpPr>
        <p:spPr>
          <a:xfrm>
            <a:off x="4640004" y="3427207"/>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HA</a:t>
            </a:r>
            <a:endParaRPr sz="600">
              <a:solidFill>
                <a:schemeClr val="dk1"/>
              </a:solidFill>
              <a:latin typeface="Arial"/>
              <a:ea typeface="Arial"/>
              <a:cs typeface="Arial"/>
              <a:sym typeface="Arial"/>
            </a:endParaRPr>
          </a:p>
        </p:txBody>
      </p:sp>
      <p:sp>
        <p:nvSpPr>
          <p:cNvPr id="135" name="Google Shape;135;p1"/>
          <p:cNvSpPr txBox="1"/>
          <p:nvPr/>
        </p:nvSpPr>
        <p:spPr>
          <a:xfrm>
            <a:off x="5265228" y="3416279"/>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FH</a:t>
            </a:r>
            <a:endParaRPr sz="600">
              <a:solidFill>
                <a:schemeClr val="dk1"/>
              </a:solidFill>
              <a:latin typeface="Arial"/>
              <a:ea typeface="Arial"/>
              <a:cs typeface="Arial"/>
              <a:sym typeface="Arial"/>
            </a:endParaRPr>
          </a:p>
        </p:txBody>
      </p:sp>
      <p:sp>
        <p:nvSpPr>
          <p:cNvPr id="136" name="Google Shape;136;p1"/>
          <p:cNvSpPr txBox="1"/>
          <p:nvPr/>
        </p:nvSpPr>
        <p:spPr>
          <a:xfrm>
            <a:off x="5672930" y="3424538"/>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AA</a:t>
            </a:r>
            <a:endParaRPr sz="600">
              <a:solidFill>
                <a:schemeClr val="dk1"/>
              </a:solidFill>
              <a:latin typeface="Arial"/>
              <a:ea typeface="Arial"/>
              <a:cs typeface="Arial"/>
              <a:sym typeface="Arial"/>
            </a:endParaRPr>
          </a:p>
        </p:txBody>
      </p:sp>
      <p:sp>
        <p:nvSpPr>
          <p:cNvPr id="137" name="Google Shape;137;p1"/>
          <p:cNvSpPr txBox="1"/>
          <p:nvPr/>
        </p:nvSpPr>
        <p:spPr>
          <a:xfrm>
            <a:off x="6088033" y="3426398"/>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FA</a:t>
            </a:r>
            <a:endParaRPr sz="600">
              <a:solidFill>
                <a:schemeClr val="dk1"/>
              </a:solidFill>
              <a:latin typeface="Arial"/>
              <a:ea typeface="Arial"/>
              <a:cs typeface="Arial"/>
              <a:sym typeface="Arial"/>
            </a:endParaRPr>
          </a:p>
        </p:txBody>
      </p:sp>
      <p:sp>
        <p:nvSpPr>
          <p:cNvPr id="138" name="Google Shape;138;p1"/>
          <p:cNvSpPr txBox="1"/>
          <p:nvPr/>
        </p:nvSpPr>
        <p:spPr>
          <a:xfrm>
            <a:off x="6499404" y="3419913"/>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AK</a:t>
            </a:r>
            <a:endParaRPr sz="600">
              <a:solidFill>
                <a:schemeClr val="dk1"/>
              </a:solidFill>
              <a:latin typeface="Arial"/>
              <a:ea typeface="Arial"/>
              <a:cs typeface="Arial"/>
              <a:sym typeface="Arial"/>
            </a:endParaRPr>
          </a:p>
        </p:txBody>
      </p:sp>
      <p:sp>
        <p:nvSpPr>
          <p:cNvPr id="139" name="Google Shape;139;p1"/>
          <p:cNvSpPr txBox="1"/>
          <p:nvPr/>
        </p:nvSpPr>
        <p:spPr>
          <a:xfrm>
            <a:off x="7326237" y="3416200"/>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JT</a:t>
            </a:r>
            <a:endParaRPr sz="600">
              <a:solidFill>
                <a:schemeClr val="dk1"/>
              </a:solidFill>
              <a:latin typeface="Arial"/>
              <a:ea typeface="Arial"/>
              <a:cs typeface="Arial"/>
              <a:sym typeface="Arial"/>
            </a:endParaRPr>
          </a:p>
        </p:txBody>
      </p:sp>
      <p:sp>
        <p:nvSpPr>
          <p:cNvPr id="140" name="Google Shape;140;p1"/>
          <p:cNvSpPr txBox="1"/>
          <p:nvPr/>
        </p:nvSpPr>
        <p:spPr>
          <a:xfrm>
            <a:off x="5273950" y="2980716"/>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EA</a:t>
            </a:r>
            <a:endParaRPr sz="600">
              <a:solidFill>
                <a:schemeClr val="dk1"/>
              </a:solidFill>
              <a:latin typeface="Arial"/>
              <a:ea typeface="Arial"/>
              <a:cs typeface="Arial"/>
              <a:sym typeface="Arial"/>
            </a:endParaRPr>
          </a:p>
        </p:txBody>
      </p:sp>
      <p:sp>
        <p:nvSpPr>
          <p:cNvPr id="141" name="Google Shape;141;p1"/>
          <p:cNvSpPr txBox="1"/>
          <p:nvPr/>
        </p:nvSpPr>
        <p:spPr>
          <a:xfrm>
            <a:off x="5672930" y="2973096"/>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EF</a:t>
            </a:r>
            <a:endParaRPr sz="600" dirty="0">
              <a:solidFill>
                <a:schemeClr val="dk1"/>
              </a:solidFill>
              <a:latin typeface="Arial"/>
              <a:ea typeface="Arial"/>
              <a:cs typeface="Arial"/>
              <a:sym typeface="Arial"/>
            </a:endParaRPr>
          </a:p>
        </p:txBody>
      </p:sp>
      <p:sp>
        <p:nvSpPr>
          <p:cNvPr id="142" name="Google Shape;142;p1"/>
          <p:cNvSpPr txBox="1"/>
          <p:nvPr/>
        </p:nvSpPr>
        <p:spPr>
          <a:xfrm>
            <a:off x="6087392" y="2973096"/>
            <a:ext cx="30127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ED</a:t>
            </a:r>
            <a:endParaRPr sz="600" dirty="0">
              <a:solidFill>
                <a:schemeClr val="dk1"/>
              </a:solidFill>
              <a:latin typeface="Arial"/>
              <a:ea typeface="Arial"/>
              <a:cs typeface="Arial"/>
              <a:sym typeface="Arial"/>
            </a:endParaRPr>
          </a:p>
        </p:txBody>
      </p:sp>
      <p:sp>
        <p:nvSpPr>
          <p:cNvPr id="143" name="Google Shape;143;p1"/>
          <p:cNvSpPr txBox="1"/>
          <p:nvPr/>
        </p:nvSpPr>
        <p:spPr>
          <a:xfrm>
            <a:off x="6504425" y="2970127"/>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CF</a:t>
            </a:r>
            <a:endParaRPr sz="600">
              <a:solidFill>
                <a:schemeClr val="dk1"/>
              </a:solidFill>
              <a:latin typeface="Arial"/>
              <a:ea typeface="Arial"/>
              <a:cs typeface="Arial"/>
              <a:sym typeface="Arial"/>
            </a:endParaRPr>
          </a:p>
        </p:txBody>
      </p:sp>
      <p:sp>
        <p:nvSpPr>
          <p:cNvPr id="144" name="Google Shape;144;p1"/>
          <p:cNvSpPr txBox="1"/>
          <p:nvPr/>
        </p:nvSpPr>
        <p:spPr>
          <a:xfrm>
            <a:off x="6891478" y="2974745"/>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CC</a:t>
            </a:r>
            <a:endParaRPr sz="600">
              <a:solidFill>
                <a:schemeClr val="dk1"/>
              </a:solidFill>
              <a:latin typeface="Arial"/>
              <a:ea typeface="Arial"/>
              <a:cs typeface="Arial"/>
              <a:sym typeface="Arial"/>
            </a:endParaRPr>
          </a:p>
        </p:txBody>
      </p:sp>
      <p:sp>
        <p:nvSpPr>
          <p:cNvPr id="145" name="Google Shape;145;p1"/>
          <p:cNvSpPr txBox="1"/>
          <p:nvPr/>
        </p:nvSpPr>
        <p:spPr>
          <a:xfrm>
            <a:off x="7294484" y="2975317"/>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CB</a:t>
            </a:r>
            <a:endParaRPr sz="600">
              <a:solidFill>
                <a:schemeClr val="dk1"/>
              </a:solidFill>
              <a:latin typeface="Arial"/>
              <a:ea typeface="Arial"/>
              <a:cs typeface="Arial"/>
              <a:sym typeface="Arial"/>
            </a:endParaRPr>
          </a:p>
        </p:txBody>
      </p:sp>
      <p:sp>
        <p:nvSpPr>
          <p:cNvPr id="146" name="Google Shape;146;p1"/>
          <p:cNvSpPr txBox="1"/>
          <p:nvPr/>
        </p:nvSpPr>
        <p:spPr>
          <a:xfrm>
            <a:off x="7715610" y="2974166"/>
            <a:ext cx="344126"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CE</a:t>
            </a:r>
            <a:endParaRPr sz="600">
              <a:solidFill>
                <a:schemeClr val="dk1"/>
              </a:solidFill>
              <a:latin typeface="Arial"/>
              <a:ea typeface="Arial"/>
              <a:cs typeface="Arial"/>
              <a:sym typeface="Arial"/>
            </a:endParaRPr>
          </a:p>
        </p:txBody>
      </p:sp>
      <p:sp>
        <p:nvSpPr>
          <p:cNvPr id="147" name="Google Shape;147;p1"/>
          <p:cNvSpPr txBox="1"/>
          <p:nvPr/>
        </p:nvSpPr>
        <p:spPr>
          <a:xfrm>
            <a:off x="8086773" y="2980716"/>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BF</a:t>
            </a:r>
            <a:endParaRPr sz="600">
              <a:solidFill>
                <a:schemeClr val="dk1"/>
              </a:solidFill>
              <a:latin typeface="Arial"/>
              <a:ea typeface="Arial"/>
              <a:cs typeface="Arial"/>
              <a:sym typeface="Arial"/>
            </a:endParaRPr>
          </a:p>
        </p:txBody>
      </p:sp>
      <p:sp>
        <p:nvSpPr>
          <p:cNvPr id="148" name="Google Shape;148;p1"/>
          <p:cNvSpPr txBox="1"/>
          <p:nvPr/>
        </p:nvSpPr>
        <p:spPr>
          <a:xfrm>
            <a:off x="8443726" y="2980716"/>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BA</a:t>
            </a:r>
            <a:endParaRPr sz="600">
              <a:solidFill>
                <a:schemeClr val="dk1"/>
              </a:solidFill>
              <a:latin typeface="Arial"/>
              <a:ea typeface="Arial"/>
              <a:cs typeface="Arial"/>
              <a:sym typeface="Arial"/>
            </a:endParaRPr>
          </a:p>
        </p:txBody>
      </p:sp>
      <p:sp>
        <p:nvSpPr>
          <p:cNvPr id="149" name="Google Shape;149;p1"/>
          <p:cNvSpPr txBox="1"/>
          <p:nvPr/>
        </p:nvSpPr>
        <p:spPr>
          <a:xfrm>
            <a:off x="8794345" y="2975317"/>
            <a:ext cx="344126"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BB</a:t>
            </a:r>
            <a:endParaRPr sz="600">
              <a:solidFill>
                <a:schemeClr val="dk1"/>
              </a:solidFill>
              <a:latin typeface="Arial"/>
              <a:ea typeface="Arial"/>
              <a:cs typeface="Arial"/>
              <a:sym typeface="Arial"/>
            </a:endParaRPr>
          </a:p>
        </p:txBody>
      </p:sp>
      <p:sp>
        <p:nvSpPr>
          <p:cNvPr id="150" name="Google Shape;150;p1"/>
          <p:cNvSpPr txBox="1"/>
          <p:nvPr/>
        </p:nvSpPr>
        <p:spPr>
          <a:xfrm>
            <a:off x="9154157" y="2975871"/>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BC</a:t>
            </a:r>
            <a:endParaRPr sz="600">
              <a:solidFill>
                <a:schemeClr val="dk1"/>
              </a:solidFill>
              <a:latin typeface="Arial"/>
              <a:ea typeface="Arial"/>
              <a:cs typeface="Arial"/>
              <a:sym typeface="Arial"/>
            </a:endParaRPr>
          </a:p>
        </p:txBody>
      </p:sp>
      <p:sp>
        <p:nvSpPr>
          <p:cNvPr id="151" name="Google Shape;151;p1"/>
          <p:cNvSpPr txBox="1"/>
          <p:nvPr/>
        </p:nvSpPr>
        <p:spPr>
          <a:xfrm>
            <a:off x="7611539" y="3771335"/>
            <a:ext cx="63888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u="none">
                <a:solidFill>
                  <a:schemeClr val="dk1"/>
                </a:solidFill>
                <a:latin typeface="Arial"/>
                <a:ea typeface="Arial"/>
                <a:cs typeface="Arial"/>
                <a:sym typeface="Arial"/>
              </a:rPr>
              <a:t>防火戸</a:t>
            </a:r>
            <a:endParaRPr sz="700" b="0" u="none">
              <a:solidFill>
                <a:schemeClr val="dk1"/>
              </a:solidFill>
              <a:latin typeface="Arial"/>
              <a:ea typeface="Arial"/>
              <a:cs typeface="Arial"/>
              <a:sym typeface="Arial"/>
            </a:endParaRPr>
          </a:p>
        </p:txBody>
      </p:sp>
      <p:sp>
        <p:nvSpPr>
          <p:cNvPr id="152" name="Google Shape;152;p1"/>
          <p:cNvSpPr txBox="1"/>
          <p:nvPr/>
        </p:nvSpPr>
        <p:spPr>
          <a:xfrm>
            <a:off x="8809740" y="3866865"/>
            <a:ext cx="972506"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dirty="0" err="1">
                <a:solidFill>
                  <a:schemeClr val="dk1"/>
                </a:solidFill>
                <a:latin typeface="Arial"/>
                <a:ea typeface="Arial"/>
                <a:cs typeface="Arial"/>
                <a:sym typeface="Arial"/>
              </a:rPr>
              <a:t>防火・準防火地域で使用できる</a:t>
            </a:r>
            <a:r>
              <a:rPr lang="en-US" sz="700" dirty="0">
                <a:solidFill>
                  <a:schemeClr val="dk1"/>
                </a:solidFill>
                <a:latin typeface="Arial"/>
                <a:ea typeface="Arial"/>
                <a:cs typeface="Arial"/>
                <a:sym typeface="Arial"/>
              </a:rPr>
              <a:t>、</a:t>
            </a:r>
            <a:br>
              <a:rPr lang="en-US" sz="700" dirty="0">
                <a:solidFill>
                  <a:schemeClr val="dk1"/>
                </a:solidFill>
                <a:latin typeface="Arial"/>
                <a:ea typeface="Arial"/>
                <a:cs typeface="Arial"/>
                <a:sym typeface="Arial"/>
              </a:rPr>
            </a:br>
            <a:r>
              <a:rPr lang="en-US" sz="700" dirty="0">
                <a:solidFill>
                  <a:schemeClr val="dk1"/>
                </a:solidFill>
                <a:latin typeface="Arial"/>
                <a:ea typeface="Arial"/>
                <a:cs typeface="Arial"/>
                <a:sym typeface="Arial"/>
              </a:rPr>
              <a:t>高断熱仕様（ドア厚60mm）の防火戸です。</a:t>
            </a:r>
            <a:br>
              <a:rPr lang="en-US" sz="700" dirty="0">
                <a:solidFill>
                  <a:schemeClr val="dk1"/>
                </a:solidFill>
                <a:latin typeface="Arial"/>
                <a:ea typeface="Arial"/>
                <a:cs typeface="Arial"/>
                <a:sym typeface="Arial"/>
              </a:rPr>
            </a:br>
            <a:endParaRPr sz="700" dirty="0">
              <a:solidFill>
                <a:schemeClr val="dk1"/>
              </a:solidFill>
              <a:latin typeface="Arial"/>
              <a:ea typeface="Arial"/>
              <a:cs typeface="Arial"/>
              <a:sym typeface="Arial"/>
            </a:endParaRPr>
          </a:p>
        </p:txBody>
      </p:sp>
      <p:cxnSp>
        <p:nvCxnSpPr>
          <p:cNvPr id="153" name="Google Shape;153;p1"/>
          <p:cNvCxnSpPr/>
          <p:nvPr/>
        </p:nvCxnSpPr>
        <p:spPr>
          <a:xfrm>
            <a:off x="8250425" y="4057723"/>
            <a:ext cx="0" cy="180870"/>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sp>
        <p:nvSpPr>
          <p:cNvPr id="154" name="Google Shape;154;p1"/>
          <p:cNvSpPr txBox="1"/>
          <p:nvPr/>
        </p:nvSpPr>
        <p:spPr>
          <a:xfrm>
            <a:off x="7988186" y="3912704"/>
            <a:ext cx="59299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ドア厚60mm</a:t>
            </a:r>
            <a:endParaRPr/>
          </a:p>
        </p:txBody>
      </p:sp>
      <p:sp>
        <p:nvSpPr>
          <p:cNvPr id="155" name="Google Shape;155;p1"/>
          <p:cNvSpPr txBox="1"/>
          <p:nvPr/>
        </p:nvSpPr>
        <p:spPr>
          <a:xfrm>
            <a:off x="4498864" y="4642976"/>
            <a:ext cx="884475"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err="1">
                <a:solidFill>
                  <a:schemeClr val="dk1"/>
                </a:solidFill>
                <a:latin typeface="Arial"/>
                <a:ea typeface="Arial"/>
                <a:cs typeface="Arial"/>
                <a:sym typeface="Arial"/>
              </a:rPr>
              <a:t>熱貫流率W</a:t>
            </a:r>
            <a:r>
              <a:rPr lang="en-US" sz="600" dirty="0">
                <a:solidFill>
                  <a:schemeClr val="dk1"/>
                </a:solidFill>
                <a:latin typeface="Arial"/>
                <a:ea typeface="Arial"/>
                <a:cs typeface="Arial"/>
                <a:sym typeface="Arial"/>
              </a:rPr>
              <a:t>/(m²・K)</a:t>
            </a:r>
            <a:endParaRPr dirty="0"/>
          </a:p>
          <a:p>
            <a:pPr marL="0" marR="0" lvl="0" indent="0" algn="l" rtl="0">
              <a:spcBef>
                <a:spcPts val="0"/>
              </a:spcBef>
              <a:spcAft>
                <a:spcPts val="0"/>
              </a:spcAft>
              <a:buNone/>
            </a:pPr>
            <a:r>
              <a:rPr lang="en-US" sz="600" dirty="0">
                <a:solidFill>
                  <a:schemeClr val="dk1"/>
                </a:solidFill>
                <a:latin typeface="Arial"/>
                <a:ea typeface="Arial"/>
                <a:cs typeface="Arial"/>
                <a:sym typeface="Arial"/>
              </a:rPr>
              <a:t>0.79~</a:t>
            </a:r>
            <a:r>
              <a:rPr lang="en-US" sz="500" baseline="30000" dirty="0">
                <a:solidFill>
                  <a:schemeClr val="dk1"/>
                </a:solidFill>
                <a:latin typeface="Arial"/>
                <a:ea typeface="Arial"/>
                <a:cs typeface="Arial"/>
                <a:sym typeface="Arial"/>
              </a:rPr>
              <a:t>※</a:t>
            </a:r>
            <a:endParaRPr dirty="0"/>
          </a:p>
        </p:txBody>
      </p:sp>
      <p:sp>
        <p:nvSpPr>
          <p:cNvPr id="156" name="Google Shape;156;p1"/>
          <p:cNvSpPr txBox="1"/>
          <p:nvPr/>
        </p:nvSpPr>
        <p:spPr>
          <a:xfrm>
            <a:off x="6677773" y="4642976"/>
            <a:ext cx="8969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熱貫流率W/(m²・K)</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[ST1]1.10~</a:t>
            </a:r>
            <a:r>
              <a:rPr lang="en-US" sz="500" baseline="30000">
                <a:solidFill>
                  <a:schemeClr val="dk1"/>
                </a:solidFill>
                <a:latin typeface="Arial"/>
                <a:ea typeface="Arial"/>
                <a:cs typeface="Arial"/>
                <a:sym typeface="Arial"/>
              </a:rPr>
              <a:t>※</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[ST2]1.28~</a:t>
            </a:r>
            <a:r>
              <a:rPr lang="en-US" sz="500" baseline="30000">
                <a:solidFill>
                  <a:schemeClr val="dk1"/>
                </a:solidFill>
                <a:latin typeface="Arial"/>
                <a:ea typeface="Arial"/>
                <a:cs typeface="Arial"/>
                <a:sym typeface="Arial"/>
              </a:rPr>
              <a:t>※</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[ST3]1.33~</a:t>
            </a:r>
            <a:r>
              <a:rPr lang="en-US" sz="500" baseline="30000">
                <a:solidFill>
                  <a:schemeClr val="dk1"/>
                </a:solidFill>
                <a:latin typeface="Arial"/>
                <a:ea typeface="Arial"/>
                <a:cs typeface="Arial"/>
                <a:sym typeface="Arial"/>
              </a:rPr>
              <a:t>※</a:t>
            </a:r>
            <a:endParaRPr/>
          </a:p>
        </p:txBody>
      </p:sp>
      <p:sp>
        <p:nvSpPr>
          <p:cNvPr id="157" name="Google Shape;157;p1"/>
          <p:cNvSpPr txBox="1"/>
          <p:nvPr/>
        </p:nvSpPr>
        <p:spPr>
          <a:xfrm>
            <a:off x="8811805" y="4642976"/>
            <a:ext cx="885916"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熱貫流率W/(m²・K)</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1.33~</a:t>
            </a:r>
            <a:r>
              <a:rPr lang="en-US" sz="500" baseline="30000">
                <a:solidFill>
                  <a:schemeClr val="dk1"/>
                </a:solidFill>
                <a:latin typeface="Arial"/>
                <a:ea typeface="Arial"/>
                <a:cs typeface="Arial"/>
                <a:sym typeface="Arial"/>
              </a:rPr>
              <a:t>※</a:t>
            </a:r>
            <a:endParaRPr/>
          </a:p>
        </p:txBody>
      </p:sp>
      <p:sp>
        <p:nvSpPr>
          <p:cNvPr id="158" name="Google Shape;158;p1"/>
          <p:cNvSpPr txBox="1"/>
          <p:nvPr/>
        </p:nvSpPr>
        <p:spPr>
          <a:xfrm>
            <a:off x="4849919" y="5042748"/>
            <a:ext cx="6267227"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rgbClr val="000000"/>
                </a:solidFill>
                <a:latin typeface="Arial"/>
                <a:ea typeface="Arial"/>
                <a:cs typeface="Arial"/>
                <a:sym typeface="Arial"/>
              </a:rPr>
              <a:t>※JIS A 4710に基づく試験 またはJIS A 2102に基づく計算による開口部の熱貫流率（ドアデザイン・開閉形式により熱貫流率は異なります。）</a:t>
            </a:r>
            <a:endParaRPr/>
          </a:p>
        </p:txBody>
      </p:sp>
      <p:cxnSp>
        <p:nvCxnSpPr>
          <p:cNvPr id="159" name="Google Shape;159;p1"/>
          <p:cNvCxnSpPr/>
          <p:nvPr/>
        </p:nvCxnSpPr>
        <p:spPr>
          <a:xfrm flipH="1">
            <a:off x="8095482" y="4210172"/>
            <a:ext cx="122733" cy="99354"/>
          </a:xfrm>
          <a:prstGeom prst="straightConnector1">
            <a:avLst/>
          </a:prstGeom>
          <a:noFill/>
          <a:ln w="12700" cap="flat" cmpd="sng">
            <a:solidFill>
              <a:srgbClr val="FF0000"/>
            </a:solidFill>
            <a:prstDash val="solid"/>
            <a:round/>
            <a:headEnd type="triangle" w="sm" len="sm"/>
            <a:tailEnd type="triangle" w="sm" len="sm"/>
          </a:ln>
          <a:effectLst>
            <a:outerShdw blurRad="40000" dist="20000" dir="5400000" rotWithShape="0">
              <a:srgbClr val="000000">
                <a:alpha val="37647"/>
              </a:srgbClr>
            </a:outerShdw>
          </a:effectLst>
        </p:spPr>
      </p:cxnSp>
      <p:sp>
        <p:nvSpPr>
          <p:cNvPr id="160" name="Google Shape;160;p1"/>
          <p:cNvSpPr txBox="1"/>
          <p:nvPr/>
        </p:nvSpPr>
        <p:spPr>
          <a:xfrm>
            <a:off x="8276572" y="4101335"/>
            <a:ext cx="56978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サーマル</a:t>
            </a:r>
            <a:endParaRPr sz="600" b="1">
              <a:solidFill>
                <a:schemeClr val="lt1"/>
              </a:solidFill>
              <a:latin typeface="Calibri"/>
              <a:ea typeface="Calibri"/>
              <a:cs typeface="Calibri"/>
              <a:sym typeface="Calibri"/>
            </a:endParaRPr>
          </a:p>
          <a:p>
            <a:pPr marL="0" marR="0" lvl="0" indent="0" algn="l" rtl="0">
              <a:spcBef>
                <a:spcPts val="0"/>
              </a:spcBef>
              <a:spcAft>
                <a:spcPts val="0"/>
              </a:spcAft>
              <a:buNone/>
            </a:pPr>
            <a:r>
              <a:rPr lang="en-US" sz="600" b="1">
                <a:solidFill>
                  <a:schemeClr val="lt1"/>
                </a:solidFill>
                <a:latin typeface="Calibri"/>
                <a:ea typeface="Calibri"/>
                <a:cs typeface="Calibri"/>
                <a:sym typeface="Calibri"/>
              </a:rPr>
              <a:t>ブレイク枠</a:t>
            </a:r>
            <a:endParaRPr sz="600" b="1">
              <a:solidFill>
                <a:schemeClr val="lt1"/>
              </a:solidFill>
              <a:latin typeface="Calibri"/>
              <a:ea typeface="Calibri"/>
              <a:cs typeface="Calibri"/>
              <a:sym typeface="Calibri"/>
            </a:endParaRPr>
          </a:p>
        </p:txBody>
      </p:sp>
      <p:cxnSp>
        <p:nvCxnSpPr>
          <p:cNvPr id="161" name="Google Shape;161;p1"/>
          <p:cNvCxnSpPr/>
          <p:nvPr/>
        </p:nvCxnSpPr>
        <p:spPr>
          <a:xfrm>
            <a:off x="8513732" y="4323068"/>
            <a:ext cx="0" cy="171894"/>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162" name="Google Shape;162;p1"/>
          <p:cNvCxnSpPr/>
          <p:nvPr/>
        </p:nvCxnSpPr>
        <p:spPr>
          <a:xfrm rot="10800000">
            <a:off x="3481386" y="965796"/>
            <a:ext cx="6209630" cy="0"/>
          </a:xfrm>
          <a:prstGeom prst="straightConnector1">
            <a:avLst/>
          </a:prstGeom>
          <a:noFill/>
          <a:ln w="12700" cap="flat" cmpd="sng">
            <a:solidFill>
              <a:schemeClr val="dk1"/>
            </a:solidFill>
            <a:prstDash val="solid"/>
            <a:round/>
            <a:headEnd type="none" w="sm" len="sm"/>
            <a:tailEnd type="none" w="sm" len="sm"/>
          </a:ln>
        </p:spPr>
      </p:cxnSp>
      <p:cxnSp>
        <p:nvCxnSpPr>
          <p:cNvPr id="163" name="Google Shape;163;p1"/>
          <p:cNvCxnSpPr/>
          <p:nvPr/>
        </p:nvCxnSpPr>
        <p:spPr>
          <a:xfrm rot="10800000">
            <a:off x="3499151" y="2521925"/>
            <a:ext cx="6209630" cy="0"/>
          </a:xfrm>
          <a:prstGeom prst="straightConnector1">
            <a:avLst/>
          </a:prstGeom>
          <a:noFill/>
          <a:ln w="12700" cap="flat" cmpd="sng">
            <a:solidFill>
              <a:schemeClr val="dk1"/>
            </a:solidFill>
            <a:prstDash val="solid"/>
            <a:round/>
            <a:headEnd type="none" w="sm" len="sm"/>
            <a:tailEnd type="none" w="sm" len="sm"/>
          </a:ln>
        </p:spPr>
      </p:cxnSp>
      <p:cxnSp>
        <p:nvCxnSpPr>
          <p:cNvPr id="164" name="Google Shape;164;p1"/>
          <p:cNvCxnSpPr/>
          <p:nvPr/>
        </p:nvCxnSpPr>
        <p:spPr>
          <a:xfrm rot="10800000">
            <a:off x="3492801" y="3780074"/>
            <a:ext cx="6209630" cy="0"/>
          </a:xfrm>
          <a:prstGeom prst="straightConnector1">
            <a:avLst/>
          </a:prstGeom>
          <a:noFill/>
          <a:ln w="12700" cap="flat" cmpd="sng">
            <a:solidFill>
              <a:schemeClr val="dk1"/>
            </a:solidFill>
            <a:prstDash val="solid"/>
            <a:round/>
            <a:headEnd type="none" w="sm" len="sm"/>
            <a:tailEnd type="none" w="sm" len="sm"/>
          </a:ln>
        </p:spPr>
      </p:cxnSp>
      <p:sp>
        <p:nvSpPr>
          <p:cNvPr id="165" name="Google Shape;165;p1"/>
          <p:cNvSpPr txBox="1"/>
          <p:nvPr/>
        </p:nvSpPr>
        <p:spPr>
          <a:xfrm>
            <a:off x="3391173" y="5167047"/>
            <a:ext cx="2359969"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u="none">
                <a:solidFill>
                  <a:schemeClr val="dk1"/>
                </a:solidFill>
                <a:latin typeface="Arial"/>
                <a:ea typeface="Arial"/>
                <a:cs typeface="Arial"/>
                <a:sym typeface="Arial"/>
              </a:rPr>
              <a:t>■スマートロックシステム FamiLock</a:t>
            </a:r>
            <a:endParaRPr sz="1000" b="1" u="none">
              <a:solidFill>
                <a:schemeClr val="dk1"/>
              </a:solidFill>
              <a:latin typeface="Arial"/>
              <a:ea typeface="Arial"/>
              <a:cs typeface="Arial"/>
              <a:sym typeface="Arial"/>
            </a:endParaRPr>
          </a:p>
        </p:txBody>
      </p:sp>
      <p:cxnSp>
        <p:nvCxnSpPr>
          <p:cNvPr id="166" name="Google Shape;166;p1"/>
          <p:cNvCxnSpPr/>
          <p:nvPr/>
        </p:nvCxnSpPr>
        <p:spPr>
          <a:xfrm rot="10800000">
            <a:off x="3487746" y="5395168"/>
            <a:ext cx="6272883" cy="0"/>
          </a:xfrm>
          <a:prstGeom prst="straightConnector1">
            <a:avLst/>
          </a:prstGeom>
          <a:noFill/>
          <a:ln w="12700" cap="flat" cmpd="sng">
            <a:solidFill>
              <a:schemeClr val="dk1"/>
            </a:solidFill>
            <a:prstDash val="solid"/>
            <a:round/>
            <a:headEnd type="none" w="sm" len="sm"/>
            <a:tailEnd type="none" w="sm" len="sm"/>
          </a:ln>
        </p:spPr>
      </p:cxnSp>
      <p:pic>
        <p:nvPicPr>
          <p:cNvPr id="167" name="Google Shape;167;p1"/>
          <p:cNvPicPr preferRelativeResize="0"/>
          <p:nvPr/>
        </p:nvPicPr>
        <p:blipFill rotWithShape="1">
          <a:blip r:embed="rId53">
            <a:alphaModFix/>
          </a:blip>
          <a:srcRect/>
          <a:stretch/>
        </p:blipFill>
        <p:spPr>
          <a:xfrm>
            <a:off x="7880374" y="3141463"/>
            <a:ext cx="1771285" cy="518286"/>
          </a:xfrm>
          <a:prstGeom prst="rect">
            <a:avLst/>
          </a:prstGeom>
          <a:noFill/>
          <a:ln>
            <a:noFill/>
          </a:ln>
        </p:spPr>
      </p:pic>
      <p:pic>
        <p:nvPicPr>
          <p:cNvPr id="2" name="図 1">
            <a:extLst>
              <a:ext uri="{FF2B5EF4-FFF2-40B4-BE49-F238E27FC236}">
                <a16:creationId xmlns:a16="http://schemas.microsoft.com/office/drawing/2014/main" id="{6EA10FC4-D290-453A-81AE-60EAB4061202}"/>
              </a:ext>
            </a:extLst>
          </p:cNvPr>
          <p:cNvPicPr>
            <a:picLocks noChangeAspect="1"/>
          </p:cNvPicPr>
          <p:nvPr/>
        </p:nvPicPr>
        <p:blipFill>
          <a:blip r:embed="rId54"/>
          <a:stretch>
            <a:fillRect/>
          </a:stretch>
        </p:blipFill>
        <p:spPr>
          <a:xfrm>
            <a:off x="3504544" y="2696253"/>
            <a:ext cx="280969" cy="326037"/>
          </a:xfrm>
          <a:prstGeom prst="rect">
            <a:avLst/>
          </a:prstGeom>
        </p:spPr>
      </p:pic>
      <p:sp>
        <p:nvSpPr>
          <p:cNvPr id="168" name="Google Shape;128;p1">
            <a:extLst>
              <a:ext uri="{FF2B5EF4-FFF2-40B4-BE49-F238E27FC236}">
                <a16:creationId xmlns:a16="http://schemas.microsoft.com/office/drawing/2014/main" id="{E0071108-BC82-4624-B7C6-B8F7CF3AE532}"/>
              </a:ext>
            </a:extLst>
          </p:cNvPr>
          <p:cNvSpPr txBox="1"/>
          <p:nvPr/>
        </p:nvSpPr>
        <p:spPr>
          <a:xfrm>
            <a:off x="3486527" y="2983697"/>
            <a:ext cx="309716" cy="184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AH</a:t>
            </a:r>
            <a:endParaRPr sz="600"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 descr="191型片開きエクリュアイボリー"/>
          <p:cNvPicPr preferRelativeResize="0"/>
          <p:nvPr/>
        </p:nvPicPr>
        <p:blipFill rotWithShape="1">
          <a:blip r:embed="rId3">
            <a:alphaModFix/>
          </a:blip>
          <a:srcRect/>
          <a:stretch/>
        </p:blipFill>
        <p:spPr>
          <a:xfrm>
            <a:off x="9259200" y="1317595"/>
            <a:ext cx="406800" cy="1008827"/>
          </a:xfrm>
          <a:prstGeom prst="rect">
            <a:avLst/>
          </a:prstGeom>
          <a:noFill/>
          <a:ln>
            <a:noFill/>
          </a:ln>
        </p:spPr>
      </p:pic>
      <p:pic>
        <p:nvPicPr>
          <p:cNvPr id="174" name="Google Shape;174;p2" descr="184型片開きユーログレーパイン"/>
          <p:cNvPicPr preferRelativeResize="0"/>
          <p:nvPr/>
        </p:nvPicPr>
        <p:blipFill rotWithShape="1">
          <a:blip r:embed="rId4">
            <a:alphaModFix/>
          </a:blip>
          <a:srcRect/>
          <a:stretch/>
        </p:blipFill>
        <p:spPr>
          <a:xfrm>
            <a:off x="8477581" y="1317595"/>
            <a:ext cx="406800" cy="1008827"/>
          </a:xfrm>
          <a:prstGeom prst="rect">
            <a:avLst/>
          </a:prstGeom>
          <a:noFill/>
          <a:ln>
            <a:noFill/>
          </a:ln>
        </p:spPr>
      </p:pic>
      <p:pic>
        <p:nvPicPr>
          <p:cNvPr id="175" name="Google Shape;175;p2" descr="185型片開きチェリーウッド"/>
          <p:cNvPicPr preferRelativeResize="0"/>
          <p:nvPr/>
        </p:nvPicPr>
        <p:blipFill rotWithShape="1">
          <a:blip r:embed="rId5">
            <a:alphaModFix/>
          </a:blip>
          <a:srcRect/>
          <a:stretch/>
        </p:blipFill>
        <p:spPr>
          <a:xfrm>
            <a:off x="8477581" y="2613295"/>
            <a:ext cx="406800" cy="1008827"/>
          </a:xfrm>
          <a:prstGeom prst="rect">
            <a:avLst/>
          </a:prstGeom>
          <a:noFill/>
          <a:ln>
            <a:noFill/>
          </a:ln>
        </p:spPr>
      </p:pic>
      <p:pic>
        <p:nvPicPr>
          <p:cNvPr id="176" name="Google Shape;176;p2" descr="183型_片開き_ｸﾘｴﾗｽｸ_ST2"/>
          <p:cNvPicPr preferRelativeResize="0"/>
          <p:nvPr/>
        </p:nvPicPr>
        <p:blipFill rotWithShape="1">
          <a:blip r:embed="rId6">
            <a:alphaModFix/>
          </a:blip>
          <a:srcRect/>
          <a:stretch/>
        </p:blipFill>
        <p:spPr>
          <a:xfrm>
            <a:off x="8477581" y="3905493"/>
            <a:ext cx="406800" cy="1007092"/>
          </a:xfrm>
          <a:prstGeom prst="rect">
            <a:avLst/>
          </a:prstGeom>
          <a:noFill/>
          <a:ln>
            <a:noFill/>
          </a:ln>
        </p:spPr>
      </p:pic>
      <p:pic>
        <p:nvPicPr>
          <p:cNvPr id="177" name="Google Shape;177;p2" descr="182型片開きチェリーウッド"/>
          <p:cNvPicPr preferRelativeResize="0"/>
          <p:nvPr/>
        </p:nvPicPr>
        <p:blipFill rotWithShape="1">
          <a:blip r:embed="rId7">
            <a:alphaModFix/>
          </a:blip>
          <a:srcRect/>
          <a:stretch/>
        </p:blipFill>
        <p:spPr>
          <a:xfrm>
            <a:off x="7873286" y="3903758"/>
            <a:ext cx="406800" cy="1008827"/>
          </a:xfrm>
          <a:prstGeom prst="rect">
            <a:avLst/>
          </a:prstGeom>
          <a:noFill/>
          <a:ln>
            <a:noFill/>
          </a:ln>
        </p:spPr>
      </p:pic>
      <p:pic>
        <p:nvPicPr>
          <p:cNvPr id="178" name="Google Shape;178;p2" descr="181型片開きユーログレーパイン"/>
          <p:cNvPicPr preferRelativeResize="0"/>
          <p:nvPr/>
        </p:nvPicPr>
        <p:blipFill rotWithShape="1">
          <a:blip r:embed="rId8">
            <a:alphaModFix/>
          </a:blip>
          <a:srcRect/>
          <a:stretch/>
        </p:blipFill>
        <p:spPr>
          <a:xfrm>
            <a:off x="7873286" y="2613295"/>
            <a:ext cx="406800" cy="1008827"/>
          </a:xfrm>
          <a:prstGeom prst="rect">
            <a:avLst/>
          </a:prstGeom>
          <a:noFill/>
          <a:ln>
            <a:noFill/>
          </a:ln>
        </p:spPr>
      </p:pic>
      <p:pic>
        <p:nvPicPr>
          <p:cNvPr id="179" name="Google Shape;179;p2" descr="582型片開きチェリーウッド"/>
          <p:cNvPicPr preferRelativeResize="0"/>
          <p:nvPr/>
        </p:nvPicPr>
        <p:blipFill rotWithShape="1">
          <a:blip r:embed="rId9">
            <a:alphaModFix/>
          </a:blip>
          <a:srcRect/>
          <a:stretch/>
        </p:blipFill>
        <p:spPr>
          <a:xfrm>
            <a:off x="7873286" y="1317595"/>
            <a:ext cx="406800" cy="1008827"/>
          </a:xfrm>
          <a:prstGeom prst="rect">
            <a:avLst/>
          </a:prstGeom>
          <a:noFill/>
          <a:ln>
            <a:noFill/>
          </a:ln>
        </p:spPr>
      </p:pic>
      <p:pic>
        <p:nvPicPr>
          <p:cNvPr id="180" name="Google Shape;180;p2" descr="175型片開きブラックガラス"/>
          <p:cNvPicPr preferRelativeResize="0"/>
          <p:nvPr/>
        </p:nvPicPr>
        <p:blipFill rotWithShape="1">
          <a:blip r:embed="rId10">
            <a:alphaModFix/>
          </a:blip>
          <a:srcRect/>
          <a:stretch/>
        </p:blipFill>
        <p:spPr>
          <a:xfrm>
            <a:off x="7069895" y="1317595"/>
            <a:ext cx="406800" cy="1008827"/>
          </a:xfrm>
          <a:prstGeom prst="rect">
            <a:avLst/>
          </a:prstGeom>
          <a:noFill/>
          <a:ln>
            <a:noFill/>
          </a:ln>
        </p:spPr>
      </p:pic>
      <p:pic>
        <p:nvPicPr>
          <p:cNvPr id="181" name="Google Shape;181;p2" descr="171型_片開き_ｼｬﾝﾊﾟﾝﾚｯﾄﾞ_ST2"/>
          <p:cNvPicPr preferRelativeResize="0"/>
          <p:nvPr/>
        </p:nvPicPr>
        <p:blipFill rotWithShape="1">
          <a:blip r:embed="rId11">
            <a:alphaModFix/>
          </a:blip>
          <a:srcRect/>
          <a:stretch/>
        </p:blipFill>
        <p:spPr>
          <a:xfrm>
            <a:off x="6451114" y="1317595"/>
            <a:ext cx="406800" cy="1007092"/>
          </a:xfrm>
          <a:prstGeom prst="rect">
            <a:avLst/>
          </a:prstGeom>
          <a:noFill/>
          <a:ln>
            <a:noFill/>
          </a:ln>
        </p:spPr>
      </p:pic>
      <p:pic>
        <p:nvPicPr>
          <p:cNvPr id="182" name="Google Shape;182;p2" descr="172型_片開き_ﾁｪｽﾅｯﾄ_ST2"/>
          <p:cNvPicPr preferRelativeResize="0"/>
          <p:nvPr/>
        </p:nvPicPr>
        <p:blipFill rotWithShape="1">
          <a:blip r:embed="rId12">
            <a:alphaModFix/>
          </a:blip>
          <a:srcRect/>
          <a:stretch/>
        </p:blipFill>
        <p:spPr>
          <a:xfrm>
            <a:off x="6451114" y="2613295"/>
            <a:ext cx="406800" cy="1007092"/>
          </a:xfrm>
          <a:prstGeom prst="rect">
            <a:avLst/>
          </a:prstGeom>
          <a:noFill/>
          <a:ln>
            <a:noFill/>
          </a:ln>
        </p:spPr>
      </p:pic>
      <p:pic>
        <p:nvPicPr>
          <p:cNvPr id="183" name="Google Shape;183;p2" descr="173型片開きディープエルム"/>
          <p:cNvPicPr preferRelativeResize="0"/>
          <p:nvPr/>
        </p:nvPicPr>
        <p:blipFill rotWithShape="1">
          <a:blip r:embed="rId13">
            <a:alphaModFix/>
          </a:blip>
          <a:srcRect/>
          <a:stretch/>
        </p:blipFill>
        <p:spPr>
          <a:xfrm>
            <a:off x="6451114" y="3903758"/>
            <a:ext cx="406800" cy="1008827"/>
          </a:xfrm>
          <a:prstGeom prst="rect">
            <a:avLst/>
          </a:prstGeom>
          <a:noFill/>
          <a:ln>
            <a:noFill/>
          </a:ln>
        </p:spPr>
      </p:pic>
      <p:pic>
        <p:nvPicPr>
          <p:cNvPr id="184" name="Google Shape;184;p2" descr="174型_片開き_ﾗｽﾃｨｯｸｵｰｸ_ST2"/>
          <p:cNvPicPr preferRelativeResize="0"/>
          <p:nvPr/>
        </p:nvPicPr>
        <p:blipFill rotWithShape="1">
          <a:blip r:embed="rId14">
            <a:alphaModFix/>
          </a:blip>
          <a:srcRect/>
          <a:stretch/>
        </p:blipFill>
        <p:spPr>
          <a:xfrm>
            <a:off x="6451114" y="5208467"/>
            <a:ext cx="406800" cy="1007092"/>
          </a:xfrm>
          <a:prstGeom prst="rect">
            <a:avLst/>
          </a:prstGeom>
          <a:noFill/>
          <a:ln>
            <a:noFill/>
          </a:ln>
        </p:spPr>
      </p:pic>
      <p:pic>
        <p:nvPicPr>
          <p:cNvPr id="185" name="Google Shape;185;p2" descr="157型片開きディープエルム"/>
          <p:cNvPicPr preferRelativeResize="0"/>
          <p:nvPr/>
        </p:nvPicPr>
        <p:blipFill rotWithShape="1">
          <a:blip r:embed="rId15">
            <a:alphaModFix/>
          </a:blip>
          <a:srcRect/>
          <a:stretch/>
        </p:blipFill>
        <p:spPr>
          <a:xfrm>
            <a:off x="5839200" y="5208467"/>
            <a:ext cx="406800" cy="1008827"/>
          </a:xfrm>
          <a:prstGeom prst="rect">
            <a:avLst/>
          </a:prstGeom>
          <a:noFill/>
          <a:ln>
            <a:noFill/>
          </a:ln>
        </p:spPr>
      </p:pic>
      <p:pic>
        <p:nvPicPr>
          <p:cNvPr id="186" name="Google Shape;186;p2" descr="156型_片開き_ﾏｯﾄﾌﾞﾗｯｸ_ST2_ST3"/>
          <p:cNvPicPr preferRelativeResize="0"/>
          <p:nvPr/>
        </p:nvPicPr>
        <p:blipFill rotWithShape="1">
          <a:blip r:embed="rId16">
            <a:alphaModFix/>
          </a:blip>
          <a:srcRect/>
          <a:stretch/>
        </p:blipFill>
        <p:spPr>
          <a:xfrm>
            <a:off x="5839200" y="3903758"/>
            <a:ext cx="406800" cy="1007092"/>
          </a:xfrm>
          <a:prstGeom prst="rect">
            <a:avLst/>
          </a:prstGeom>
          <a:noFill/>
          <a:ln>
            <a:noFill/>
          </a:ln>
        </p:spPr>
      </p:pic>
      <p:pic>
        <p:nvPicPr>
          <p:cNvPr id="187" name="Google Shape;187;p2" descr="155型_片開き_ｸﾘｴﾓｶ_ST2"/>
          <p:cNvPicPr preferRelativeResize="0"/>
          <p:nvPr/>
        </p:nvPicPr>
        <p:blipFill rotWithShape="1">
          <a:blip r:embed="rId17">
            <a:alphaModFix/>
          </a:blip>
          <a:srcRect/>
          <a:stretch/>
        </p:blipFill>
        <p:spPr>
          <a:xfrm>
            <a:off x="5839200" y="2613295"/>
            <a:ext cx="406800" cy="1007092"/>
          </a:xfrm>
          <a:prstGeom prst="rect">
            <a:avLst/>
          </a:prstGeom>
          <a:noFill/>
          <a:ln>
            <a:noFill/>
          </a:ln>
        </p:spPr>
      </p:pic>
      <p:pic>
        <p:nvPicPr>
          <p:cNvPr id="188" name="Google Shape;188;p2" descr="154型_片開き_ｸﾞﾗﾝﾕｰｶﾘ_ST2"/>
          <p:cNvPicPr preferRelativeResize="0"/>
          <p:nvPr/>
        </p:nvPicPr>
        <p:blipFill rotWithShape="1">
          <a:blip r:embed="rId18">
            <a:alphaModFix/>
          </a:blip>
          <a:srcRect/>
          <a:stretch/>
        </p:blipFill>
        <p:spPr>
          <a:xfrm>
            <a:off x="5839200" y="1317595"/>
            <a:ext cx="406800" cy="1007092"/>
          </a:xfrm>
          <a:prstGeom prst="rect">
            <a:avLst/>
          </a:prstGeom>
          <a:noFill/>
          <a:ln>
            <a:noFill/>
          </a:ln>
        </p:spPr>
      </p:pic>
      <p:pic>
        <p:nvPicPr>
          <p:cNvPr id="189" name="Google Shape;189;p2" descr="153型_片開き_ﾄﾘﾉﾊﾟｲﾝ_ST2"/>
          <p:cNvPicPr preferRelativeResize="0"/>
          <p:nvPr/>
        </p:nvPicPr>
        <p:blipFill rotWithShape="1">
          <a:blip r:embed="rId19">
            <a:alphaModFix/>
          </a:blip>
          <a:srcRect/>
          <a:stretch/>
        </p:blipFill>
        <p:spPr>
          <a:xfrm>
            <a:off x="5223686" y="5208467"/>
            <a:ext cx="406800" cy="1007092"/>
          </a:xfrm>
          <a:prstGeom prst="rect">
            <a:avLst/>
          </a:prstGeom>
          <a:noFill/>
          <a:ln>
            <a:noFill/>
          </a:ln>
        </p:spPr>
      </p:pic>
      <p:pic>
        <p:nvPicPr>
          <p:cNvPr id="190" name="Google Shape;190;p2" descr="152型_片開き_ｵｰｸ_ST2"/>
          <p:cNvPicPr preferRelativeResize="0"/>
          <p:nvPr/>
        </p:nvPicPr>
        <p:blipFill rotWithShape="1">
          <a:blip r:embed="rId20">
            <a:alphaModFix/>
          </a:blip>
          <a:srcRect/>
          <a:stretch/>
        </p:blipFill>
        <p:spPr>
          <a:xfrm>
            <a:off x="5223686" y="3903758"/>
            <a:ext cx="406800" cy="1007092"/>
          </a:xfrm>
          <a:prstGeom prst="rect">
            <a:avLst/>
          </a:prstGeom>
          <a:noFill/>
          <a:ln>
            <a:noFill/>
          </a:ln>
        </p:spPr>
      </p:pic>
      <p:pic>
        <p:nvPicPr>
          <p:cNvPr id="191" name="Google Shape;191;p2" descr="151型片開きディープエルム"/>
          <p:cNvPicPr preferRelativeResize="0"/>
          <p:nvPr/>
        </p:nvPicPr>
        <p:blipFill rotWithShape="1">
          <a:blip r:embed="rId21">
            <a:alphaModFix/>
          </a:blip>
          <a:srcRect/>
          <a:stretch/>
        </p:blipFill>
        <p:spPr>
          <a:xfrm>
            <a:off x="5223686" y="2613295"/>
            <a:ext cx="406800" cy="1008827"/>
          </a:xfrm>
          <a:prstGeom prst="rect">
            <a:avLst/>
          </a:prstGeom>
          <a:noFill/>
          <a:ln>
            <a:noFill/>
          </a:ln>
        </p:spPr>
      </p:pic>
      <p:pic>
        <p:nvPicPr>
          <p:cNvPr id="192" name="Google Shape;192;p2" descr="551型片開きユーログレーパイン"/>
          <p:cNvPicPr preferRelativeResize="0"/>
          <p:nvPr/>
        </p:nvPicPr>
        <p:blipFill rotWithShape="1">
          <a:blip r:embed="rId22">
            <a:alphaModFix/>
          </a:blip>
          <a:srcRect/>
          <a:stretch/>
        </p:blipFill>
        <p:spPr>
          <a:xfrm>
            <a:off x="5223686" y="1317595"/>
            <a:ext cx="406800" cy="1008827"/>
          </a:xfrm>
          <a:prstGeom prst="rect">
            <a:avLst/>
          </a:prstGeom>
          <a:noFill/>
          <a:ln>
            <a:noFill/>
          </a:ln>
        </p:spPr>
      </p:pic>
      <p:pic>
        <p:nvPicPr>
          <p:cNvPr id="193" name="Google Shape;193;p2" descr="144型_片開き_ｱﾝﾃｨｰｸｵｰｸ_ST2_ST3"/>
          <p:cNvPicPr preferRelativeResize="0"/>
          <p:nvPr/>
        </p:nvPicPr>
        <p:blipFill rotWithShape="1">
          <a:blip r:embed="rId23">
            <a:alphaModFix/>
          </a:blip>
          <a:srcRect/>
          <a:stretch/>
        </p:blipFill>
        <p:spPr>
          <a:xfrm>
            <a:off x="4442400" y="3903758"/>
            <a:ext cx="406800" cy="1007092"/>
          </a:xfrm>
          <a:prstGeom prst="rect">
            <a:avLst/>
          </a:prstGeom>
          <a:noFill/>
          <a:ln>
            <a:noFill/>
          </a:ln>
        </p:spPr>
      </p:pic>
      <p:pic>
        <p:nvPicPr>
          <p:cNvPr id="194" name="Google Shape;194;p2" descr="141型_片開き_ﾊﾝﾄﾞﾀﾞｳﾝﾁｪﾘｰ_ST2"/>
          <p:cNvPicPr preferRelativeResize="0"/>
          <p:nvPr/>
        </p:nvPicPr>
        <p:blipFill rotWithShape="1">
          <a:blip r:embed="rId24">
            <a:alphaModFix/>
          </a:blip>
          <a:srcRect/>
          <a:stretch/>
        </p:blipFill>
        <p:spPr>
          <a:xfrm>
            <a:off x="4442400" y="2613295"/>
            <a:ext cx="406800" cy="1007092"/>
          </a:xfrm>
          <a:prstGeom prst="rect">
            <a:avLst/>
          </a:prstGeom>
          <a:noFill/>
          <a:ln>
            <a:noFill/>
          </a:ln>
        </p:spPr>
      </p:pic>
      <p:pic>
        <p:nvPicPr>
          <p:cNvPr id="195" name="Google Shape;195;p2" descr="132型_片開き_ﾘｰﾌｸﾞﾘｰﾝ_ST2"/>
          <p:cNvPicPr preferRelativeResize="0"/>
          <p:nvPr/>
        </p:nvPicPr>
        <p:blipFill rotWithShape="1">
          <a:blip r:embed="rId25">
            <a:alphaModFix/>
          </a:blip>
          <a:srcRect/>
          <a:stretch/>
        </p:blipFill>
        <p:spPr>
          <a:xfrm>
            <a:off x="4442400" y="1317595"/>
            <a:ext cx="406800" cy="1007092"/>
          </a:xfrm>
          <a:prstGeom prst="rect">
            <a:avLst/>
          </a:prstGeom>
          <a:noFill/>
          <a:ln>
            <a:noFill/>
          </a:ln>
        </p:spPr>
      </p:pic>
      <p:pic>
        <p:nvPicPr>
          <p:cNvPr id="196" name="Google Shape;196;p2" descr="123型片開きチーク"/>
          <p:cNvPicPr preferRelativeResize="0"/>
          <p:nvPr/>
        </p:nvPicPr>
        <p:blipFill rotWithShape="1">
          <a:blip r:embed="rId26">
            <a:alphaModFix/>
          </a:blip>
          <a:srcRect/>
          <a:stretch/>
        </p:blipFill>
        <p:spPr>
          <a:xfrm>
            <a:off x="3827126" y="5208467"/>
            <a:ext cx="406800" cy="1008827"/>
          </a:xfrm>
          <a:prstGeom prst="rect">
            <a:avLst/>
          </a:prstGeom>
          <a:noFill/>
          <a:ln>
            <a:noFill/>
          </a:ln>
        </p:spPr>
      </p:pic>
      <p:pic>
        <p:nvPicPr>
          <p:cNvPr id="197" name="Google Shape;197;p2" descr="122型片開きラフアンバーエルム"/>
          <p:cNvPicPr preferRelativeResize="0"/>
          <p:nvPr/>
        </p:nvPicPr>
        <p:blipFill rotWithShape="1">
          <a:blip r:embed="rId27">
            <a:alphaModFix/>
          </a:blip>
          <a:srcRect/>
          <a:stretch/>
        </p:blipFill>
        <p:spPr>
          <a:xfrm>
            <a:off x="3827126" y="3903758"/>
            <a:ext cx="406800" cy="1008827"/>
          </a:xfrm>
          <a:prstGeom prst="rect">
            <a:avLst/>
          </a:prstGeom>
          <a:noFill/>
          <a:ln>
            <a:noFill/>
          </a:ln>
        </p:spPr>
      </p:pic>
      <p:pic>
        <p:nvPicPr>
          <p:cNvPr id="198" name="Google Shape;198;p2" descr="121型_片開き_ﾗｽﾃｨｯｸｵｰｸ_ST2_ST3"/>
          <p:cNvPicPr preferRelativeResize="0"/>
          <p:nvPr/>
        </p:nvPicPr>
        <p:blipFill rotWithShape="1">
          <a:blip r:embed="rId28">
            <a:alphaModFix/>
          </a:blip>
          <a:srcRect/>
          <a:stretch/>
        </p:blipFill>
        <p:spPr>
          <a:xfrm>
            <a:off x="3827126" y="2613295"/>
            <a:ext cx="406800" cy="1007092"/>
          </a:xfrm>
          <a:prstGeom prst="rect">
            <a:avLst/>
          </a:prstGeom>
          <a:noFill/>
          <a:ln>
            <a:noFill/>
          </a:ln>
        </p:spPr>
      </p:pic>
      <p:pic>
        <p:nvPicPr>
          <p:cNvPr id="199" name="Google Shape;199;p2" descr="521型片開きラフアンバーエルム"/>
          <p:cNvPicPr preferRelativeResize="0"/>
          <p:nvPr/>
        </p:nvPicPr>
        <p:blipFill rotWithShape="1">
          <a:blip r:embed="rId29">
            <a:alphaModFix/>
          </a:blip>
          <a:srcRect/>
          <a:stretch/>
        </p:blipFill>
        <p:spPr>
          <a:xfrm>
            <a:off x="3827126" y="1317595"/>
            <a:ext cx="406800" cy="1008827"/>
          </a:xfrm>
          <a:prstGeom prst="rect">
            <a:avLst/>
          </a:prstGeom>
          <a:noFill/>
          <a:ln>
            <a:noFill/>
          </a:ln>
        </p:spPr>
      </p:pic>
      <p:pic>
        <p:nvPicPr>
          <p:cNvPr id="200" name="Google Shape;200;p2" descr="107型片開きディープエルム"/>
          <p:cNvPicPr preferRelativeResize="0"/>
          <p:nvPr/>
        </p:nvPicPr>
        <p:blipFill rotWithShape="1">
          <a:blip r:embed="rId30">
            <a:alphaModFix/>
          </a:blip>
          <a:srcRect/>
          <a:stretch/>
        </p:blipFill>
        <p:spPr>
          <a:xfrm>
            <a:off x="3034714" y="1317595"/>
            <a:ext cx="406800" cy="1008827"/>
          </a:xfrm>
          <a:prstGeom prst="rect">
            <a:avLst/>
          </a:prstGeom>
          <a:noFill/>
          <a:ln>
            <a:noFill/>
          </a:ln>
        </p:spPr>
      </p:pic>
      <p:pic>
        <p:nvPicPr>
          <p:cNvPr id="201" name="Google Shape;201;p2" descr="106型_片開き_ｸﾘｴﾀﾞｰｸ_ST2"/>
          <p:cNvPicPr preferRelativeResize="0"/>
          <p:nvPr/>
        </p:nvPicPr>
        <p:blipFill rotWithShape="1">
          <a:blip r:embed="rId31">
            <a:alphaModFix/>
          </a:blip>
          <a:srcRect/>
          <a:stretch/>
        </p:blipFill>
        <p:spPr>
          <a:xfrm>
            <a:off x="2419200" y="5208467"/>
            <a:ext cx="406800" cy="1007092"/>
          </a:xfrm>
          <a:prstGeom prst="rect">
            <a:avLst/>
          </a:prstGeom>
          <a:noFill/>
          <a:ln>
            <a:noFill/>
          </a:ln>
        </p:spPr>
      </p:pic>
      <p:pic>
        <p:nvPicPr>
          <p:cNvPr id="202" name="Google Shape;202;p2" descr="105型_片開き_ﾁｪｽﾅｯﾄ_ST2"/>
          <p:cNvPicPr preferRelativeResize="0"/>
          <p:nvPr/>
        </p:nvPicPr>
        <p:blipFill rotWithShape="1">
          <a:blip r:embed="rId32">
            <a:alphaModFix/>
          </a:blip>
          <a:srcRect/>
          <a:stretch/>
        </p:blipFill>
        <p:spPr>
          <a:xfrm>
            <a:off x="2419200" y="3903758"/>
            <a:ext cx="406800" cy="1007092"/>
          </a:xfrm>
          <a:prstGeom prst="rect">
            <a:avLst/>
          </a:prstGeom>
          <a:noFill/>
          <a:ln>
            <a:noFill/>
          </a:ln>
        </p:spPr>
      </p:pic>
      <p:pic>
        <p:nvPicPr>
          <p:cNvPr id="203" name="Google Shape;203;p2" descr="104型_片開き_ﾁｰｸ_ST2"/>
          <p:cNvPicPr preferRelativeResize="0"/>
          <p:nvPr/>
        </p:nvPicPr>
        <p:blipFill rotWithShape="1">
          <a:blip r:embed="rId33">
            <a:alphaModFix/>
          </a:blip>
          <a:srcRect/>
          <a:stretch/>
        </p:blipFill>
        <p:spPr>
          <a:xfrm>
            <a:off x="2419200" y="2613295"/>
            <a:ext cx="406800" cy="1007092"/>
          </a:xfrm>
          <a:prstGeom prst="rect">
            <a:avLst/>
          </a:prstGeom>
          <a:noFill/>
          <a:ln>
            <a:noFill/>
          </a:ln>
        </p:spPr>
      </p:pic>
      <p:pic>
        <p:nvPicPr>
          <p:cNvPr id="204" name="Google Shape;204;p2" descr="103型_片開き_ｸﾞﾗﾝﾕｰｶﾘ_ST2"/>
          <p:cNvPicPr preferRelativeResize="0"/>
          <p:nvPr/>
        </p:nvPicPr>
        <p:blipFill rotWithShape="1">
          <a:blip r:embed="rId34">
            <a:alphaModFix/>
          </a:blip>
          <a:srcRect/>
          <a:stretch/>
        </p:blipFill>
        <p:spPr>
          <a:xfrm>
            <a:off x="2419200" y="1317595"/>
            <a:ext cx="406800" cy="1007092"/>
          </a:xfrm>
          <a:prstGeom prst="rect">
            <a:avLst/>
          </a:prstGeom>
          <a:noFill/>
          <a:ln>
            <a:noFill/>
          </a:ln>
        </p:spPr>
      </p:pic>
      <p:pic>
        <p:nvPicPr>
          <p:cNvPr id="205" name="Google Shape;205;p2" descr="501型_片開き_チーク_ST1"/>
          <p:cNvPicPr preferRelativeResize="0"/>
          <p:nvPr/>
        </p:nvPicPr>
        <p:blipFill rotWithShape="1">
          <a:blip r:embed="rId35">
            <a:alphaModFix/>
          </a:blip>
          <a:srcRect/>
          <a:stretch/>
        </p:blipFill>
        <p:spPr>
          <a:xfrm>
            <a:off x="1803686" y="1317595"/>
            <a:ext cx="406800" cy="1008248"/>
          </a:xfrm>
          <a:prstGeom prst="rect">
            <a:avLst/>
          </a:prstGeom>
          <a:noFill/>
          <a:ln>
            <a:noFill/>
          </a:ln>
        </p:spPr>
      </p:pic>
      <p:pic>
        <p:nvPicPr>
          <p:cNvPr id="206" name="Google Shape;206;p2" descr="502型片開きディープエルム"/>
          <p:cNvPicPr preferRelativeResize="0"/>
          <p:nvPr/>
        </p:nvPicPr>
        <p:blipFill rotWithShape="1">
          <a:blip r:embed="rId36">
            <a:alphaModFix/>
          </a:blip>
          <a:srcRect/>
          <a:stretch/>
        </p:blipFill>
        <p:spPr>
          <a:xfrm>
            <a:off x="1803686" y="2613295"/>
            <a:ext cx="406800" cy="1008827"/>
          </a:xfrm>
          <a:prstGeom prst="rect">
            <a:avLst/>
          </a:prstGeom>
          <a:noFill/>
          <a:ln>
            <a:noFill/>
          </a:ln>
        </p:spPr>
      </p:pic>
      <p:pic>
        <p:nvPicPr>
          <p:cNvPr id="207" name="Google Shape;207;p2" descr="101型_片開き_ｸﾞﾗﾝﾕｰｶﾘ_ST2"/>
          <p:cNvPicPr preferRelativeResize="0"/>
          <p:nvPr/>
        </p:nvPicPr>
        <p:blipFill rotWithShape="1">
          <a:blip r:embed="rId37">
            <a:alphaModFix/>
          </a:blip>
          <a:srcRect/>
          <a:stretch/>
        </p:blipFill>
        <p:spPr>
          <a:xfrm>
            <a:off x="1803686" y="3903758"/>
            <a:ext cx="406800" cy="1007092"/>
          </a:xfrm>
          <a:prstGeom prst="rect">
            <a:avLst/>
          </a:prstGeom>
          <a:noFill/>
          <a:ln>
            <a:noFill/>
          </a:ln>
        </p:spPr>
      </p:pic>
      <p:pic>
        <p:nvPicPr>
          <p:cNvPr id="208" name="Google Shape;208;p2" descr="102型_片開き_ﾗｽﾃｨｯｸｵｰｸ_ST2"/>
          <p:cNvPicPr preferRelativeResize="0"/>
          <p:nvPr/>
        </p:nvPicPr>
        <p:blipFill rotWithShape="1">
          <a:blip r:embed="rId38">
            <a:alphaModFix/>
          </a:blip>
          <a:srcRect/>
          <a:stretch/>
        </p:blipFill>
        <p:spPr>
          <a:xfrm>
            <a:off x="1803686" y="5208467"/>
            <a:ext cx="406800" cy="1007092"/>
          </a:xfrm>
          <a:prstGeom prst="rect">
            <a:avLst/>
          </a:prstGeom>
          <a:noFill/>
          <a:ln>
            <a:noFill/>
          </a:ln>
        </p:spPr>
      </p:pic>
      <p:pic>
        <p:nvPicPr>
          <p:cNvPr id="209" name="Google Shape;209;p2" descr="851型_片開き_ﾊﾟｲﾝ_HG1"/>
          <p:cNvPicPr preferRelativeResize="0"/>
          <p:nvPr/>
        </p:nvPicPr>
        <p:blipFill rotWithShape="1">
          <a:blip r:embed="rId39">
            <a:alphaModFix/>
          </a:blip>
          <a:srcRect/>
          <a:stretch/>
        </p:blipFill>
        <p:spPr>
          <a:xfrm>
            <a:off x="1011514" y="1317595"/>
            <a:ext cx="406800" cy="997375"/>
          </a:xfrm>
          <a:prstGeom prst="rect">
            <a:avLst/>
          </a:prstGeom>
          <a:noFill/>
          <a:ln>
            <a:noFill/>
          </a:ln>
        </p:spPr>
      </p:pic>
      <p:pic>
        <p:nvPicPr>
          <p:cNvPr id="210" name="Google Shape;210;p2" descr="802型_片開き_ﾁｪｽﾅｯﾄ_HG1"/>
          <p:cNvPicPr preferRelativeResize="0"/>
          <p:nvPr/>
        </p:nvPicPr>
        <p:blipFill rotWithShape="1">
          <a:blip r:embed="rId40">
            <a:alphaModFix/>
          </a:blip>
          <a:srcRect/>
          <a:stretch/>
        </p:blipFill>
        <p:spPr>
          <a:xfrm>
            <a:off x="261806" y="2613295"/>
            <a:ext cx="406800" cy="997375"/>
          </a:xfrm>
          <a:prstGeom prst="rect">
            <a:avLst/>
          </a:prstGeom>
          <a:noFill/>
          <a:ln>
            <a:noFill/>
          </a:ln>
        </p:spPr>
      </p:pic>
      <p:pic>
        <p:nvPicPr>
          <p:cNvPr id="211" name="Google Shape;211;p2" descr="801型片開きディープエルム"/>
          <p:cNvPicPr preferRelativeResize="0"/>
          <p:nvPr/>
        </p:nvPicPr>
        <p:blipFill rotWithShape="1">
          <a:blip r:embed="rId41">
            <a:alphaModFix/>
          </a:blip>
          <a:srcRect/>
          <a:stretch/>
        </p:blipFill>
        <p:spPr>
          <a:xfrm>
            <a:off x="261806" y="1317595"/>
            <a:ext cx="406800" cy="995680"/>
          </a:xfrm>
          <a:prstGeom prst="rect">
            <a:avLst/>
          </a:prstGeom>
          <a:noFill/>
          <a:ln>
            <a:noFill/>
          </a:ln>
        </p:spPr>
      </p:pic>
      <p:sp>
        <p:nvSpPr>
          <p:cNvPr id="212" name="Google Shape;212;p2"/>
          <p:cNvSpPr/>
          <p:nvPr/>
        </p:nvSpPr>
        <p:spPr>
          <a:xfrm>
            <a:off x="3393577" y="236664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sp>
        <p:nvSpPr>
          <p:cNvPr id="213" name="Google Shape;213;p2"/>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a:solidFill>
                  <a:srgbClr val="FFFFFF"/>
                </a:solidFill>
                <a:latin typeface="Arial"/>
                <a:ea typeface="Arial"/>
                <a:cs typeface="Arial"/>
                <a:sym typeface="Arial"/>
              </a:rPr>
              <a:t>高断熱玄関ドア</a:t>
            </a:r>
            <a:endParaRPr/>
          </a:p>
        </p:txBody>
      </p:sp>
      <p:sp>
        <p:nvSpPr>
          <p:cNvPr id="214" name="Google Shape;214;p2"/>
          <p:cNvSpPr txBox="1"/>
          <p:nvPr/>
        </p:nvSpPr>
        <p:spPr>
          <a:xfrm>
            <a:off x="2211027" y="303873"/>
            <a:ext cx="2921044" cy="39087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a:solidFill>
                  <a:srgbClr val="FFFFFF"/>
                </a:solidFill>
                <a:latin typeface="Arial"/>
                <a:ea typeface="Arial"/>
                <a:cs typeface="Arial"/>
                <a:sym typeface="Arial"/>
              </a:rPr>
              <a:t>グランデル２</a:t>
            </a:r>
            <a:endParaRPr/>
          </a:p>
        </p:txBody>
      </p:sp>
      <p:sp>
        <p:nvSpPr>
          <p:cNvPr id="215" name="Google Shape;215;p2"/>
          <p:cNvSpPr/>
          <p:nvPr/>
        </p:nvSpPr>
        <p:spPr>
          <a:xfrm>
            <a:off x="2253600" y="6516000"/>
            <a:ext cx="3073400" cy="762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chemeClr val="dk1"/>
                </a:solidFill>
                <a:latin typeface="MS PGothic"/>
                <a:ea typeface="MS PGothic"/>
                <a:cs typeface="MS PGothic"/>
                <a:sym typeface="MS PGothic"/>
              </a:rPr>
              <a:t>※商品の色は印刷の特性上、実物とは多少異なる場合がありますのでご了承ください。</a:t>
            </a:r>
            <a:endParaRPr sz="500">
              <a:solidFill>
                <a:schemeClr val="dk1"/>
              </a:solidFill>
              <a:latin typeface="MS PGothic"/>
              <a:ea typeface="MS PGothic"/>
              <a:cs typeface="MS PGothic"/>
              <a:sym typeface="MS PGothic"/>
            </a:endParaRPr>
          </a:p>
        </p:txBody>
      </p:sp>
      <p:cxnSp>
        <p:nvCxnSpPr>
          <p:cNvPr id="216" name="Google Shape;216;p2"/>
          <p:cNvCxnSpPr/>
          <p:nvPr/>
        </p:nvCxnSpPr>
        <p:spPr>
          <a:xfrm>
            <a:off x="3634153"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17" name="Google Shape;217;p2"/>
          <p:cNvSpPr/>
          <p:nvPr/>
        </p:nvSpPr>
        <p:spPr>
          <a:xfrm>
            <a:off x="867388"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MINIMAL STYLE</a:t>
            </a:r>
            <a:endParaRPr sz="650" b="1">
              <a:solidFill>
                <a:schemeClr val="lt1"/>
              </a:solidFill>
              <a:latin typeface="Arial"/>
              <a:ea typeface="Arial"/>
              <a:cs typeface="Arial"/>
              <a:sym typeface="Arial"/>
            </a:endParaRPr>
          </a:p>
        </p:txBody>
      </p:sp>
      <p:cxnSp>
        <p:nvCxnSpPr>
          <p:cNvPr id="218" name="Google Shape;218;p2"/>
          <p:cNvCxnSpPr/>
          <p:nvPr/>
        </p:nvCxnSpPr>
        <p:spPr>
          <a:xfrm>
            <a:off x="9062099"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19" name="Google Shape;219;p2"/>
          <p:cNvSpPr/>
          <p:nvPr/>
        </p:nvSpPr>
        <p:spPr>
          <a:xfrm>
            <a:off x="97613" y="790163"/>
            <a:ext cx="1455768" cy="216000"/>
          </a:xfrm>
          <a:prstGeom prst="rect">
            <a:avLst/>
          </a:prstGeom>
          <a:solidFill>
            <a:srgbClr val="660033"/>
          </a:solidFill>
          <a:ln>
            <a:noFill/>
          </a:ln>
        </p:spPr>
        <p:txBody>
          <a:bodyPr spcFirstLastPara="1" wrap="square" lIns="36000" tIns="0" rIns="36000" bIns="0" anchor="ctr" anchorCtr="0">
            <a:noAutofit/>
          </a:bodyPr>
          <a:lstStyle/>
          <a:p>
            <a:pPr marL="0" marR="0" lvl="0" indent="0" algn="ctr" rtl="0">
              <a:spcBef>
                <a:spcPts val="0"/>
              </a:spcBef>
              <a:spcAft>
                <a:spcPts val="0"/>
              </a:spcAft>
              <a:buNone/>
            </a:pPr>
            <a:r>
              <a:rPr lang="en-US" sz="800" b="1">
                <a:solidFill>
                  <a:schemeClr val="lt1"/>
                </a:solidFill>
                <a:latin typeface="Arial"/>
                <a:ea typeface="Arial"/>
                <a:cs typeface="Arial"/>
                <a:sym typeface="Arial"/>
              </a:rPr>
              <a:t>ハイグレード仕様（樹脂枠）</a:t>
            </a:r>
            <a:endParaRPr/>
          </a:p>
        </p:txBody>
      </p:sp>
      <p:sp>
        <p:nvSpPr>
          <p:cNvPr id="220" name="Google Shape;220;p2"/>
          <p:cNvSpPr/>
          <p:nvPr/>
        </p:nvSpPr>
        <p:spPr>
          <a:xfrm>
            <a:off x="1673913" y="790163"/>
            <a:ext cx="8129229" cy="215679"/>
          </a:xfrm>
          <a:prstGeom prst="rect">
            <a:avLst/>
          </a:prstGeom>
          <a:solidFill>
            <a:srgbClr val="17365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a:solidFill>
                  <a:schemeClr val="lt1"/>
                </a:solidFill>
                <a:latin typeface="Arial"/>
                <a:ea typeface="Arial"/>
                <a:cs typeface="Arial"/>
                <a:sym typeface="Arial"/>
              </a:rPr>
              <a:t>スタンダード仕様（サーマルブレイク枠）</a:t>
            </a:r>
            <a:endParaRPr/>
          </a:p>
        </p:txBody>
      </p:sp>
      <p:sp>
        <p:nvSpPr>
          <p:cNvPr id="221" name="Google Shape;221;p2"/>
          <p:cNvSpPr/>
          <p:nvPr/>
        </p:nvSpPr>
        <p:spPr>
          <a:xfrm>
            <a:off x="97612"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GRACE STYLE</a:t>
            </a:r>
            <a:endParaRPr sz="650" b="1">
              <a:solidFill>
                <a:schemeClr val="lt1"/>
              </a:solidFill>
              <a:latin typeface="Arial"/>
              <a:ea typeface="Arial"/>
              <a:cs typeface="Arial"/>
              <a:sym typeface="Arial"/>
            </a:endParaRPr>
          </a:p>
        </p:txBody>
      </p:sp>
      <p:sp>
        <p:nvSpPr>
          <p:cNvPr id="222" name="Google Shape;222;p2"/>
          <p:cNvSpPr/>
          <p:nvPr/>
        </p:nvSpPr>
        <p:spPr>
          <a:xfrm>
            <a:off x="26180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801型</a:t>
            </a:r>
            <a:endParaRPr/>
          </a:p>
        </p:txBody>
      </p:sp>
      <p:sp>
        <p:nvSpPr>
          <p:cNvPr id="223" name="Google Shape;223;p2"/>
          <p:cNvSpPr/>
          <p:nvPr/>
        </p:nvSpPr>
        <p:spPr>
          <a:xfrm>
            <a:off x="26180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802型</a:t>
            </a:r>
            <a:endParaRPr/>
          </a:p>
        </p:txBody>
      </p:sp>
      <p:sp>
        <p:nvSpPr>
          <p:cNvPr id="224" name="Google Shape;224;p2"/>
          <p:cNvSpPr/>
          <p:nvPr/>
        </p:nvSpPr>
        <p:spPr>
          <a:xfrm>
            <a:off x="1011514"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851型</a:t>
            </a:r>
            <a:endParaRPr/>
          </a:p>
        </p:txBody>
      </p:sp>
      <p:cxnSp>
        <p:nvCxnSpPr>
          <p:cNvPr id="225" name="Google Shape;225;p2"/>
          <p:cNvCxnSpPr/>
          <p:nvPr/>
        </p:nvCxnSpPr>
        <p:spPr>
          <a:xfrm>
            <a:off x="1613647" y="790163"/>
            <a:ext cx="0" cy="5595478"/>
          </a:xfrm>
          <a:prstGeom prst="straightConnector1">
            <a:avLst/>
          </a:prstGeom>
          <a:noFill/>
          <a:ln w="9525" cap="flat" cmpd="sng">
            <a:solidFill>
              <a:srgbClr val="BFBFBF"/>
            </a:solidFill>
            <a:prstDash val="dash"/>
            <a:round/>
            <a:headEnd type="none" w="sm" len="sm"/>
            <a:tailEnd type="none" w="sm" len="sm"/>
          </a:ln>
        </p:spPr>
      </p:cxnSp>
      <p:sp>
        <p:nvSpPr>
          <p:cNvPr id="226" name="Google Shape;226;p2"/>
          <p:cNvSpPr/>
          <p:nvPr/>
        </p:nvSpPr>
        <p:spPr>
          <a:xfrm>
            <a:off x="18036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101型</a:t>
            </a:r>
            <a:endParaRPr/>
          </a:p>
        </p:txBody>
      </p:sp>
      <p:sp>
        <p:nvSpPr>
          <p:cNvPr id="227" name="Google Shape;227;p2"/>
          <p:cNvSpPr/>
          <p:nvPr/>
        </p:nvSpPr>
        <p:spPr>
          <a:xfrm>
            <a:off x="1803686"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102型</a:t>
            </a:r>
            <a:endParaRPr/>
          </a:p>
        </p:txBody>
      </p:sp>
      <p:sp>
        <p:nvSpPr>
          <p:cNvPr id="228" name="Google Shape;228;p2"/>
          <p:cNvSpPr/>
          <p:nvPr/>
        </p:nvSpPr>
        <p:spPr>
          <a:xfrm>
            <a:off x="2419200"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103型</a:t>
            </a:r>
            <a:endParaRPr/>
          </a:p>
        </p:txBody>
      </p:sp>
      <p:sp>
        <p:nvSpPr>
          <p:cNvPr id="229" name="Google Shape;229;p2"/>
          <p:cNvSpPr/>
          <p:nvPr/>
        </p:nvSpPr>
        <p:spPr>
          <a:xfrm>
            <a:off x="2419200"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104型</a:t>
            </a:r>
            <a:endParaRPr/>
          </a:p>
        </p:txBody>
      </p:sp>
      <p:sp>
        <p:nvSpPr>
          <p:cNvPr id="230" name="Google Shape;230;p2"/>
          <p:cNvSpPr/>
          <p:nvPr/>
        </p:nvSpPr>
        <p:spPr>
          <a:xfrm>
            <a:off x="2419200"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105型</a:t>
            </a:r>
            <a:endParaRPr/>
          </a:p>
        </p:txBody>
      </p:sp>
      <p:sp>
        <p:nvSpPr>
          <p:cNvPr id="231" name="Google Shape;231;p2"/>
          <p:cNvSpPr/>
          <p:nvPr/>
        </p:nvSpPr>
        <p:spPr>
          <a:xfrm>
            <a:off x="2419200"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106型</a:t>
            </a:r>
            <a:endParaRPr/>
          </a:p>
        </p:txBody>
      </p:sp>
      <p:sp>
        <p:nvSpPr>
          <p:cNvPr id="232" name="Google Shape;232;p2"/>
          <p:cNvSpPr/>
          <p:nvPr/>
        </p:nvSpPr>
        <p:spPr>
          <a:xfrm>
            <a:off x="38268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121型</a:t>
            </a:r>
            <a:endParaRPr/>
          </a:p>
        </p:txBody>
      </p:sp>
      <p:sp>
        <p:nvSpPr>
          <p:cNvPr id="233" name="Google Shape;233;p2"/>
          <p:cNvSpPr/>
          <p:nvPr/>
        </p:nvSpPr>
        <p:spPr>
          <a:xfrm>
            <a:off x="4442400" y="229973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132型</a:t>
            </a:r>
            <a:endParaRPr/>
          </a:p>
        </p:txBody>
      </p:sp>
      <p:sp>
        <p:nvSpPr>
          <p:cNvPr id="234" name="Google Shape;234;p2"/>
          <p:cNvSpPr/>
          <p:nvPr/>
        </p:nvSpPr>
        <p:spPr>
          <a:xfrm>
            <a:off x="4442400"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141型</a:t>
            </a:r>
            <a:endParaRPr/>
          </a:p>
        </p:txBody>
      </p:sp>
      <p:sp>
        <p:nvSpPr>
          <p:cNvPr id="235" name="Google Shape;235;p2"/>
          <p:cNvSpPr/>
          <p:nvPr/>
        </p:nvSpPr>
        <p:spPr>
          <a:xfrm>
            <a:off x="4442400" y="490243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144型</a:t>
            </a:r>
            <a:endParaRPr/>
          </a:p>
        </p:txBody>
      </p:sp>
      <p:sp>
        <p:nvSpPr>
          <p:cNvPr id="236" name="Google Shape;236;p2"/>
          <p:cNvSpPr/>
          <p:nvPr/>
        </p:nvSpPr>
        <p:spPr>
          <a:xfrm>
            <a:off x="52236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151型</a:t>
            </a:r>
            <a:endParaRPr/>
          </a:p>
        </p:txBody>
      </p:sp>
      <p:sp>
        <p:nvSpPr>
          <p:cNvPr id="237" name="Google Shape;237;p2"/>
          <p:cNvSpPr/>
          <p:nvPr/>
        </p:nvSpPr>
        <p:spPr>
          <a:xfrm>
            <a:off x="52236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152型</a:t>
            </a:r>
            <a:endParaRPr/>
          </a:p>
        </p:txBody>
      </p:sp>
      <p:sp>
        <p:nvSpPr>
          <p:cNvPr id="238" name="Google Shape;238;p2"/>
          <p:cNvSpPr/>
          <p:nvPr/>
        </p:nvSpPr>
        <p:spPr>
          <a:xfrm>
            <a:off x="5223686"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153型</a:t>
            </a:r>
            <a:endParaRPr/>
          </a:p>
        </p:txBody>
      </p:sp>
      <p:sp>
        <p:nvSpPr>
          <p:cNvPr id="239" name="Google Shape;239;p2"/>
          <p:cNvSpPr/>
          <p:nvPr/>
        </p:nvSpPr>
        <p:spPr>
          <a:xfrm>
            <a:off x="5839200"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154型</a:t>
            </a:r>
            <a:endParaRPr/>
          </a:p>
        </p:txBody>
      </p:sp>
      <p:sp>
        <p:nvSpPr>
          <p:cNvPr id="240" name="Google Shape;240;p2"/>
          <p:cNvSpPr/>
          <p:nvPr/>
        </p:nvSpPr>
        <p:spPr>
          <a:xfrm>
            <a:off x="5839200"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155型</a:t>
            </a:r>
            <a:endParaRPr/>
          </a:p>
        </p:txBody>
      </p:sp>
      <p:sp>
        <p:nvSpPr>
          <p:cNvPr id="241" name="Google Shape;241;p2"/>
          <p:cNvSpPr/>
          <p:nvPr/>
        </p:nvSpPr>
        <p:spPr>
          <a:xfrm>
            <a:off x="5839200"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156型</a:t>
            </a:r>
            <a:endParaRPr/>
          </a:p>
        </p:txBody>
      </p:sp>
      <p:sp>
        <p:nvSpPr>
          <p:cNvPr id="242" name="Google Shape;242;p2"/>
          <p:cNvSpPr/>
          <p:nvPr/>
        </p:nvSpPr>
        <p:spPr>
          <a:xfrm>
            <a:off x="6451114" y="229973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171型</a:t>
            </a:r>
            <a:endParaRPr/>
          </a:p>
        </p:txBody>
      </p:sp>
      <p:sp>
        <p:nvSpPr>
          <p:cNvPr id="243" name="Google Shape;243;p2"/>
          <p:cNvSpPr/>
          <p:nvPr/>
        </p:nvSpPr>
        <p:spPr>
          <a:xfrm>
            <a:off x="6451114" y="3590198"/>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172型</a:t>
            </a:r>
            <a:endParaRPr/>
          </a:p>
        </p:txBody>
      </p:sp>
      <p:sp>
        <p:nvSpPr>
          <p:cNvPr id="244" name="Google Shape;244;p2"/>
          <p:cNvSpPr/>
          <p:nvPr/>
        </p:nvSpPr>
        <p:spPr>
          <a:xfrm>
            <a:off x="6451114"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173型</a:t>
            </a:r>
            <a:endParaRPr/>
          </a:p>
        </p:txBody>
      </p:sp>
      <p:sp>
        <p:nvSpPr>
          <p:cNvPr id="245" name="Google Shape;245;p2"/>
          <p:cNvSpPr/>
          <p:nvPr/>
        </p:nvSpPr>
        <p:spPr>
          <a:xfrm>
            <a:off x="6451114" y="619675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174型</a:t>
            </a:r>
            <a:endParaRPr/>
          </a:p>
        </p:txBody>
      </p:sp>
      <p:sp>
        <p:nvSpPr>
          <p:cNvPr id="246" name="Google Shape;246;p2"/>
          <p:cNvSpPr/>
          <p:nvPr/>
        </p:nvSpPr>
        <p:spPr>
          <a:xfrm>
            <a:off x="78732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181型</a:t>
            </a:r>
            <a:endParaRPr/>
          </a:p>
        </p:txBody>
      </p:sp>
      <p:sp>
        <p:nvSpPr>
          <p:cNvPr id="247" name="Google Shape;247;p2"/>
          <p:cNvSpPr/>
          <p:nvPr/>
        </p:nvSpPr>
        <p:spPr>
          <a:xfrm>
            <a:off x="78732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182型</a:t>
            </a:r>
            <a:endParaRPr/>
          </a:p>
        </p:txBody>
      </p:sp>
      <p:sp>
        <p:nvSpPr>
          <p:cNvPr id="248" name="Google Shape;248;p2"/>
          <p:cNvSpPr/>
          <p:nvPr/>
        </p:nvSpPr>
        <p:spPr>
          <a:xfrm>
            <a:off x="8477581" y="489378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183型</a:t>
            </a:r>
            <a:endParaRPr/>
          </a:p>
        </p:txBody>
      </p:sp>
      <p:sp>
        <p:nvSpPr>
          <p:cNvPr id="249" name="Google Shape;249;p2"/>
          <p:cNvSpPr/>
          <p:nvPr/>
        </p:nvSpPr>
        <p:spPr>
          <a:xfrm>
            <a:off x="18036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501型</a:t>
            </a:r>
            <a:endParaRPr/>
          </a:p>
        </p:txBody>
      </p:sp>
      <p:sp>
        <p:nvSpPr>
          <p:cNvPr id="250" name="Google Shape;250;p2"/>
          <p:cNvSpPr/>
          <p:nvPr/>
        </p:nvSpPr>
        <p:spPr>
          <a:xfrm>
            <a:off x="18036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502型</a:t>
            </a:r>
            <a:endParaRPr/>
          </a:p>
        </p:txBody>
      </p:sp>
      <p:sp>
        <p:nvSpPr>
          <p:cNvPr id="251" name="Google Shape;251;p2"/>
          <p:cNvSpPr/>
          <p:nvPr/>
        </p:nvSpPr>
        <p:spPr>
          <a:xfrm>
            <a:off x="38268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521型</a:t>
            </a:r>
            <a:endParaRPr/>
          </a:p>
        </p:txBody>
      </p:sp>
      <p:sp>
        <p:nvSpPr>
          <p:cNvPr id="252" name="Google Shape;252;p2"/>
          <p:cNvSpPr/>
          <p:nvPr/>
        </p:nvSpPr>
        <p:spPr>
          <a:xfrm>
            <a:off x="52236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551型</a:t>
            </a:r>
            <a:endParaRPr/>
          </a:p>
        </p:txBody>
      </p:sp>
      <p:sp>
        <p:nvSpPr>
          <p:cNvPr id="253" name="Google Shape;253;p2"/>
          <p:cNvSpPr/>
          <p:nvPr/>
        </p:nvSpPr>
        <p:spPr>
          <a:xfrm>
            <a:off x="78732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582型</a:t>
            </a:r>
            <a:endParaRPr/>
          </a:p>
        </p:txBody>
      </p:sp>
      <p:sp>
        <p:nvSpPr>
          <p:cNvPr id="254" name="Google Shape;254;p2"/>
          <p:cNvSpPr/>
          <p:nvPr/>
        </p:nvSpPr>
        <p:spPr>
          <a:xfrm>
            <a:off x="1673914" y="1070610"/>
            <a:ext cx="1897978"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GRACE STYLE</a:t>
            </a:r>
            <a:endParaRPr sz="650" b="1">
              <a:solidFill>
                <a:schemeClr val="lt1"/>
              </a:solidFill>
              <a:latin typeface="Arial"/>
              <a:ea typeface="Arial"/>
              <a:cs typeface="Arial"/>
              <a:sym typeface="Arial"/>
            </a:endParaRPr>
          </a:p>
        </p:txBody>
      </p:sp>
      <p:cxnSp>
        <p:nvCxnSpPr>
          <p:cNvPr id="255" name="Google Shape;255;p2"/>
          <p:cNvCxnSpPr/>
          <p:nvPr/>
        </p:nvCxnSpPr>
        <p:spPr>
          <a:xfrm>
            <a:off x="826832" y="1057641"/>
            <a:ext cx="0" cy="5328000"/>
          </a:xfrm>
          <a:prstGeom prst="straightConnector1">
            <a:avLst/>
          </a:prstGeom>
          <a:noFill/>
          <a:ln w="9525" cap="flat" cmpd="sng">
            <a:solidFill>
              <a:srgbClr val="BFBFBF"/>
            </a:solidFill>
            <a:prstDash val="dash"/>
            <a:round/>
            <a:headEnd type="none" w="sm" len="sm"/>
            <a:tailEnd type="none" w="sm" len="sm"/>
          </a:ln>
        </p:spPr>
      </p:cxnSp>
      <p:cxnSp>
        <p:nvCxnSpPr>
          <p:cNvPr id="256" name="Google Shape;256;p2"/>
          <p:cNvCxnSpPr/>
          <p:nvPr/>
        </p:nvCxnSpPr>
        <p:spPr>
          <a:xfrm>
            <a:off x="5035827"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57" name="Google Shape;257;p2"/>
          <p:cNvSpPr/>
          <p:nvPr/>
        </p:nvSpPr>
        <p:spPr>
          <a:xfrm>
            <a:off x="5083346" y="1070610"/>
            <a:ext cx="2543957"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MINIMAL STYLE</a:t>
            </a:r>
            <a:endParaRPr sz="650" b="1">
              <a:solidFill>
                <a:schemeClr val="lt1"/>
              </a:solidFill>
              <a:latin typeface="Arial"/>
              <a:ea typeface="Arial"/>
              <a:cs typeface="Arial"/>
              <a:sym typeface="Arial"/>
            </a:endParaRPr>
          </a:p>
        </p:txBody>
      </p:sp>
      <p:sp>
        <p:nvSpPr>
          <p:cNvPr id="258" name="Google Shape;258;p2"/>
          <p:cNvSpPr/>
          <p:nvPr/>
        </p:nvSpPr>
        <p:spPr>
          <a:xfrm>
            <a:off x="3696415" y="1070610"/>
            <a:ext cx="1291892"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INDIVITY STYLE</a:t>
            </a:r>
            <a:endParaRPr sz="650" b="1">
              <a:solidFill>
                <a:schemeClr val="lt1"/>
              </a:solidFill>
              <a:latin typeface="Arial"/>
              <a:ea typeface="Arial"/>
              <a:cs typeface="Arial"/>
              <a:sym typeface="Arial"/>
            </a:endParaRPr>
          </a:p>
        </p:txBody>
      </p:sp>
      <p:sp>
        <p:nvSpPr>
          <p:cNvPr id="259" name="Google Shape;259;p2"/>
          <p:cNvSpPr/>
          <p:nvPr/>
        </p:nvSpPr>
        <p:spPr>
          <a:xfrm>
            <a:off x="7742788" y="1070610"/>
            <a:ext cx="1260871"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PLAIN STYLE</a:t>
            </a:r>
            <a:endParaRPr sz="650" b="1">
              <a:solidFill>
                <a:schemeClr val="lt1"/>
              </a:solidFill>
              <a:latin typeface="Arial"/>
              <a:ea typeface="Arial"/>
              <a:cs typeface="Arial"/>
              <a:sym typeface="Arial"/>
            </a:endParaRPr>
          </a:p>
        </p:txBody>
      </p:sp>
      <p:sp>
        <p:nvSpPr>
          <p:cNvPr id="260" name="Google Shape;260;p2"/>
          <p:cNvSpPr/>
          <p:nvPr/>
        </p:nvSpPr>
        <p:spPr>
          <a:xfrm>
            <a:off x="9119143"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CLASSIC STYLE</a:t>
            </a:r>
            <a:endParaRPr sz="650" b="1">
              <a:solidFill>
                <a:schemeClr val="lt1"/>
              </a:solidFill>
              <a:latin typeface="Arial"/>
              <a:ea typeface="Arial"/>
              <a:cs typeface="Arial"/>
              <a:sym typeface="Arial"/>
            </a:endParaRPr>
          </a:p>
        </p:txBody>
      </p:sp>
      <p:sp>
        <p:nvSpPr>
          <p:cNvPr id="261" name="Google Shape;261;p2"/>
          <p:cNvSpPr/>
          <p:nvPr/>
        </p:nvSpPr>
        <p:spPr>
          <a:xfrm>
            <a:off x="630674" y="2366645"/>
            <a:ext cx="162000" cy="78629"/>
          </a:xfrm>
          <a:prstGeom prst="roundRect">
            <a:avLst>
              <a:gd name="adj" fmla="val 16667"/>
            </a:avLst>
          </a:prstGeom>
          <a:solidFill>
            <a:srgbClr val="800000"/>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HG1</a:t>
            </a:r>
            <a:endParaRPr sz="500">
              <a:solidFill>
                <a:schemeClr val="lt1"/>
              </a:solidFill>
              <a:latin typeface="Arial"/>
              <a:ea typeface="Arial"/>
              <a:cs typeface="Arial"/>
              <a:sym typeface="Arial"/>
            </a:endParaRPr>
          </a:p>
        </p:txBody>
      </p:sp>
      <p:sp>
        <p:nvSpPr>
          <p:cNvPr id="262" name="Google Shape;262;p2"/>
          <p:cNvSpPr/>
          <p:nvPr/>
        </p:nvSpPr>
        <p:spPr>
          <a:xfrm>
            <a:off x="1391381" y="2366645"/>
            <a:ext cx="162000" cy="78629"/>
          </a:xfrm>
          <a:prstGeom prst="roundRect">
            <a:avLst>
              <a:gd name="adj" fmla="val 16667"/>
            </a:avLst>
          </a:prstGeom>
          <a:solidFill>
            <a:srgbClr val="800000"/>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HG1</a:t>
            </a:r>
            <a:endParaRPr sz="500">
              <a:solidFill>
                <a:schemeClr val="lt1"/>
              </a:solidFill>
              <a:latin typeface="Arial"/>
              <a:ea typeface="Arial"/>
              <a:cs typeface="Arial"/>
              <a:sym typeface="Arial"/>
            </a:endParaRPr>
          </a:p>
        </p:txBody>
      </p:sp>
      <p:sp>
        <p:nvSpPr>
          <p:cNvPr id="263" name="Google Shape;263;p2"/>
          <p:cNvSpPr/>
          <p:nvPr/>
        </p:nvSpPr>
        <p:spPr>
          <a:xfrm>
            <a:off x="630674" y="3656286"/>
            <a:ext cx="162000" cy="78629"/>
          </a:xfrm>
          <a:prstGeom prst="roundRect">
            <a:avLst>
              <a:gd name="adj" fmla="val 16667"/>
            </a:avLst>
          </a:prstGeom>
          <a:solidFill>
            <a:srgbClr val="800000"/>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HG1</a:t>
            </a:r>
            <a:endParaRPr sz="500">
              <a:solidFill>
                <a:schemeClr val="lt1"/>
              </a:solidFill>
              <a:latin typeface="Arial"/>
              <a:ea typeface="Arial"/>
              <a:cs typeface="Arial"/>
              <a:sym typeface="Arial"/>
            </a:endParaRPr>
          </a:p>
        </p:txBody>
      </p:sp>
      <p:sp>
        <p:nvSpPr>
          <p:cNvPr id="264" name="Google Shape;264;p2"/>
          <p:cNvSpPr/>
          <p:nvPr/>
        </p:nvSpPr>
        <p:spPr>
          <a:xfrm>
            <a:off x="2172580"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sp>
        <p:nvSpPr>
          <p:cNvPr id="265" name="Google Shape;265;p2"/>
          <p:cNvSpPr/>
          <p:nvPr/>
        </p:nvSpPr>
        <p:spPr>
          <a:xfrm>
            <a:off x="2172580" y="3656286"/>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cxnSp>
        <p:nvCxnSpPr>
          <p:cNvPr id="266" name="Google Shape;266;p2"/>
          <p:cNvCxnSpPr/>
          <p:nvPr/>
        </p:nvCxnSpPr>
        <p:spPr>
          <a:xfrm>
            <a:off x="7681174"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67" name="Google Shape;267;p2"/>
          <p:cNvSpPr/>
          <p:nvPr/>
        </p:nvSpPr>
        <p:spPr>
          <a:xfrm>
            <a:off x="4187024"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sp>
        <p:nvSpPr>
          <p:cNvPr id="268" name="Google Shape;268;p2"/>
          <p:cNvSpPr/>
          <p:nvPr/>
        </p:nvSpPr>
        <p:spPr>
          <a:xfrm>
            <a:off x="5579738"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grpSp>
        <p:nvGrpSpPr>
          <p:cNvPr id="269" name="Google Shape;269;p2"/>
          <p:cNvGrpSpPr/>
          <p:nvPr/>
        </p:nvGrpSpPr>
        <p:grpSpPr>
          <a:xfrm>
            <a:off x="4804790" y="2346906"/>
            <a:ext cx="162483" cy="161756"/>
            <a:chOff x="4804790" y="2327128"/>
            <a:chExt cx="162483" cy="161756"/>
          </a:xfrm>
        </p:grpSpPr>
        <p:sp>
          <p:nvSpPr>
            <p:cNvPr id="270" name="Google Shape;27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71" name="Google Shape;271;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272" name="Google Shape;272;p2"/>
          <p:cNvSpPr/>
          <p:nvPr/>
        </p:nvSpPr>
        <p:spPr>
          <a:xfrm>
            <a:off x="8243039"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sp>
        <p:nvSpPr>
          <p:cNvPr id="273" name="Google Shape;273;p2"/>
          <p:cNvSpPr/>
          <p:nvPr/>
        </p:nvSpPr>
        <p:spPr>
          <a:xfrm>
            <a:off x="38268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122型</a:t>
            </a:r>
            <a:endParaRPr/>
          </a:p>
        </p:txBody>
      </p:sp>
      <p:sp>
        <p:nvSpPr>
          <p:cNvPr id="274" name="Google Shape;274;p2"/>
          <p:cNvSpPr/>
          <p:nvPr/>
        </p:nvSpPr>
        <p:spPr>
          <a:xfrm>
            <a:off x="3034714" y="229973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107型</a:t>
            </a:r>
            <a:endParaRPr/>
          </a:p>
        </p:txBody>
      </p:sp>
      <p:sp>
        <p:nvSpPr>
          <p:cNvPr id="275" name="Google Shape;275;p2"/>
          <p:cNvSpPr/>
          <p:nvPr/>
        </p:nvSpPr>
        <p:spPr>
          <a:xfrm>
            <a:off x="5839200"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157型</a:t>
            </a:r>
            <a:endParaRPr/>
          </a:p>
        </p:txBody>
      </p:sp>
      <p:sp>
        <p:nvSpPr>
          <p:cNvPr id="276" name="Google Shape;276;p2"/>
          <p:cNvSpPr/>
          <p:nvPr/>
        </p:nvSpPr>
        <p:spPr>
          <a:xfrm>
            <a:off x="6206112" y="6261719"/>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sp>
        <p:nvSpPr>
          <p:cNvPr id="277" name="Google Shape;277;p2"/>
          <p:cNvSpPr/>
          <p:nvPr/>
        </p:nvSpPr>
        <p:spPr>
          <a:xfrm>
            <a:off x="3826886" y="619675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123型</a:t>
            </a:r>
            <a:endParaRPr/>
          </a:p>
        </p:txBody>
      </p:sp>
      <p:sp>
        <p:nvSpPr>
          <p:cNvPr id="278" name="Google Shape;278;p2"/>
          <p:cNvSpPr/>
          <p:nvPr/>
        </p:nvSpPr>
        <p:spPr>
          <a:xfrm>
            <a:off x="7069895" y="229973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175型</a:t>
            </a:r>
            <a:endParaRPr/>
          </a:p>
        </p:txBody>
      </p:sp>
      <p:sp>
        <p:nvSpPr>
          <p:cNvPr id="279" name="Google Shape;279;p2"/>
          <p:cNvSpPr/>
          <p:nvPr/>
        </p:nvSpPr>
        <p:spPr>
          <a:xfrm>
            <a:off x="8477581" y="229973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184型</a:t>
            </a:r>
            <a:endParaRPr/>
          </a:p>
        </p:txBody>
      </p:sp>
      <p:sp>
        <p:nvSpPr>
          <p:cNvPr id="280" name="Google Shape;280;p2"/>
          <p:cNvSpPr/>
          <p:nvPr/>
        </p:nvSpPr>
        <p:spPr>
          <a:xfrm>
            <a:off x="8477581"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185型</a:t>
            </a:r>
            <a:endParaRPr/>
          </a:p>
        </p:txBody>
      </p:sp>
      <p:grpSp>
        <p:nvGrpSpPr>
          <p:cNvPr id="281" name="Google Shape;281;p2"/>
          <p:cNvGrpSpPr/>
          <p:nvPr/>
        </p:nvGrpSpPr>
        <p:grpSpPr>
          <a:xfrm>
            <a:off x="2172580" y="4960537"/>
            <a:ext cx="162483" cy="158219"/>
            <a:chOff x="4804790" y="2327128"/>
            <a:chExt cx="162483" cy="158219"/>
          </a:xfrm>
        </p:grpSpPr>
        <p:sp>
          <p:nvSpPr>
            <p:cNvPr id="282" name="Google Shape;28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83" name="Google Shape;283;p2"/>
            <p:cNvSpPr/>
            <p:nvPr/>
          </p:nvSpPr>
          <p:spPr>
            <a:xfrm>
              <a:off x="4805273" y="2406718"/>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84" name="Google Shape;284;p2"/>
          <p:cNvGrpSpPr/>
          <p:nvPr/>
        </p:nvGrpSpPr>
        <p:grpSpPr>
          <a:xfrm>
            <a:off x="2172580" y="6246147"/>
            <a:ext cx="162483" cy="159443"/>
            <a:chOff x="4804790" y="2324747"/>
            <a:chExt cx="162483" cy="159443"/>
          </a:xfrm>
        </p:grpSpPr>
        <p:sp>
          <p:nvSpPr>
            <p:cNvPr id="285" name="Google Shape;285;p2"/>
            <p:cNvSpPr/>
            <p:nvPr/>
          </p:nvSpPr>
          <p:spPr>
            <a:xfrm>
              <a:off x="4804790" y="2324747"/>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86" name="Google Shape;286;p2"/>
            <p:cNvSpPr/>
            <p:nvPr/>
          </p:nvSpPr>
          <p:spPr>
            <a:xfrm>
              <a:off x="4805273" y="240556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87" name="Google Shape;287;p2"/>
          <p:cNvGrpSpPr/>
          <p:nvPr/>
        </p:nvGrpSpPr>
        <p:grpSpPr>
          <a:xfrm>
            <a:off x="2778665" y="2346906"/>
            <a:ext cx="162483" cy="160022"/>
            <a:chOff x="4804790" y="2327128"/>
            <a:chExt cx="162483" cy="160022"/>
          </a:xfrm>
        </p:grpSpPr>
        <p:sp>
          <p:nvSpPr>
            <p:cNvPr id="288" name="Google Shape;288;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89" name="Google Shape;289;p2"/>
            <p:cNvSpPr/>
            <p:nvPr/>
          </p:nvSpPr>
          <p:spPr>
            <a:xfrm>
              <a:off x="4805273" y="240852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0" name="Google Shape;290;p2"/>
          <p:cNvGrpSpPr/>
          <p:nvPr/>
        </p:nvGrpSpPr>
        <p:grpSpPr>
          <a:xfrm>
            <a:off x="2778665" y="3645212"/>
            <a:ext cx="162483" cy="160022"/>
            <a:chOff x="4804790" y="2327128"/>
            <a:chExt cx="162483" cy="160022"/>
          </a:xfrm>
        </p:grpSpPr>
        <p:sp>
          <p:nvSpPr>
            <p:cNvPr id="291" name="Google Shape;291;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92" name="Google Shape;292;p2"/>
            <p:cNvSpPr/>
            <p:nvPr/>
          </p:nvSpPr>
          <p:spPr>
            <a:xfrm>
              <a:off x="4805273" y="240852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3" name="Google Shape;293;p2"/>
          <p:cNvGrpSpPr/>
          <p:nvPr/>
        </p:nvGrpSpPr>
        <p:grpSpPr>
          <a:xfrm>
            <a:off x="2778665" y="4960537"/>
            <a:ext cx="162483" cy="158219"/>
            <a:chOff x="4804790" y="2327128"/>
            <a:chExt cx="162483" cy="158219"/>
          </a:xfrm>
        </p:grpSpPr>
        <p:sp>
          <p:nvSpPr>
            <p:cNvPr id="294" name="Google Shape;294;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95" name="Google Shape;295;p2"/>
            <p:cNvSpPr/>
            <p:nvPr/>
          </p:nvSpPr>
          <p:spPr>
            <a:xfrm>
              <a:off x="4805273" y="2406718"/>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6" name="Google Shape;296;p2"/>
          <p:cNvGrpSpPr/>
          <p:nvPr/>
        </p:nvGrpSpPr>
        <p:grpSpPr>
          <a:xfrm>
            <a:off x="2778665" y="6246147"/>
            <a:ext cx="162483" cy="159443"/>
            <a:chOff x="4804790" y="2324747"/>
            <a:chExt cx="162483" cy="159443"/>
          </a:xfrm>
        </p:grpSpPr>
        <p:sp>
          <p:nvSpPr>
            <p:cNvPr id="297" name="Google Shape;297;p2"/>
            <p:cNvSpPr/>
            <p:nvPr/>
          </p:nvSpPr>
          <p:spPr>
            <a:xfrm>
              <a:off x="4804790" y="2324747"/>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98" name="Google Shape;298;p2"/>
            <p:cNvSpPr/>
            <p:nvPr/>
          </p:nvSpPr>
          <p:spPr>
            <a:xfrm>
              <a:off x="4805273" y="240556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9" name="Google Shape;299;p2"/>
          <p:cNvGrpSpPr/>
          <p:nvPr/>
        </p:nvGrpSpPr>
        <p:grpSpPr>
          <a:xfrm>
            <a:off x="4187024" y="3645212"/>
            <a:ext cx="162483" cy="159375"/>
            <a:chOff x="4804790" y="2327128"/>
            <a:chExt cx="162483" cy="159375"/>
          </a:xfrm>
        </p:grpSpPr>
        <p:sp>
          <p:nvSpPr>
            <p:cNvPr id="300" name="Google Shape;30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01" name="Google Shape;301;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302" name="Google Shape;302;p2"/>
          <p:cNvSpPr/>
          <p:nvPr/>
        </p:nvSpPr>
        <p:spPr>
          <a:xfrm>
            <a:off x="4187024" y="4972167"/>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nvGrpSpPr>
          <p:cNvPr id="303" name="Google Shape;303;p2"/>
          <p:cNvGrpSpPr/>
          <p:nvPr/>
        </p:nvGrpSpPr>
        <p:grpSpPr>
          <a:xfrm>
            <a:off x="4187024" y="6246147"/>
            <a:ext cx="162483" cy="159375"/>
            <a:chOff x="4804790" y="2327128"/>
            <a:chExt cx="162483" cy="159375"/>
          </a:xfrm>
        </p:grpSpPr>
        <p:sp>
          <p:nvSpPr>
            <p:cNvPr id="304" name="Google Shape;304;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05" name="Google Shape;305;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06" name="Google Shape;306;p2"/>
          <p:cNvGrpSpPr/>
          <p:nvPr/>
        </p:nvGrpSpPr>
        <p:grpSpPr>
          <a:xfrm>
            <a:off x="4804790" y="3645212"/>
            <a:ext cx="162483" cy="159375"/>
            <a:chOff x="4804790" y="2327128"/>
            <a:chExt cx="162483" cy="159375"/>
          </a:xfrm>
        </p:grpSpPr>
        <p:sp>
          <p:nvSpPr>
            <p:cNvPr id="307" name="Google Shape;307;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08" name="Google Shape;308;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09" name="Google Shape;309;p2"/>
          <p:cNvGrpSpPr/>
          <p:nvPr/>
        </p:nvGrpSpPr>
        <p:grpSpPr>
          <a:xfrm>
            <a:off x="4804790" y="4960537"/>
            <a:ext cx="162483" cy="159375"/>
            <a:chOff x="4804790" y="2327128"/>
            <a:chExt cx="162483" cy="159375"/>
          </a:xfrm>
        </p:grpSpPr>
        <p:sp>
          <p:nvSpPr>
            <p:cNvPr id="310" name="Google Shape;31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11" name="Google Shape;311;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12" name="Google Shape;312;p2"/>
          <p:cNvGrpSpPr/>
          <p:nvPr/>
        </p:nvGrpSpPr>
        <p:grpSpPr>
          <a:xfrm>
            <a:off x="5579738" y="3645212"/>
            <a:ext cx="162483" cy="159375"/>
            <a:chOff x="4804790" y="2327128"/>
            <a:chExt cx="162483" cy="159375"/>
          </a:xfrm>
        </p:grpSpPr>
        <p:sp>
          <p:nvSpPr>
            <p:cNvPr id="313" name="Google Shape;313;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14" name="Google Shape;314;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15" name="Google Shape;315;p2"/>
          <p:cNvGrpSpPr/>
          <p:nvPr/>
        </p:nvGrpSpPr>
        <p:grpSpPr>
          <a:xfrm>
            <a:off x="5579738" y="4960537"/>
            <a:ext cx="162483" cy="159375"/>
            <a:chOff x="4804790" y="2327128"/>
            <a:chExt cx="162483" cy="159375"/>
          </a:xfrm>
        </p:grpSpPr>
        <p:sp>
          <p:nvSpPr>
            <p:cNvPr id="316" name="Google Shape;316;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17" name="Google Shape;317;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18" name="Google Shape;318;p2"/>
          <p:cNvGrpSpPr/>
          <p:nvPr/>
        </p:nvGrpSpPr>
        <p:grpSpPr>
          <a:xfrm>
            <a:off x="5579738" y="6246147"/>
            <a:ext cx="162483" cy="159375"/>
            <a:chOff x="4804790" y="2327128"/>
            <a:chExt cx="162483" cy="159375"/>
          </a:xfrm>
        </p:grpSpPr>
        <p:sp>
          <p:nvSpPr>
            <p:cNvPr id="319" name="Google Shape;319;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0" name="Google Shape;320;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21" name="Google Shape;321;p2"/>
          <p:cNvGrpSpPr/>
          <p:nvPr/>
        </p:nvGrpSpPr>
        <p:grpSpPr>
          <a:xfrm>
            <a:off x="6206112" y="2346906"/>
            <a:ext cx="162483" cy="161756"/>
            <a:chOff x="4804790" y="2327128"/>
            <a:chExt cx="162483" cy="161756"/>
          </a:xfrm>
        </p:grpSpPr>
        <p:sp>
          <p:nvSpPr>
            <p:cNvPr id="322" name="Google Shape;32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3" name="Google Shape;323;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24" name="Google Shape;324;p2"/>
          <p:cNvGrpSpPr/>
          <p:nvPr/>
        </p:nvGrpSpPr>
        <p:grpSpPr>
          <a:xfrm>
            <a:off x="6206112" y="3645212"/>
            <a:ext cx="162483" cy="159375"/>
            <a:chOff x="4804790" y="2327128"/>
            <a:chExt cx="162483" cy="159375"/>
          </a:xfrm>
        </p:grpSpPr>
        <p:sp>
          <p:nvSpPr>
            <p:cNvPr id="325" name="Google Shape;325;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6" name="Google Shape;326;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27" name="Google Shape;327;p2"/>
          <p:cNvGrpSpPr/>
          <p:nvPr/>
        </p:nvGrpSpPr>
        <p:grpSpPr>
          <a:xfrm>
            <a:off x="6206112" y="4960537"/>
            <a:ext cx="162483" cy="159375"/>
            <a:chOff x="4804790" y="2327128"/>
            <a:chExt cx="162483" cy="159375"/>
          </a:xfrm>
        </p:grpSpPr>
        <p:sp>
          <p:nvSpPr>
            <p:cNvPr id="328" name="Google Shape;328;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9" name="Google Shape;329;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0" name="Google Shape;330;p2"/>
          <p:cNvGrpSpPr/>
          <p:nvPr/>
        </p:nvGrpSpPr>
        <p:grpSpPr>
          <a:xfrm>
            <a:off x="6818244" y="2346906"/>
            <a:ext cx="162483" cy="161756"/>
            <a:chOff x="4804790" y="2327128"/>
            <a:chExt cx="162483" cy="161756"/>
          </a:xfrm>
        </p:grpSpPr>
        <p:sp>
          <p:nvSpPr>
            <p:cNvPr id="331" name="Google Shape;331;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32" name="Google Shape;332;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3" name="Google Shape;333;p2"/>
          <p:cNvGrpSpPr/>
          <p:nvPr/>
        </p:nvGrpSpPr>
        <p:grpSpPr>
          <a:xfrm>
            <a:off x="6818244" y="3645212"/>
            <a:ext cx="162483" cy="159375"/>
            <a:chOff x="4804790" y="2327128"/>
            <a:chExt cx="162483" cy="159375"/>
          </a:xfrm>
        </p:grpSpPr>
        <p:sp>
          <p:nvSpPr>
            <p:cNvPr id="334" name="Google Shape;334;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35" name="Google Shape;335;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6" name="Google Shape;336;p2"/>
          <p:cNvGrpSpPr/>
          <p:nvPr/>
        </p:nvGrpSpPr>
        <p:grpSpPr>
          <a:xfrm>
            <a:off x="6818244" y="4960537"/>
            <a:ext cx="162483" cy="159375"/>
            <a:chOff x="4804790" y="2327128"/>
            <a:chExt cx="162483" cy="159375"/>
          </a:xfrm>
        </p:grpSpPr>
        <p:sp>
          <p:nvSpPr>
            <p:cNvPr id="337" name="Google Shape;337;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38" name="Google Shape;338;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9" name="Google Shape;339;p2"/>
          <p:cNvGrpSpPr/>
          <p:nvPr/>
        </p:nvGrpSpPr>
        <p:grpSpPr>
          <a:xfrm>
            <a:off x="6818244" y="6246147"/>
            <a:ext cx="162483" cy="159375"/>
            <a:chOff x="4804790" y="2327128"/>
            <a:chExt cx="162483" cy="159375"/>
          </a:xfrm>
        </p:grpSpPr>
        <p:sp>
          <p:nvSpPr>
            <p:cNvPr id="340" name="Google Shape;34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41" name="Google Shape;341;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42" name="Google Shape;342;p2"/>
          <p:cNvGrpSpPr/>
          <p:nvPr/>
        </p:nvGrpSpPr>
        <p:grpSpPr>
          <a:xfrm>
            <a:off x="7443736" y="2346906"/>
            <a:ext cx="162483" cy="161756"/>
            <a:chOff x="4804790" y="2327128"/>
            <a:chExt cx="162483" cy="161756"/>
          </a:xfrm>
        </p:grpSpPr>
        <p:sp>
          <p:nvSpPr>
            <p:cNvPr id="343" name="Google Shape;343;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44" name="Google Shape;344;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45" name="Google Shape;345;p2"/>
          <p:cNvGrpSpPr/>
          <p:nvPr/>
        </p:nvGrpSpPr>
        <p:grpSpPr>
          <a:xfrm>
            <a:off x="8243039" y="3645212"/>
            <a:ext cx="162483" cy="159375"/>
            <a:chOff x="4804790" y="2327128"/>
            <a:chExt cx="162483" cy="159375"/>
          </a:xfrm>
        </p:grpSpPr>
        <p:sp>
          <p:nvSpPr>
            <p:cNvPr id="346" name="Google Shape;346;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47" name="Google Shape;347;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48" name="Google Shape;348;p2"/>
          <p:cNvGrpSpPr/>
          <p:nvPr/>
        </p:nvGrpSpPr>
        <p:grpSpPr>
          <a:xfrm>
            <a:off x="8243039" y="4960537"/>
            <a:ext cx="162483" cy="159375"/>
            <a:chOff x="4804790" y="2327128"/>
            <a:chExt cx="162483" cy="159375"/>
          </a:xfrm>
        </p:grpSpPr>
        <p:sp>
          <p:nvSpPr>
            <p:cNvPr id="349" name="Google Shape;349;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0" name="Google Shape;350;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51" name="Google Shape;351;p2"/>
          <p:cNvGrpSpPr/>
          <p:nvPr/>
        </p:nvGrpSpPr>
        <p:grpSpPr>
          <a:xfrm>
            <a:off x="8847334" y="4943173"/>
            <a:ext cx="162483" cy="159375"/>
            <a:chOff x="4804790" y="2327128"/>
            <a:chExt cx="162483" cy="159375"/>
          </a:xfrm>
        </p:grpSpPr>
        <p:sp>
          <p:nvSpPr>
            <p:cNvPr id="352" name="Google Shape;35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3" name="Google Shape;353;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54" name="Google Shape;354;p2"/>
          <p:cNvGrpSpPr/>
          <p:nvPr/>
        </p:nvGrpSpPr>
        <p:grpSpPr>
          <a:xfrm>
            <a:off x="8841177" y="2346906"/>
            <a:ext cx="162483" cy="161756"/>
            <a:chOff x="4804790" y="2327128"/>
            <a:chExt cx="162483" cy="161756"/>
          </a:xfrm>
        </p:grpSpPr>
        <p:sp>
          <p:nvSpPr>
            <p:cNvPr id="355" name="Google Shape;355;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6" name="Google Shape;356;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57" name="Google Shape;357;p2"/>
          <p:cNvGrpSpPr/>
          <p:nvPr/>
        </p:nvGrpSpPr>
        <p:grpSpPr>
          <a:xfrm>
            <a:off x="8841177" y="3645212"/>
            <a:ext cx="162483" cy="161756"/>
            <a:chOff x="4804790" y="2327128"/>
            <a:chExt cx="162483" cy="161756"/>
          </a:xfrm>
        </p:grpSpPr>
        <p:sp>
          <p:nvSpPr>
            <p:cNvPr id="358" name="Google Shape;358;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9" name="Google Shape;359;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360" name="Google Shape;360;p2"/>
          <p:cNvSpPr/>
          <p:nvPr/>
        </p:nvSpPr>
        <p:spPr>
          <a:xfrm>
            <a:off x="9259200"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191型</a:t>
            </a:r>
            <a:endParaRPr/>
          </a:p>
        </p:txBody>
      </p:sp>
      <p:grpSp>
        <p:nvGrpSpPr>
          <p:cNvPr id="361" name="Google Shape;361;p2"/>
          <p:cNvGrpSpPr/>
          <p:nvPr/>
        </p:nvGrpSpPr>
        <p:grpSpPr>
          <a:xfrm>
            <a:off x="9619955" y="2346906"/>
            <a:ext cx="162483" cy="159375"/>
            <a:chOff x="4804790" y="2327128"/>
            <a:chExt cx="162483" cy="159375"/>
          </a:xfrm>
        </p:grpSpPr>
        <p:sp>
          <p:nvSpPr>
            <p:cNvPr id="362" name="Google Shape;36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63" name="Google Shape;363;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364" name="Google Shape;364;p2"/>
          <p:cNvSpPr txBox="1"/>
          <p:nvPr/>
        </p:nvSpPr>
        <p:spPr>
          <a:xfrm>
            <a:off x="4690615" y="377463"/>
            <a:ext cx="2215800"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1800" b="1" dirty="0" err="1">
                <a:solidFill>
                  <a:srgbClr val="FFFFFF"/>
                </a:solidFill>
                <a:latin typeface="Arial"/>
                <a:ea typeface="Arial"/>
                <a:cs typeface="Arial"/>
                <a:sym typeface="Arial"/>
              </a:rPr>
              <a:t>デザイン一覧</a:t>
            </a:r>
            <a:endParaRPr sz="1800" b="1" i="0" u="none" strike="noStrike" cap="none" dirty="0">
              <a:solidFill>
                <a:srgbClr val="000000"/>
              </a:solidFill>
              <a:latin typeface="Arial"/>
              <a:ea typeface="Arial"/>
              <a:cs typeface="Arial"/>
              <a:sym typeface="Arial"/>
            </a:endParaRPr>
          </a:p>
        </p:txBody>
      </p:sp>
      <p:sp>
        <p:nvSpPr>
          <p:cNvPr id="365" name="Google Shape;365;p2"/>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dirty="0">
                <a:solidFill>
                  <a:srgbClr val="54585A"/>
                </a:solidFill>
                <a:latin typeface="Arial"/>
                <a:ea typeface="Arial"/>
                <a:cs typeface="Arial"/>
                <a:sym typeface="Arial"/>
              </a:rPr>
              <a:t>SPD99999008105</a:t>
            </a:r>
            <a:endParaRPr dirty="0"/>
          </a:p>
          <a:p>
            <a:pPr marL="0" marR="0" lvl="0" indent="0" algn="l" rtl="0">
              <a:spcBef>
                <a:spcPts val="0"/>
              </a:spcBef>
              <a:spcAft>
                <a:spcPts val="0"/>
              </a:spcAft>
              <a:buNone/>
            </a:pPr>
            <a:r>
              <a:rPr lang="en-US" sz="544" dirty="0">
                <a:solidFill>
                  <a:srgbClr val="54585A"/>
                </a:solidFill>
                <a:latin typeface="Arial"/>
                <a:ea typeface="Arial"/>
                <a:cs typeface="Arial"/>
                <a:sym typeface="Arial"/>
              </a:rPr>
              <a:t>202</a:t>
            </a:r>
            <a:r>
              <a:rPr lang="en-US" altLang="ja-JP" sz="544" dirty="0">
                <a:solidFill>
                  <a:srgbClr val="54585A"/>
                </a:solidFill>
                <a:latin typeface="Arial"/>
                <a:ea typeface="Arial"/>
                <a:cs typeface="Arial"/>
                <a:sym typeface="Arial"/>
              </a:rPr>
              <a:t>6</a:t>
            </a:r>
            <a:r>
              <a:rPr lang="en-US" sz="544" dirty="0">
                <a:solidFill>
                  <a:srgbClr val="54585A"/>
                </a:solidFill>
                <a:latin typeface="Arial"/>
                <a:ea typeface="Arial"/>
                <a:cs typeface="Arial"/>
                <a:sym typeface="Arial"/>
              </a:rPr>
              <a:t>.</a:t>
            </a:r>
            <a:r>
              <a:rPr lang="en-US" altLang="ja-JP" sz="544" dirty="0">
                <a:solidFill>
                  <a:srgbClr val="54585A"/>
                </a:solidFill>
                <a:latin typeface="Arial"/>
                <a:ea typeface="Arial"/>
                <a:cs typeface="Arial"/>
                <a:sym typeface="Arial"/>
              </a:rPr>
              <a:t>4</a:t>
            </a:r>
            <a:r>
              <a:rPr lang="en-US" sz="544" dirty="0">
                <a:solidFill>
                  <a:srgbClr val="54585A"/>
                </a:solidFill>
                <a:latin typeface="Arial"/>
                <a:ea typeface="Arial"/>
                <a:cs typeface="Arial"/>
                <a:sym typeface="Arial"/>
              </a:rPr>
              <a:t>月</a:t>
            </a:r>
            <a:r>
              <a:rPr lang="en-US" sz="544" b="0" i="0" u="none" strike="noStrike" cap="none" dirty="0">
                <a:solidFill>
                  <a:srgbClr val="54585A"/>
                </a:solidFill>
                <a:latin typeface="Arial"/>
                <a:ea typeface="Arial"/>
                <a:cs typeface="Arial"/>
                <a:sym typeface="Arial"/>
              </a:rPr>
              <a:t>発行</a:t>
            </a:r>
            <a:endParaRPr dirty="0"/>
          </a:p>
        </p:txBody>
      </p:sp>
      <p:pic>
        <p:nvPicPr>
          <p:cNvPr id="366" name="Google Shape;366;p2"/>
          <p:cNvPicPr preferRelativeResize="0"/>
          <p:nvPr/>
        </p:nvPicPr>
        <p:blipFill rotWithShape="1">
          <a:blip r:embed="rId42">
            <a:alphaModFix/>
          </a:blip>
          <a:srcRect/>
          <a:stretch/>
        </p:blipFill>
        <p:spPr>
          <a:xfrm>
            <a:off x="7353751" y="5372100"/>
            <a:ext cx="2397586" cy="101354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3" descr="191型片開きエクリュアイボリー"/>
          <p:cNvPicPr preferRelativeResize="0"/>
          <p:nvPr/>
        </p:nvPicPr>
        <p:blipFill rotWithShape="1">
          <a:blip r:embed="rId3">
            <a:alphaModFix/>
          </a:blip>
          <a:srcRect/>
          <a:stretch/>
        </p:blipFill>
        <p:spPr>
          <a:xfrm>
            <a:off x="9259200" y="1314103"/>
            <a:ext cx="406800" cy="1008827"/>
          </a:xfrm>
          <a:prstGeom prst="rect">
            <a:avLst/>
          </a:prstGeom>
          <a:noFill/>
          <a:ln>
            <a:noFill/>
          </a:ln>
        </p:spPr>
      </p:pic>
      <p:pic>
        <p:nvPicPr>
          <p:cNvPr id="373" name="Google Shape;373;p3" descr="184型片開きユーログレーパイン"/>
          <p:cNvPicPr preferRelativeResize="0"/>
          <p:nvPr/>
        </p:nvPicPr>
        <p:blipFill rotWithShape="1">
          <a:blip r:embed="rId4">
            <a:alphaModFix/>
          </a:blip>
          <a:srcRect/>
          <a:stretch/>
        </p:blipFill>
        <p:spPr>
          <a:xfrm>
            <a:off x="7638874" y="3931966"/>
            <a:ext cx="406800" cy="1008827"/>
          </a:xfrm>
          <a:prstGeom prst="rect">
            <a:avLst/>
          </a:prstGeom>
          <a:noFill/>
          <a:ln>
            <a:noFill/>
          </a:ln>
        </p:spPr>
      </p:pic>
      <p:pic>
        <p:nvPicPr>
          <p:cNvPr id="374" name="Google Shape;374;p3" descr="185型片開きチェリーウッド"/>
          <p:cNvPicPr preferRelativeResize="0"/>
          <p:nvPr/>
        </p:nvPicPr>
        <p:blipFill rotWithShape="1">
          <a:blip r:embed="rId5">
            <a:alphaModFix/>
          </a:blip>
          <a:srcRect/>
          <a:stretch/>
        </p:blipFill>
        <p:spPr>
          <a:xfrm>
            <a:off x="8411406" y="1312368"/>
            <a:ext cx="406800" cy="1008827"/>
          </a:xfrm>
          <a:prstGeom prst="rect">
            <a:avLst/>
          </a:prstGeom>
          <a:noFill/>
          <a:ln>
            <a:noFill/>
          </a:ln>
        </p:spPr>
      </p:pic>
      <p:pic>
        <p:nvPicPr>
          <p:cNvPr id="375" name="Google Shape;375;p3" descr="182型片開きチェリーウッド"/>
          <p:cNvPicPr preferRelativeResize="0"/>
          <p:nvPr/>
        </p:nvPicPr>
        <p:blipFill rotWithShape="1">
          <a:blip r:embed="rId6">
            <a:alphaModFix/>
          </a:blip>
          <a:srcRect/>
          <a:stretch/>
        </p:blipFill>
        <p:spPr>
          <a:xfrm>
            <a:off x="7638874" y="2636385"/>
            <a:ext cx="406800" cy="1008827"/>
          </a:xfrm>
          <a:prstGeom prst="rect">
            <a:avLst/>
          </a:prstGeom>
          <a:noFill/>
          <a:ln>
            <a:noFill/>
          </a:ln>
        </p:spPr>
      </p:pic>
      <p:pic>
        <p:nvPicPr>
          <p:cNvPr id="376" name="Google Shape;376;p3" descr="181型片開きユーログレーパイン"/>
          <p:cNvPicPr preferRelativeResize="0"/>
          <p:nvPr/>
        </p:nvPicPr>
        <p:blipFill rotWithShape="1">
          <a:blip r:embed="rId7">
            <a:alphaModFix/>
          </a:blip>
          <a:srcRect/>
          <a:stretch/>
        </p:blipFill>
        <p:spPr>
          <a:xfrm>
            <a:off x="7638874" y="1314103"/>
            <a:ext cx="406800" cy="1008827"/>
          </a:xfrm>
          <a:prstGeom prst="rect">
            <a:avLst/>
          </a:prstGeom>
          <a:noFill/>
          <a:ln>
            <a:noFill/>
          </a:ln>
        </p:spPr>
      </p:pic>
      <p:pic>
        <p:nvPicPr>
          <p:cNvPr id="377" name="Google Shape;377;p3" descr="175型片開きブラックガラス"/>
          <p:cNvPicPr preferRelativeResize="0"/>
          <p:nvPr/>
        </p:nvPicPr>
        <p:blipFill rotWithShape="1">
          <a:blip r:embed="rId8">
            <a:alphaModFix/>
          </a:blip>
          <a:srcRect/>
          <a:stretch/>
        </p:blipFill>
        <p:spPr>
          <a:xfrm>
            <a:off x="6772976" y="3931966"/>
            <a:ext cx="406800" cy="1008827"/>
          </a:xfrm>
          <a:prstGeom prst="rect">
            <a:avLst/>
          </a:prstGeom>
          <a:noFill/>
          <a:ln>
            <a:noFill/>
          </a:ln>
        </p:spPr>
      </p:pic>
      <p:pic>
        <p:nvPicPr>
          <p:cNvPr id="378" name="Google Shape;378;p3" descr="171型_片開き_ｼｬﾝﾊﾟﾝﾚｯﾄﾞ_ST2"/>
          <p:cNvPicPr preferRelativeResize="0"/>
          <p:nvPr/>
        </p:nvPicPr>
        <p:blipFill rotWithShape="1">
          <a:blip r:embed="rId9">
            <a:alphaModFix/>
          </a:blip>
          <a:srcRect/>
          <a:stretch/>
        </p:blipFill>
        <p:spPr>
          <a:xfrm>
            <a:off x="5972811" y="2638120"/>
            <a:ext cx="406800" cy="1007092"/>
          </a:xfrm>
          <a:prstGeom prst="rect">
            <a:avLst/>
          </a:prstGeom>
          <a:noFill/>
          <a:ln>
            <a:noFill/>
          </a:ln>
        </p:spPr>
      </p:pic>
      <p:pic>
        <p:nvPicPr>
          <p:cNvPr id="379" name="Google Shape;379;p3" descr="172型_片開き_ﾁｪｽﾅｯﾄ_ST2"/>
          <p:cNvPicPr preferRelativeResize="0"/>
          <p:nvPr/>
        </p:nvPicPr>
        <p:blipFill rotWithShape="1">
          <a:blip r:embed="rId10">
            <a:alphaModFix/>
          </a:blip>
          <a:srcRect/>
          <a:stretch/>
        </p:blipFill>
        <p:spPr>
          <a:xfrm>
            <a:off x="5972811" y="3931966"/>
            <a:ext cx="406800" cy="1007092"/>
          </a:xfrm>
          <a:prstGeom prst="rect">
            <a:avLst/>
          </a:prstGeom>
          <a:noFill/>
          <a:ln>
            <a:noFill/>
          </a:ln>
        </p:spPr>
      </p:pic>
      <p:pic>
        <p:nvPicPr>
          <p:cNvPr id="380" name="Google Shape;380;p3" descr="173型片開きディープエルム"/>
          <p:cNvPicPr preferRelativeResize="0"/>
          <p:nvPr/>
        </p:nvPicPr>
        <p:blipFill rotWithShape="1">
          <a:blip r:embed="rId11">
            <a:alphaModFix/>
          </a:blip>
          <a:srcRect/>
          <a:stretch/>
        </p:blipFill>
        <p:spPr>
          <a:xfrm>
            <a:off x="6772976" y="1314103"/>
            <a:ext cx="406800" cy="1008827"/>
          </a:xfrm>
          <a:prstGeom prst="rect">
            <a:avLst/>
          </a:prstGeom>
          <a:noFill/>
          <a:ln>
            <a:noFill/>
          </a:ln>
        </p:spPr>
      </p:pic>
      <p:pic>
        <p:nvPicPr>
          <p:cNvPr id="381" name="Google Shape;381;p3" descr="174型_片開き_ﾗｽﾃｨｯｸｵｰｸ_ST2"/>
          <p:cNvPicPr preferRelativeResize="0"/>
          <p:nvPr/>
        </p:nvPicPr>
        <p:blipFill rotWithShape="1">
          <a:blip r:embed="rId12">
            <a:alphaModFix/>
          </a:blip>
          <a:srcRect/>
          <a:stretch/>
        </p:blipFill>
        <p:spPr>
          <a:xfrm>
            <a:off x="6772976" y="2638120"/>
            <a:ext cx="406800" cy="1007092"/>
          </a:xfrm>
          <a:prstGeom prst="rect">
            <a:avLst/>
          </a:prstGeom>
          <a:noFill/>
          <a:ln>
            <a:noFill/>
          </a:ln>
        </p:spPr>
      </p:pic>
      <p:pic>
        <p:nvPicPr>
          <p:cNvPr id="382" name="Google Shape;382;p3" descr="157型片開きディープエルム"/>
          <p:cNvPicPr preferRelativeResize="0"/>
          <p:nvPr/>
        </p:nvPicPr>
        <p:blipFill rotWithShape="1">
          <a:blip r:embed="rId13">
            <a:alphaModFix/>
          </a:blip>
          <a:srcRect/>
          <a:stretch/>
        </p:blipFill>
        <p:spPr>
          <a:xfrm>
            <a:off x="5972811" y="1314103"/>
            <a:ext cx="406800" cy="1008827"/>
          </a:xfrm>
          <a:prstGeom prst="rect">
            <a:avLst/>
          </a:prstGeom>
          <a:noFill/>
          <a:ln>
            <a:noFill/>
          </a:ln>
        </p:spPr>
      </p:pic>
      <p:pic>
        <p:nvPicPr>
          <p:cNvPr id="383" name="Google Shape;383;p3" descr="156型_片開き_ﾏｯﾄﾌﾞﾗｯｸ_ST2_ST3"/>
          <p:cNvPicPr preferRelativeResize="0"/>
          <p:nvPr/>
        </p:nvPicPr>
        <p:blipFill rotWithShape="1">
          <a:blip r:embed="rId14">
            <a:alphaModFix/>
          </a:blip>
          <a:srcRect/>
          <a:stretch/>
        </p:blipFill>
        <p:spPr>
          <a:xfrm>
            <a:off x="5172646" y="3931966"/>
            <a:ext cx="406800" cy="1007092"/>
          </a:xfrm>
          <a:prstGeom prst="rect">
            <a:avLst/>
          </a:prstGeom>
          <a:noFill/>
          <a:ln>
            <a:noFill/>
          </a:ln>
        </p:spPr>
      </p:pic>
      <p:pic>
        <p:nvPicPr>
          <p:cNvPr id="384" name="Google Shape;384;p3" descr="155型_片開き_ｸﾘｴﾓｶ_ST2"/>
          <p:cNvPicPr preferRelativeResize="0"/>
          <p:nvPr/>
        </p:nvPicPr>
        <p:blipFill rotWithShape="1">
          <a:blip r:embed="rId15">
            <a:alphaModFix/>
          </a:blip>
          <a:srcRect/>
          <a:stretch/>
        </p:blipFill>
        <p:spPr>
          <a:xfrm>
            <a:off x="5172646" y="2638120"/>
            <a:ext cx="406800" cy="1007092"/>
          </a:xfrm>
          <a:prstGeom prst="rect">
            <a:avLst/>
          </a:prstGeom>
          <a:noFill/>
          <a:ln>
            <a:noFill/>
          </a:ln>
        </p:spPr>
      </p:pic>
      <p:pic>
        <p:nvPicPr>
          <p:cNvPr id="385" name="Google Shape;385;p3" descr="154型_片開き_ｸﾞﾗﾝﾕｰｶﾘ_ST2"/>
          <p:cNvPicPr preferRelativeResize="0"/>
          <p:nvPr/>
        </p:nvPicPr>
        <p:blipFill rotWithShape="1">
          <a:blip r:embed="rId16">
            <a:alphaModFix/>
          </a:blip>
          <a:srcRect/>
          <a:stretch/>
        </p:blipFill>
        <p:spPr>
          <a:xfrm>
            <a:off x="5172646" y="1314103"/>
            <a:ext cx="406800" cy="1007092"/>
          </a:xfrm>
          <a:prstGeom prst="rect">
            <a:avLst/>
          </a:prstGeom>
          <a:noFill/>
          <a:ln>
            <a:noFill/>
          </a:ln>
        </p:spPr>
      </p:pic>
      <p:pic>
        <p:nvPicPr>
          <p:cNvPr id="386" name="Google Shape;386;p3" descr="153型_片開き_ﾄﾘﾉﾊﾟｲﾝ_ST2"/>
          <p:cNvPicPr preferRelativeResize="0"/>
          <p:nvPr/>
        </p:nvPicPr>
        <p:blipFill rotWithShape="1">
          <a:blip r:embed="rId17">
            <a:alphaModFix/>
          </a:blip>
          <a:srcRect/>
          <a:stretch/>
        </p:blipFill>
        <p:spPr>
          <a:xfrm>
            <a:off x="4364053" y="3933701"/>
            <a:ext cx="406800" cy="1007092"/>
          </a:xfrm>
          <a:prstGeom prst="rect">
            <a:avLst/>
          </a:prstGeom>
          <a:noFill/>
          <a:ln>
            <a:noFill/>
          </a:ln>
        </p:spPr>
      </p:pic>
      <p:pic>
        <p:nvPicPr>
          <p:cNvPr id="387" name="Google Shape;387;p3" descr="152型_片開き_ｵｰｸ_ST2"/>
          <p:cNvPicPr preferRelativeResize="0"/>
          <p:nvPr/>
        </p:nvPicPr>
        <p:blipFill rotWithShape="1">
          <a:blip r:embed="rId18">
            <a:alphaModFix/>
          </a:blip>
          <a:srcRect/>
          <a:stretch/>
        </p:blipFill>
        <p:spPr>
          <a:xfrm>
            <a:off x="4364053" y="2638120"/>
            <a:ext cx="406800" cy="1007092"/>
          </a:xfrm>
          <a:prstGeom prst="rect">
            <a:avLst/>
          </a:prstGeom>
          <a:noFill/>
          <a:ln>
            <a:noFill/>
          </a:ln>
        </p:spPr>
      </p:pic>
      <p:pic>
        <p:nvPicPr>
          <p:cNvPr id="388" name="Google Shape;388;p3" descr="151型片開きディープエルム"/>
          <p:cNvPicPr preferRelativeResize="0"/>
          <p:nvPr/>
        </p:nvPicPr>
        <p:blipFill rotWithShape="1">
          <a:blip r:embed="rId19">
            <a:alphaModFix/>
          </a:blip>
          <a:srcRect/>
          <a:stretch/>
        </p:blipFill>
        <p:spPr>
          <a:xfrm>
            <a:off x="4364053" y="1314103"/>
            <a:ext cx="406800" cy="1008827"/>
          </a:xfrm>
          <a:prstGeom prst="rect">
            <a:avLst/>
          </a:prstGeom>
          <a:noFill/>
          <a:ln>
            <a:noFill/>
          </a:ln>
        </p:spPr>
      </p:pic>
      <p:pic>
        <p:nvPicPr>
          <p:cNvPr id="389" name="Google Shape;389;p3" descr="144型_片開き_ｱﾝﾃｨｰｸｵｰｸ_ST2_ST3"/>
          <p:cNvPicPr preferRelativeResize="0"/>
          <p:nvPr/>
        </p:nvPicPr>
        <p:blipFill rotWithShape="1">
          <a:blip r:embed="rId20">
            <a:alphaModFix/>
          </a:blip>
          <a:srcRect/>
          <a:stretch/>
        </p:blipFill>
        <p:spPr>
          <a:xfrm>
            <a:off x="3490589" y="3933701"/>
            <a:ext cx="406800" cy="1007092"/>
          </a:xfrm>
          <a:prstGeom prst="rect">
            <a:avLst/>
          </a:prstGeom>
          <a:noFill/>
          <a:ln>
            <a:noFill/>
          </a:ln>
        </p:spPr>
      </p:pic>
      <p:pic>
        <p:nvPicPr>
          <p:cNvPr id="390" name="Google Shape;390;p3" descr="141型_片開き_ﾊﾝﾄﾞﾀﾞｳﾝﾁｪﾘｰ_ST2"/>
          <p:cNvPicPr preferRelativeResize="0"/>
          <p:nvPr/>
        </p:nvPicPr>
        <p:blipFill rotWithShape="1">
          <a:blip r:embed="rId21">
            <a:alphaModFix/>
          </a:blip>
          <a:srcRect/>
          <a:stretch/>
        </p:blipFill>
        <p:spPr>
          <a:xfrm>
            <a:off x="3490589" y="2638120"/>
            <a:ext cx="406800" cy="1007092"/>
          </a:xfrm>
          <a:prstGeom prst="rect">
            <a:avLst/>
          </a:prstGeom>
          <a:noFill/>
          <a:ln>
            <a:noFill/>
          </a:ln>
        </p:spPr>
      </p:pic>
      <p:pic>
        <p:nvPicPr>
          <p:cNvPr id="391" name="Google Shape;391;p3" descr="132型_片開き_ﾘｰﾌｸﾞﾘｰﾝ_ST2"/>
          <p:cNvPicPr preferRelativeResize="0"/>
          <p:nvPr/>
        </p:nvPicPr>
        <p:blipFill rotWithShape="1">
          <a:blip r:embed="rId22">
            <a:alphaModFix/>
          </a:blip>
          <a:srcRect/>
          <a:stretch/>
        </p:blipFill>
        <p:spPr>
          <a:xfrm>
            <a:off x="3490589" y="1314103"/>
            <a:ext cx="406800" cy="1007092"/>
          </a:xfrm>
          <a:prstGeom prst="rect">
            <a:avLst/>
          </a:prstGeom>
          <a:noFill/>
          <a:ln>
            <a:noFill/>
          </a:ln>
        </p:spPr>
      </p:pic>
      <p:pic>
        <p:nvPicPr>
          <p:cNvPr id="392" name="Google Shape;392;p3" descr="123型片開きチーク"/>
          <p:cNvPicPr preferRelativeResize="0"/>
          <p:nvPr/>
        </p:nvPicPr>
        <p:blipFill rotWithShape="1">
          <a:blip r:embed="rId23">
            <a:alphaModFix/>
          </a:blip>
          <a:srcRect/>
          <a:stretch/>
        </p:blipFill>
        <p:spPr>
          <a:xfrm>
            <a:off x="2732586" y="3931966"/>
            <a:ext cx="406800" cy="1008827"/>
          </a:xfrm>
          <a:prstGeom prst="rect">
            <a:avLst/>
          </a:prstGeom>
          <a:noFill/>
          <a:ln>
            <a:noFill/>
          </a:ln>
        </p:spPr>
      </p:pic>
      <p:pic>
        <p:nvPicPr>
          <p:cNvPr id="393" name="Google Shape;393;p3" descr="122型片開きラフアンバーエルム"/>
          <p:cNvPicPr preferRelativeResize="0"/>
          <p:nvPr/>
        </p:nvPicPr>
        <p:blipFill rotWithShape="1">
          <a:blip r:embed="rId24">
            <a:alphaModFix/>
          </a:blip>
          <a:srcRect/>
          <a:stretch/>
        </p:blipFill>
        <p:spPr>
          <a:xfrm>
            <a:off x="2732586" y="2636385"/>
            <a:ext cx="406800" cy="1008827"/>
          </a:xfrm>
          <a:prstGeom prst="rect">
            <a:avLst/>
          </a:prstGeom>
          <a:noFill/>
          <a:ln>
            <a:noFill/>
          </a:ln>
        </p:spPr>
      </p:pic>
      <p:pic>
        <p:nvPicPr>
          <p:cNvPr id="394" name="Google Shape;394;p3" descr="121型_片開き_ﾗｽﾃｨｯｸｵｰｸ_ST2_ST3"/>
          <p:cNvPicPr preferRelativeResize="0"/>
          <p:nvPr/>
        </p:nvPicPr>
        <p:blipFill rotWithShape="1">
          <a:blip r:embed="rId25">
            <a:alphaModFix/>
          </a:blip>
          <a:srcRect/>
          <a:stretch/>
        </p:blipFill>
        <p:spPr>
          <a:xfrm>
            <a:off x="2732586" y="1314103"/>
            <a:ext cx="406800" cy="1007092"/>
          </a:xfrm>
          <a:prstGeom prst="rect">
            <a:avLst/>
          </a:prstGeom>
          <a:noFill/>
          <a:ln>
            <a:noFill/>
          </a:ln>
        </p:spPr>
      </p:pic>
      <p:pic>
        <p:nvPicPr>
          <p:cNvPr id="395" name="Google Shape;395;p3" descr="107型片開きディープエルム"/>
          <p:cNvPicPr preferRelativeResize="0"/>
          <p:nvPr/>
        </p:nvPicPr>
        <p:blipFill rotWithShape="1">
          <a:blip r:embed="rId26">
            <a:alphaModFix/>
          </a:blip>
          <a:srcRect/>
          <a:stretch/>
        </p:blipFill>
        <p:spPr>
          <a:xfrm>
            <a:off x="1886261" y="1314103"/>
            <a:ext cx="406800" cy="1008827"/>
          </a:xfrm>
          <a:prstGeom prst="rect">
            <a:avLst/>
          </a:prstGeom>
          <a:noFill/>
          <a:ln>
            <a:noFill/>
          </a:ln>
        </p:spPr>
      </p:pic>
      <p:pic>
        <p:nvPicPr>
          <p:cNvPr id="396" name="Google Shape;396;p3" descr="106型_片開き_ｸﾘｴﾀﾞｰｸ_ST2"/>
          <p:cNvPicPr preferRelativeResize="0"/>
          <p:nvPr/>
        </p:nvPicPr>
        <p:blipFill rotWithShape="1">
          <a:blip r:embed="rId27">
            <a:alphaModFix/>
          </a:blip>
          <a:srcRect/>
          <a:stretch/>
        </p:blipFill>
        <p:spPr>
          <a:xfrm>
            <a:off x="1067046" y="3933701"/>
            <a:ext cx="406800" cy="1007092"/>
          </a:xfrm>
          <a:prstGeom prst="rect">
            <a:avLst/>
          </a:prstGeom>
          <a:noFill/>
          <a:ln>
            <a:noFill/>
          </a:ln>
        </p:spPr>
      </p:pic>
      <p:pic>
        <p:nvPicPr>
          <p:cNvPr id="397" name="Google Shape;397;p3" descr="105型_片開き_ﾁｪｽﾅｯﾄ_ST2"/>
          <p:cNvPicPr preferRelativeResize="0"/>
          <p:nvPr/>
        </p:nvPicPr>
        <p:blipFill rotWithShape="1">
          <a:blip r:embed="rId28">
            <a:alphaModFix/>
          </a:blip>
          <a:srcRect/>
          <a:stretch/>
        </p:blipFill>
        <p:spPr>
          <a:xfrm>
            <a:off x="1067046" y="2638120"/>
            <a:ext cx="406800" cy="1007092"/>
          </a:xfrm>
          <a:prstGeom prst="rect">
            <a:avLst/>
          </a:prstGeom>
          <a:noFill/>
          <a:ln>
            <a:noFill/>
          </a:ln>
        </p:spPr>
      </p:pic>
      <p:pic>
        <p:nvPicPr>
          <p:cNvPr id="398" name="Google Shape;398;p3" descr="104型_片開き_ﾁｰｸ_ST2"/>
          <p:cNvPicPr preferRelativeResize="0"/>
          <p:nvPr/>
        </p:nvPicPr>
        <p:blipFill rotWithShape="1">
          <a:blip r:embed="rId29">
            <a:alphaModFix/>
          </a:blip>
          <a:srcRect/>
          <a:stretch/>
        </p:blipFill>
        <p:spPr>
          <a:xfrm>
            <a:off x="1067046" y="1314103"/>
            <a:ext cx="406800" cy="1007092"/>
          </a:xfrm>
          <a:prstGeom prst="rect">
            <a:avLst/>
          </a:prstGeom>
          <a:noFill/>
          <a:ln>
            <a:noFill/>
          </a:ln>
        </p:spPr>
      </p:pic>
      <p:pic>
        <p:nvPicPr>
          <p:cNvPr id="399" name="Google Shape;399;p3" descr="103型_片開き_ｸﾞﾗﾝﾕｰｶﾘ_ST2"/>
          <p:cNvPicPr preferRelativeResize="0"/>
          <p:nvPr/>
        </p:nvPicPr>
        <p:blipFill rotWithShape="1">
          <a:blip r:embed="rId30">
            <a:alphaModFix/>
          </a:blip>
          <a:srcRect/>
          <a:stretch/>
        </p:blipFill>
        <p:spPr>
          <a:xfrm>
            <a:off x="247831" y="3933701"/>
            <a:ext cx="406800" cy="1007092"/>
          </a:xfrm>
          <a:prstGeom prst="rect">
            <a:avLst/>
          </a:prstGeom>
          <a:noFill/>
          <a:ln>
            <a:noFill/>
          </a:ln>
        </p:spPr>
      </p:pic>
      <p:pic>
        <p:nvPicPr>
          <p:cNvPr id="400" name="Google Shape;400;p3" descr="101型_片開き_ｸﾞﾗﾝﾕｰｶﾘ_ST2"/>
          <p:cNvPicPr preferRelativeResize="0"/>
          <p:nvPr/>
        </p:nvPicPr>
        <p:blipFill rotWithShape="1">
          <a:blip r:embed="rId31">
            <a:alphaModFix/>
          </a:blip>
          <a:srcRect/>
          <a:stretch/>
        </p:blipFill>
        <p:spPr>
          <a:xfrm>
            <a:off x="247831" y="1314103"/>
            <a:ext cx="406800" cy="1007092"/>
          </a:xfrm>
          <a:prstGeom prst="rect">
            <a:avLst/>
          </a:prstGeom>
          <a:noFill/>
          <a:ln>
            <a:noFill/>
          </a:ln>
        </p:spPr>
      </p:pic>
      <p:pic>
        <p:nvPicPr>
          <p:cNvPr id="401" name="Google Shape;401;p3" descr="102型_片開き_ﾗｽﾃｨｯｸｵｰｸ_ST2"/>
          <p:cNvPicPr preferRelativeResize="0"/>
          <p:nvPr/>
        </p:nvPicPr>
        <p:blipFill rotWithShape="1">
          <a:blip r:embed="rId32">
            <a:alphaModFix/>
          </a:blip>
          <a:srcRect/>
          <a:stretch/>
        </p:blipFill>
        <p:spPr>
          <a:xfrm>
            <a:off x="247831" y="2638120"/>
            <a:ext cx="406800" cy="1007092"/>
          </a:xfrm>
          <a:prstGeom prst="rect">
            <a:avLst/>
          </a:prstGeom>
          <a:noFill/>
          <a:ln>
            <a:noFill/>
          </a:ln>
        </p:spPr>
      </p:pic>
      <p:sp>
        <p:nvSpPr>
          <p:cNvPr id="402" name="Google Shape;402;p3"/>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dirty="0">
                <a:solidFill>
                  <a:srgbClr val="54585A"/>
                </a:solidFill>
                <a:latin typeface="Arial"/>
                <a:ea typeface="Arial"/>
                <a:cs typeface="Arial"/>
                <a:sym typeface="Arial"/>
              </a:rPr>
              <a:t>SPD99999008105</a:t>
            </a:r>
            <a:endParaRPr dirty="0"/>
          </a:p>
          <a:p>
            <a:pPr marL="0" marR="0" lvl="0" indent="0" algn="l" rtl="0">
              <a:spcBef>
                <a:spcPts val="0"/>
              </a:spcBef>
              <a:spcAft>
                <a:spcPts val="0"/>
              </a:spcAft>
              <a:buNone/>
            </a:pPr>
            <a:r>
              <a:rPr lang="en-US" sz="544" dirty="0">
                <a:solidFill>
                  <a:srgbClr val="54585A"/>
                </a:solidFill>
                <a:latin typeface="Arial"/>
                <a:ea typeface="Arial"/>
                <a:cs typeface="Arial"/>
                <a:sym typeface="Arial"/>
              </a:rPr>
              <a:t>202</a:t>
            </a:r>
            <a:r>
              <a:rPr lang="en-US" altLang="ja-JP" sz="544" dirty="0">
                <a:solidFill>
                  <a:srgbClr val="54585A"/>
                </a:solidFill>
                <a:latin typeface="Arial"/>
                <a:ea typeface="Arial"/>
                <a:cs typeface="Arial"/>
                <a:sym typeface="Arial"/>
              </a:rPr>
              <a:t>6</a:t>
            </a:r>
            <a:r>
              <a:rPr lang="en-US" sz="544" dirty="0">
                <a:solidFill>
                  <a:srgbClr val="54585A"/>
                </a:solidFill>
                <a:latin typeface="Arial"/>
                <a:ea typeface="Arial"/>
                <a:cs typeface="Arial"/>
                <a:sym typeface="Arial"/>
              </a:rPr>
              <a:t>.</a:t>
            </a:r>
            <a:r>
              <a:rPr lang="en-US" altLang="ja-JP" sz="544" dirty="0">
                <a:solidFill>
                  <a:srgbClr val="54585A"/>
                </a:solidFill>
                <a:latin typeface="Arial"/>
                <a:ea typeface="Arial"/>
                <a:cs typeface="Arial"/>
                <a:sym typeface="Arial"/>
              </a:rPr>
              <a:t>4</a:t>
            </a:r>
            <a:r>
              <a:rPr lang="en-US" sz="544" dirty="0">
                <a:solidFill>
                  <a:srgbClr val="54585A"/>
                </a:solidFill>
                <a:latin typeface="Arial"/>
                <a:ea typeface="Arial"/>
                <a:cs typeface="Arial"/>
                <a:sym typeface="Arial"/>
              </a:rPr>
              <a:t>月</a:t>
            </a:r>
            <a:r>
              <a:rPr lang="en-US" sz="544" b="0" i="0" u="none" strike="noStrike" cap="none" dirty="0">
                <a:solidFill>
                  <a:srgbClr val="54585A"/>
                </a:solidFill>
                <a:latin typeface="Arial"/>
                <a:ea typeface="Arial"/>
                <a:cs typeface="Arial"/>
                <a:sym typeface="Arial"/>
              </a:rPr>
              <a:t>発行</a:t>
            </a:r>
            <a:endParaRPr dirty="0"/>
          </a:p>
        </p:txBody>
      </p:sp>
      <p:sp>
        <p:nvSpPr>
          <p:cNvPr id="403" name="Google Shape;403;p3"/>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a:solidFill>
                  <a:srgbClr val="FFFFFF"/>
                </a:solidFill>
                <a:latin typeface="Arial"/>
                <a:ea typeface="Arial"/>
                <a:cs typeface="Arial"/>
                <a:sym typeface="Arial"/>
              </a:rPr>
              <a:t>高断熱玄関ドア</a:t>
            </a:r>
            <a:endParaRPr/>
          </a:p>
        </p:txBody>
      </p:sp>
      <p:sp>
        <p:nvSpPr>
          <p:cNvPr id="404" name="Google Shape;404;p3"/>
          <p:cNvSpPr txBox="1"/>
          <p:nvPr/>
        </p:nvSpPr>
        <p:spPr>
          <a:xfrm>
            <a:off x="2214836" y="303873"/>
            <a:ext cx="4996421" cy="78175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a:solidFill>
                  <a:srgbClr val="FFFFFF"/>
                </a:solidFill>
                <a:latin typeface="Arial"/>
                <a:ea typeface="Arial"/>
                <a:cs typeface="Arial"/>
                <a:sym typeface="Arial"/>
              </a:rPr>
              <a:t>グランデル２防火戸</a:t>
            </a:r>
            <a:endParaRPr/>
          </a:p>
          <a:p>
            <a:pPr marL="0" marR="0" lvl="0" indent="0" algn="l" rtl="0">
              <a:spcBef>
                <a:spcPts val="0"/>
              </a:spcBef>
              <a:spcAft>
                <a:spcPts val="0"/>
              </a:spcAft>
              <a:buNone/>
            </a:pPr>
            <a:endParaRPr sz="2540" b="1">
              <a:solidFill>
                <a:srgbClr val="FFFFFF"/>
              </a:solidFill>
              <a:latin typeface="Arial"/>
              <a:ea typeface="Arial"/>
              <a:cs typeface="Arial"/>
              <a:sym typeface="Arial"/>
            </a:endParaRPr>
          </a:p>
        </p:txBody>
      </p:sp>
      <p:sp>
        <p:nvSpPr>
          <p:cNvPr id="405" name="Google Shape;405;p3"/>
          <p:cNvSpPr/>
          <p:nvPr/>
        </p:nvSpPr>
        <p:spPr>
          <a:xfrm>
            <a:off x="2253600" y="6516000"/>
            <a:ext cx="3073400" cy="762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chemeClr val="dk1"/>
                </a:solidFill>
                <a:latin typeface="MS PGothic"/>
                <a:ea typeface="MS PGothic"/>
                <a:cs typeface="MS PGothic"/>
                <a:sym typeface="MS PGothic"/>
              </a:rPr>
              <a:t>※商品の色は印刷の特性上、実物とは多少異なる場合がありますのでご了承ください。</a:t>
            </a:r>
            <a:endParaRPr sz="500">
              <a:solidFill>
                <a:schemeClr val="dk1"/>
              </a:solidFill>
              <a:latin typeface="MS PGothic"/>
              <a:ea typeface="MS PGothic"/>
              <a:cs typeface="MS PGothic"/>
              <a:sym typeface="MS PGothic"/>
            </a:endParaRPr>
          </a:p>
        </p:txBody>
      </p:sp>
      <p:cxnSp>
        <p:nvCxnSpPr>
          <p:cNvPr id="406" name="Google Shape;406;p3"/>
          <p:cNvCxnSpPr/>
          <p:nvPr/>
        </p:nvCxnSpPr>
        <p:spPr>
          <a:xfrm>
            <a:off x="2510203" y="1057641"/>
            <a:ext cx="0" cy="5328000"/>
          </a:xfrm>
          <a:prstGeom prst="straightConnector1">
            <a:avLst/>
          </a:prstGeom>
          <a:noFill/>
          <a:ln w="9525" cap="flat" cmpd="sng">
            <a:solidFill>
              <a:srgbClr val="BFBFBF"/>
            </a:solidFill>
            <a:prstDash val="dash"/>
            <a:round/>
            <a:headEnd type="none" w="sm" len="sm"/>
            <a:tailEnd type="none" w="sm" len="sm"/>
          </a:ln>
        </p:spPr>
      </p:cxnSp>
      <p:cxnSp>
        <p:nvCxnSpPr>
          <p:cNvPr id="407" name="Google Shape;407;p3"/>
          <p:cNvCxnSpPr/>
          <p:nvPr/>
        </p:nvCxnSpPr>
        <p:spPr>
          <a:xfrm>
            <a:off x="9062099" y="1057641"/>
            <a:ext cx="0" cy="4428759"/>
          </a:xfrm>
          <a:prstGeom prst="straightConnector1">
            <a:avLst/>
          </a:prstGeom>
          <a:noFill/>
          <a:ln w="9525" cap="flat" cmpd="sng">
            <a:solidFill>
              <a:srgbClr val="BFBFBF"/>
            </a:solidFill>
            <a:prstDash val="dash"/>
            <a:round/>
            <a:headEnd type="none" w="sm" len="sm"/>
            <a:tailEnd type="none" w="sm" len="sm"/>
          </a:ln>
        </p:spPr>
      </p:cxnSp>
      <p:sp>
        <p:nvSpPr>
          <p:cNvPr id="408" name="Google Shape;408;p3"/>
          <p:cNvSpPr/>
          <p:nvPr/>
        </p:nvSpPr>
        <p:spPr>
          <a:xfrm>
            <a:off x="97613" y="790162"/>
            <a:ext cx="9705529" cy="216000"/>
          </a:xfrm>
          <a:prstGeom prst="rect">
            <a:avLst/>
          </a:prstGeom>
          <a:solidFill>
            <a:srgbClr val="17365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a:solidFill>
                  <a:schemeClr val="lt1"/>
                </a:solidFill>
                <a:latin typeface="Arial"/>
                <a:ea typeface="Arial"/>
                <a:cs typeface="Arial"/>
                <a:sym typeface="Arial"/>
              </a:rPr>
              <a:t>スタンダード仕様（サーマルブレイク枠）</a:t>
            </a:r>
            <a:endParaRPr/>
          </a:p>
        </p:txBody>
      </p:sp>
      <p:sp>
        <p:nvSpPr>
          <p:cNvPr id="409" name="Google Shape;409;p3"/>
          <p:cNvSpPr/>
          <p:nvPr/>
        </p:nvSpPr>
        <p:spPr>
          <a:xfrm>
            <a:off x="247831"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101型</a:t>
            </a:r>
            <a:endParaRPr/>
          </a:p>
        </p:txBody>
      </p:sp>
      <p:sp>
        <p:nvSpPr>
          <p:cNvPr id="410" name="Google Shape;410;p3"/>
          <p:cNvSpPr/>
          <p:nvPr/>
        </p:nvSpPr>
        <p:spPr>
          <a:xfrm>
            <a:off x="247831" y="362254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102型</a:t>
            </a:r>
            <a:endParaRPr/>
          </a:p>
        </p:txBody>
      </p:sp>
      <p:sp>
        <p:nvSpPr>
          <p:cNvPr id="411" name="Google Shape;411;p3"/>
          <p:cNvSpPr/>
          <p:nvPr/>
        </p:nvSpPr>
        <p:spPr>
          <a:xfrm>
            <a:off x="247831" y="491107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103型</a:t>
            </a:r>
            <a:endParaRPr/>
          </a:p>
        </p:txBody>
      </p:sp>
      <p:sp>
        <p:nvSpPr>
          <p:cNvPr id="412" name="Google Shape;412;p3"/>
          <p:cNvSpPr/>
          <p:nvPr/>
        </p:nvSpPr>
        <p:spPr>
          <a:xfrm>
            <a:off x="1057381"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104型</a:t>
            </a:r>
            <a:endParaRPr/>
          </a:p>
        </p:txBody>
      </p:sp>
      <p:sp>
        <p:nvSpPr>
          <p:cNvPr id="413" name="Google Shape;413;p3"/>
          <p:cNvSpPr/>
          <p:nvPr/>
        </p:nvSpPr>
        <p:spPr>
          <a:xfrm>
            <a:off x="1057381"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105型</a:t>
            </a:r>
            <a:endParaRPr/>
          </a:p>
        </p:txBody>
      </p:sp>
      <p:sp>
        <p:nvSpPr>
          <p:cNvPr id="414" name="Google Shape;414;p3"/>
          <p:cNvSpPr/>
          <p:nvPr/>
        </p:nvSpPr>
        <p:spPr>
          <a:xfrm>
            <a:off x="1057381" y="4911073"/>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106型</a:t>
            </a:r>
            <a:endParaRPr/>
          </a:p>
        </p:txBody>
      </p:sp>
      <p:sp>
        <p:nvSpPr>
          <p:cNvPr id="415" name="Google Shape;415;p3"/>
          <p:cNvSpPr/>
          <p:nvPr/>
        </p:nvSpPr>
        <p:spPr>
          <a:xfrm>
            <a:off x="2732253"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121型</a:t>
            </a:r>
            <a:endParaRPr/>
          </a:p>
        </p:txBody>
      </p:sp>
      <p:sp>
        <p:nvSpPr>
          <p:cNvPr id="416" name="Google Shape;416;p3"/>
          <p:cNvSpPr/>
          <p:nvPr/>
        </p:nvSpPr>
        <p:spPr>
          <a:xfrm>
            <a:off x="3490589" y="229147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132型</a:t>
            </a:r>
            <a:endParaRPr/>
          </a:p>
        </p:txBody>
      </p:sp>
      <p:sp>
        <p:nvSpPr>
          <p:cNvPr id="417" name="Google Shape;417;p3"/>
          <p:cNvSpPr/>
          <p:nvPr/>
        </p:nvSpPr>
        <p:spPr>
          <a:xfrm>
            <a:off x="3490589"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141型</a:t>
            </a:r>
            <a:endParaRPr/>
          </a:p>
        </p:txBody>
      </p:sp>
      <p:sp>
        <p:nvSpPr>
          <p:cNvPr id="418" name="Google Shape;418;p3"/>
          <p:cNvSpPr/>
          <p:nvPr/>
        </p:nvSpPr>
        <p:spPr>
          <a:xfrm>
            <a:off x="3490589" y="491107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144型</a:t>
            </a:r>
            <a:endParaRPr/>
          </a:p>
        </p:txBody>
      </p:sp>
      <p:sp>
        <p:nvSpPr>
          <p:cNvPr id="419" name="Google Shape;419;p3"/>
          <p:cNvSpPr/>
          <p:nvPr/>
        </p:nvSpPr>
        <p:spPr>
          <a:xfrm>
            <a:off x="4364053"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151型</a:t>
            </a:r>
            <a:endParaRPr/>
          </a:p>
        </p:txBody>
      </p:sp>
      <p:sp>
        <p:nvSpPr>
          <p:cNvPr id="420" name="Google Shape;420;p3"/>
          <p:cNvSpPr/>
          <p:nvPr/>
        </p:nvSpPr>
        <p:spPr>
          <a:xfrm>
            <a:off x="4364053"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152型</a:t>
            </a:r>
            <a:endParaRPr/>
          </a:p>
        </p:txBody>
      </p:sp>
      <p:sp>
        <p:nvSpPr>
          <p:cNvPr id="421" name="Google Shape;421;p3"/>
          <p:cNvSpPr/>
          <p:nvPr/>
        </p:nvSpPr>
        <p:spPr>
          <a:xfrm>
            <a:off x="4364053" y="4911073"/>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153型</a:t>
            </a:r>
            <a:endParaRPr/>
          </a:p>
        </p:txBody>
      </p:sp>
      <p:sp>
        <p:nvSpPr>
          <p:cNvPr id="422" name="Google Shape;422;p3"/>
          <p:cNvSpPr/>
          <p:nvPr/>
        </p:nvSpPr>
        <p:spPr>
          <a:xfrm>
            <a:off x="5157632" y="229147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154型</a:t>
            </a:r>
            <a:endParaRPr/>
          </a:p>
        </p:txBody>
      </p:sp>
      <p:sp>
        <p:nvSpPr>
          <p:cNvPr id="423" name="Google Shape;423;p3"/>
          <p:cNvSpPr/>
          <p:nvPr/>
        </p:nvSpPr>
        <p:spPr>
          <a:xfrm>
            <a:off x="5157632"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155型</a:t>
            </a:r>
            <a:endParaRPr/>
          </a:p>
        </p:txBody>
      </p:sp>
      <p:sp>
        <p:nvSpPr>
          <p:cNvPr id="424" name="Google Shape;424;p3"/>
          <p:cNvSpPr/>
          <p:nvPr/>
        </p:nvSpPr>
        <p:spPr>
          <a:xfrm>
            <a:off x="5157632"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156型</a:t>
            </a:r>
            <a:endParaRPr/>
          </a:p>
        </p:txBody>
      </p:sp>
      <p:sp>
        <p:nvSpPr>
          <p:cNvPr id="425" name="Google Shape;425;p3"/>
          <p:cNvSpPr/>
          <p:nvPr/>
        </p:nvSpPr>
        <p:spPr>
          <a:xfrm>
            <a:off x="5980011" y="362254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171型</a:t>
            </a:r>
            <a:endParaRPr/>
          </a:p>
        </p:txBody>
      </p:sp>
      <p:sp>
        <p:nvSpPr>
          <p:cNvPr id="426" name="Google Shape;426;p3"/>
          <p:cNvSpPr/>
          <p:nvPr/>
        </p:nvSpPr>
        <p:spPr>
          <a:xfrm>
            <a:off x="5980011" y="491107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172型</a:t>
            </a:r>
            <a:endParaRPr/>
          </a:p>
        </p:txBody>
      </p:sp>
      <p:sp>
        <p:nvSpPr>
          <p:cNvPr id="427" name="Google Shape;427;p3"/>
          <p:cNvSpPr/>
          <p:nvPr/>
        </p:nvSpPr>
        <p:spPr>
          <a:xfrm>
            <a:off x="6757272"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173型</a:t>
            </a:r>
            <a:endParaRPr/>
          </a:p>
        </p:txBody>
      </p:sp>
      <p:sp>
        <p:nvSpPr>
          <p:cNvPr id="428" name="Google Shape;428;p3"/>
          <p:cNvSpPr/>
          <p:nvPr/>
        </p:nvSpPr>
        <p:spPr>
          <a:xfrm>
            <a:off x="6757272"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174型</a:t>
            </a:r>
            <a:endParaRPr/>
          </a:p>
        </p:txBody>
      </p:sp>
      <p:sp>
        <p:nvSpPr>
          <p:cNvPr id="429" name="Google Shape;429;p3"/>
          <p:cNvSpPr/>
          <p:nvPr/>
        </p:nvSpPr>
        <p:spPr>
          <a:xfrm>
            <a:off x="7633644"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181型</a:t>
            </a:r>
            <a:endParaRPr/>
          </a:p>
        </p:txBody>
      </p:sp>
      <p:sp>
        <p:nvSpPr>
          <p:cNvPr id="430" name="Google Shape;430;p3"/>
          <p:cNvSpPr/>
          <p:nvPr/>
        </p:nvSpPr>
        <p:spPr>
          <a:xfrm>
            <a:off x="7633644"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182型</a:t>
            </a:r>
            <a:endParaRPr/>
          </a:p>
        </p:txBody>
      </p:sp>
      <p:sp>
        <p:nvSpPr>
          <p:cNvPr id="431" name="Google Shape;431;p3"/>
          <p:cNvSpPr/>
          <p:nvPr/>
        </p:nvSpPr>
        <p:spPr>
          <a:xfrm>
            <a:off x="98368" y="1070610"/>
            <a:ext cx="2340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GRACE STYLE</a:t>
            </a:r>
            <a:endParaRPr sz="650" b="1">
              <a:solidFill>
                <a:schemeClr val="lt1"/>
              </a:solidFill>
              <a:latin typeface="Arial"/>
              <a:ea typeface="Arial"/>
              <a:cs typeface="Arial"/>
              <a:sym typeface="Arial"/>
            </a:endParaRPr>
          </a:p>
        </p:txBody>
      </p:sp>
      <p:cxnSp>
        <p:nvCxnSpPr>
          <p:cNvPr id="432" name="Google Shape;432;p3"/>
          <p:cNvCxnSpPr/>
          <p:nvPr/>
        </p:nvCxnSpPr>
        <p:spPr>
          <a:xfrm>
            <a:off x="4140477" y="1057641"/>
            <a:ext cx="0" cy="5328000"/>
          </a:xfrm>
          <a:prstGeom prst="straightConnector1">
            <a:avLst/>
          </a:prstGeom>
          <a:noFill/>
          <a:ln w="9525" cap="flat" cmpd="sng">
            <a:solidFill>
              <a:srgbClr val="BFBFBF"/>
            </a:solidFill>
            <a:prstDash val="dash"/>
            <a:round/>
            <a:headEnd type="none" w="sm" len="sm"/>
            <a:tailEnd type="none" w="sm" len="sm"/>
          </a:ln>
        </p:spPr>
      </p:cxnSp>
      <p:sp>
        <p:nvSpPr>
          <p:cNvPr id="433" name="Google Shape;433;p3"/>
          <p:cNvSpPr/>
          <p:nvPr/>
        </p:nvSpPr>
        <p:spPr>
          <a:xfrm>
            <a:off x="4216570" y="1070610"/>
            <a:ext cx="3132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MINIMAL STYLE</a:t>
            </a:r>
            <a:endParaRPr sz="650" b="1">
              <a:solidFill>
                <a:schemeClr val="lt1"/>
              </a:solidFill>
              <a:latin typeface="Arial"/>
              <a:ea typeface="Arial"/>
              <a:cs typeface="Arial"/>
              <a:sym typeface="Arial"/>
            </a:endParaRPr>
          </a:p>
        </p:txBody>
      </p:sp>
      <p:sp>
        <p:nvSpPr>
          <p:cNvPr id="434" name="Google Shape;434;p3"/>
          <p:cNvSpPr/>
          <p:nvPr/>
        </p:nvSpPr>
        <p:spPr>
          <a:xfrm>
            <a:off x="2595664" y="1070610"/>
            <a:ext cx="14832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INDIVITY STYLE</a:t>
            </a:r>
            <a:endParaRPr sz="650" b="1">
              <a:solidFill>
                <a:schemeClr val="lt1"/>
              </a:solidFill>
              <a:latin typeface="Arial"/>
              <a:ea typeface="Arial"/>
              <a:cs typeface="Arial"/>
              <a:sym typeface="Arial"/>
            </a:endParaRPr>
          </a:p>
        </p:txBody>
      </p:sp>
      <p:sp>
        <p:nvSpPr>
          <p:cNvPr id="435" name="Google Shape;435;p3"/>
          <p:cNvSpPr/>
          <p:nvPr/>
        </p:nvSpPr>
        <p:spPr>
          <a:xfrm>
            <a:off x="7487038" y="1070610"/>
            <a:ext cx="1512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PLAIN STYLE</a:t>
            </a:r>
            <a:endParaRPr sz="650" b="1">
              <a:solidFill>
                <a:schemeClr val="lt1"/>
              </a:solidFill>
              <a:latin typeface="Arial"/>
              <a:ea typeface="Arial"/>
              <a:cs typeface="Arial"/>
              <a:sym typeface="Arial"/>
            </a:endParaRPr>
          </a:p>
        </p:txBody>
      </p:sp>
      <p:sp>
        <p:nvSpPr>
          <p:cNvPr id="436" name="Google Shape;436;p3"/>
          <p:cNvSpPr/>
          <p:nvPr/>
        </p:nvSpPr>
        <p:spPr>
          <a:xfrm>
            <a:off x="9119143"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CLASSIC STYLE</a:t>
            </a:r>
            <a:endParaRPr sz="650" b="1">
              <a:solidFill>
                <a:schemeClr val="lt1"/>
              </a:solidFill>
              <a:latin typeface="Arial"/>
              <a:ea typeface="Arial"/>
              <a:cs typeface="Arial"/>
              <a:sym typeface="Arial"/>
            </a:endParaRPr>
          </a:p>
        </p:txBody>
      </p:sp>
      <p:cxnSp>
        <p:nvCxnSpPr>
          <p:cNvPr id="437" name="Google Shape;437;p3"/>
          <p:cNvCxnSpPr/>
          <p:nvPr/>
        </p:nvCxnSpPr>
        <p:spPr>
          <a:xfrm>
            <a:off x="7423999" y="1057641"/>
            <a:ext cx="0" cy="5228859"/>
          </a:xfrm>
          <a:prstGeom prst="straightConnector1">
            <a:avLst/>
          </a:prstGeom>
          <a:noFill/>
          <a:ln w="9525" cap="flat" cmpd="sng">
            <a:solidFill>
              <a:srgbClr val="BFBFBF"/>
            </a:solidFill>
            <a:prstDash val="dash"/>
            <a:round/>
            <a:headEnd type="none" w="sm" len="sm"/>
            <a:tailEnd type="none" w="sm" len="sm"/>
          </a:ln>
        </p:spPr>
      </p:cxnSp>
      <p:sp>
        <p:nvSpPr>
          <p:cNvPr id="438" name="Google Shape;438;p3"/>
          <p:cNvSpPr/>
          <p:nvPr/>
        </p:nvSpPr>
        <p:spPr>
          <a:xfrm>
            <a:off x="2732253"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122型</a:t>
            </a:r>
            <a:endParaRPr/>
          </a:p>
        </p:txBody>
      </p:sp>
      <p:sp>
        <p:nvSpPr>
          <p:cNvPr id="439" name="Google Shape;439;p3"/>
          <p:cNvSpPr/>
          <p:nvPr/>
        </p:nvSpPr>
        <p:spPr>
          <a:xfrm>
            <a:off x="1896735"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107型</a:t>
            </a:r>
            <a:endParaRPr/>
          </a:p>
        </p:txBody>
      </p:sp>
      <p:sp>
        <p:nvSpPr>
          <p:cNvPr id="440" name="Google Shape;440;p3"/>
          <p:cNvSpPr/>
          <p:nvPr/>
        </p:nvSpPr>
        <p:spPr>
          <a:xfrm>
            <a:off x="5980011" y="229147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157型</a:t>
            </a:r>
            <a:endParaRPr/>
          </a:p>
        </p:txBody>
      </p:sp>
      <p:sp>
        <p:nvSpPr>
          <p:cNvPr id="441" name="Google Shape;441;p3"/>
          <p:cNvSpPr/>
          <p:nvPr/>
        </p:nvSpPr>
        <p:spPr>
          <a:xfrm>
            <a:off x="2732253"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123型</a:t>
            </a:r>
            <a:endParaRPr/>
          </a:p>
        </p:txBody>
      </p:sp>
      <p:sp>
        <p:nvSpPr>
          <p:cNvPr id="442" name="Google Shape;442;p3"/>
          <p:cNvSpPr/>
          <p:nvPr/>
        </p:nvSpPr>
        <p:spPr>
          <a:xfrm>
            <a:off x="6757272"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175型</a:t>
            </a:r>
            <a:endParaRPr/>
          </a:p>
        </p:txBody>
      </p:sp>
      <p:sp>
        <p:nvSpPr>
          <p:cNvPr id="443" name="Google Shape;443;p3"/>
          <p:cNvSpPr/>
          <p:nvPr/>
        </p:nvSpPr>
        <p:spPr>
          <a:xfrm>
            <a:off x="7633644"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184型</a:t>
            </a:r>
            <a:endParaRPr/>
          </a:p>
        </p:txBody>
      </p:sp>
      <p:sp>
        <p:nvSpPr>
          <p:cNvPr id="444" name="Google Shape;444;p3"/>
          <p:cNvSpPr/>
          <p:nvPr/>
        </p:nvSpPr>
        <p:spPr>
          <a:xfrm>
            <a:off x="8411406"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185型</a:t>
            </a:r>
            <a:endParaRPr/>
          </a:p>
        </p:txBody>
      </p:sp>
      <p:sp>
        <p:nvSpPr>
          <p:cNvPr id="445" name="Google Shape;445;p3"/>
          <p:cNvSpPr/>
          <p:nvPr/>
        </p:nvSpPr>
        <p:spPr>
          <a:xfrm>
            <a:off x="9259200" y="229147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191型</a:t>
            </a:r>
            <a:endParaRPr/>
          </a:p>
        </p:txBody>
      </p:sp>
      <p:sp>
        <p:nvSpPr>
          <p:cNvPr id="446" name="Google Shape;446;p3"/>
          <p:cNvSpPr txBox="1"/>
          <p:nvPr/>
        </p:nvSpPr>
        <p:spPr>
          <a:xfrm>
            <a:off x="5543844" y="362411"/>
            <a:ext cx="2293200"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1800" b="1" dirty="0" err="1">
                <a:solidFill>
                  <a:srgbClr val="FFFFFF"/>
                </a:solidFill>
                <a:latin typeface="Arial"/>
                <a:ea typeface="Arial"/>
                <a:cs typeface="Arial"/>
                <a:sym typeface="Arial"/>
              </a:rPr>
              <a:t>デザイン一覧</a:t>
            </a:r>
            <a:endParaRPr sz="1800" b="1" i="0" u="none" strike="noStrike" cap="none" dirty="0">
              <a:solidFill>
                <a:srgbClr val="000000"/>
              </a:solidFill>
              <a:latin typeface="Arial"/>
              <a:ea typeface="Arial"/>
              <a:cs typeface="Arial"/>
              <a:sym typeface="Arial"/>
            </a:endParaRPr>
          </a:p>
        </p:txBody>
      </p:sp>
      <p:sp>
        <p:nvSpPr>
          <p:cNvPr id="447" name="Google Shape;447;p3"/>
          <p:cNvSpPr txBox="1"/>
          <p:nvPr/>
        </p:nvSpPr>
        <p:spPr>
          <a:xfrm>
            <a:off x="2307316" y="64483"/>
            <a:ext cx="2337391" cy="197490"/>
          </a:xfrm>
          <a:prstGeom prst="rect">
            <a:avLst/>
          </a:prstGeom>
          <a:noFill/>
          <a:ln>
            <a:noFill/>
          </a:ln>
        </p:spPr>
        <p:txBody>
          <a:bodyPr spcFirstLastPara="1" wrap="square" lIns="0" tIns="12700" rIns="0" bIns="0" anchor="t" anchorCtr="0">
            <a:spAutoFit/>
          </a:bodyPr>
          <a:lstStyle/>
          <a:p>
            <a:pPr marL="0" marR="0" lvl="0" indent="0" algn="l" rtl="0">
              <a:spcBef>
                <a:spcPts val="0"/>
              </a:spcBef>
              <a:spcAft>
                <a:spcPts val="0"/>
              </a:spcAft>
              <a:buNone/>
            </a:pPr>
            <a:r>
              <a:rPr lang="en-US" sz="1200">
                <a:solidFill>
                  <a:srgbClr val="FFFFFF"/>
                </a:solidFill>
                <a:latin typeface="Arial"/>
                <a:ea typeface="Arial"/>
                <a:cs typeface="Arial"/>
                <a:sym typeface="Arial"/>
              </a:rPr>
              <a:t>国土交通大臣認定 防火設備</a:t>
            </a:r>
            <a:endParaRPr/>
          </a:p>
        </p:txBody>
      </p:sp>
      <p:sp>
        <p:nvSpPr>
          <p:cNvPr id="448" name="Google Shape;448;p3"/>
          <p:cNvSpPr/>
          <p:nvPr/>
        </p:nvSpPr>
        <p:spPr>
          <a:xfrm>
            <a:off x="2253600" y="6598550"/>
            <a:ext cx="3073400"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chemeClr val="dk1"/>
                </a:solidFill>
                <a:latin typeface="MS PGothic"/>
                <a:ea typeface="MS PGothic"/>
                <a:cs typeface="MS PGothic"/>
                <a:sym typeface="MS PGothic"/>
              </a:rPr>
              <a:t>※画像はグランデル２です。グランデル２防火戸の場合は網入りガラスとなります。</a:t>
            </a:r>
            <a:endParaRPr sz="500">
              <a:solidFill>
                <a:schemeClr val="dk1"/>
              </a:solidFill>
              <a:latin typeface="MS PGothic"/>
              <a:ea typeface="MS PGothic"/>
              <a:cs typeface="MS PGothic"/>
              <a:sym typeface="MS PGothic"/>
            </a:endParaRPr>
          </a:p>
        </p:txBody>
      </p:sp>
      <p:pic>
        <p:nvPicPr>
          <p:cNvPr id="449" name="Google Shape;449;p3"/>
          <p:cNvPicPr preferRelativeResize="0"/>
          <p:nvPr/>
        </p:nvPicPr>
        <p:blipFill rotWithShape="1">
          <a:blip r:embed="rId33">
            <a:alphaModFix/>
          </a:blip>
          <a:srcRect/>
          <a:stretch/>
        </p:blipFill>
        <p:spPr>
          <a:xfrm>
            <a:off x="7353751" y="5372100"/>
            <a:ext cx="2397586" cy="101354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4"/>
          <p:cNvSpPr txBox="1"/>
          <p:nvPr/>
        </p:nvSpPr>
        <p:spPr>
          <a:xfrm>
            <a:off x="6591791" y="443454"/>
            <a:ext cx="1688609" cy="207072"/>
          </a:xfrm>
          <a:prstGeom prst="rect">
            <a:avLst/>
          </a:prstGeom>
          <a:noFill/>
          <a:ln>
            <a:noFill/>
          </a:ln>
        </p:spPr>
        <p:txBody>
          <a:bodyPr spcFirstLastPara="1" wrap="square" lIns="0" tIns="11500" rIns="0" bIns="0" anchor="t" anchorCtr="0">
            <a:spAutoFit/>
          </a:bodyPr>
          <a:lstStyle/>
          <a:p>
            <a:pPr marL="0" marR="0" lvl="0" indent="0" algn="l" rtl="0">
              <a:spcBef>
                <a:spcPts val="0"/>
              </a:spcBef>
              <a:spcAft>
                <a:spcPts val="0"/>
              </a:spcAft>
              <a:buNone/>
            </a:pPr>
            <a:r>
              <a:rPr lang="en-US" sz="1270" b="1" dirty="0" err="1">
                <a:solidFill>
                  <a:srgbClr val="FFFFFF"/>
                </a:solidFill>
                <a:latin typeface="Arial"/>
                <a:ea typeface="Arial"/>
                <a:cs typeface="Arial"/>
                <a:sym typeface="Arial"/>
              </a:rPr>
              <a:t>らくらくカタログ紹介</a:t>
            </a:r>
            <a:endParaRPr dirty="0"/>
          </a:p>
        </p:txBody>
      </p:sp>
      <p:sp>
        <p:nvSpPr>
          <p:cNvPr id="455" name="Google Shape;455;p4"/>
          <p:cNvSpPr txBox="1"/>
          <p:nvPr/>
        </p:nvSpPr>
        <p:spPr>
          <a:xfrm>
            <a:off x="5346618" y="1861289"/>
            <a:ext cx="4368882" cy="9879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40">
                <a:solidFill>
                  <a:schemeClr val="dk1"/>
                </a:solidFill>
                <a:latin typeface="MS PGothic"/>
                <a:ea typeface="MS PGothic"/>
                <a:cs typeface="MS PGothic"/>
                <a:sym typeface="MS PGothic"/>
              </a:rPr>
              <a:t>玄関ドアのプランボードは、</a:t>
            </a:r>
            <a:endParaRPr sz="1940">
              <a:solidFill>
                <a:schemeClr val="dk1"/>
              </a:solidFill>
              <a:latin typeface="MS PGothic"/>
              <a:ea typeface="MS PGothic"/>
              <a:cs typeface="MS PGothic"/>
              <a:sym typeface="MS PGothic"/>
            </a:endParaRPr>
          </a:p>
          <a:p>
            <a:pPr marL="0" marR="0" lvl="0" indent="0" algn="l" rtl="0">
              <a:spcBef>
                <a:spcPts val="0"/>
              </a:spcBef>
              <a:spcAft>
                <a:spcPts val="0"/>
              </a:spcAft>
              <a:buNone/>
            </a:pPr>
            <a:r>
              <a:rPr lang="en-US" sz="1940">
                <a:solidFill>
                  <a:schemeClr val="dk1"/>
                </a:solidFill>
                <a:latin typeface="MS PGothic"/>
                <a:ea typeface="MS PGothic"/>
                <a:cs typeface="MS PGothic"/>
                <a:sym typeface="MS PGothic"/>
              </a:rPr>
              <a:t>『らくらくカタログ』でらくらく作成できます。</a:t>
            </a:r>
            <a:endParaRPr sz="1940">
              <a:solidFill>
                <a:schemeClr val="dk1"/>
              </a:solidFill>
              <a:latin typeface="MS PGothic"/>
              <a:ea typeface="MS PGothic"/>
              <a:cs typeface="MS PGothic"/>
              <a:sym typeface="MS PGothic"/>
            </a:endParaRPr>
          </a:p>
          <a:p>
            <a:pPr marL="0" marR="0" lvl="0" indent="0" algn="l" rtl="0">
              <a:spcBef>
                <a:spcPts val="0"/>
              </a:spcBef>
              <a:spcAft>
                <a:spcPts val="0"/>
              </a:spcAft>
              <a:buNone/>
            </a:pPr>
            <a:r>
              <a:rPr lang="en-US" sz="1940">
                <a:solidFill>
                  <a:schemeClr val="dk1"/>
                </a:solidFill>
                <a:latin typeface="MS PGothic"/>
                <a:ea typeface="MS PGothic"/>
                <a:cs typeface="MS PGothic"/>
                <a:sym typeface="MS PGothic"/>
              </a:rPr>
              <a:t>是非、ご活用下さい。</a:t>
            </a:r>
            <a:endParaRPr/>
          </a:p>
        </p:txBody>
      </p:sp>
      <p:sp>
        <p:nvSpPr>
          <p:cNvPr id="456" name="Google Shape;456;p4"/>
          <p:cNvSpPr txBox="1"/>
          <p:nvPr/>
        </p:nvSpPr>
        <p:spPr>
          <a:xfrm>
            <a:off x="5299773" y="3256987"/>
            <a:ext cx="1998930" cy="358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729">
                <a:solidFill>
                  <a:schemeClr val="dk1"/>
                </a:solidFill>
                <a:latin typeface="MS PGothic"/>
                <a:ea typeface="MS PGothic"/>
                <a:cs typeface="MS PGothic"/>
                <a:sym typeface="MS PGothic"/>
              </a:rPr>
              <a:t>アドレスはこちら↓</a:t>
            </a:r>
            <a:endParaRPr sz="1729">
              <a:solidFill>
                <a:schemeClr val="dk1"/>
              </a:solidFill>
              <a:latin typeface="MS PGothic"/>
              <a:ea typeface="MS PGothic"/>
              <a:cs typeface="MS PGothic"/>
              <a:sym typeface="MS PGothic"/>
            </a:endParaRPr>
          </a:p>
        </p:txBody>
      </p:sp>
      <p:sp>
        <p:nvSpPr>
          <p:cNvPr id="457" name="Google Shape;457;p4"/>
          <p:cNvSpPr txBox="1"/>
          <p:nvPr/>
        </p:nvSpPr>
        <p:spPr>
          <a:xfrm>
            <a:off x="5437652" y="3604063"/>
            <a:ext cx="3998448" cy="6894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940" b="1" u="sng">
                <a:solidFill>
                  <a:srgbClr val="0000FF"/>
                </a:solidFill>
                <a:latin typeface="MS PGothic"/>
                <a:ea typeface="MS PGothic"/>
                <a:cs typeface="MS PGothic"/>
                <a:sym typeface="MS PGothic"/>
                <a:hlinkClick r:id="rId3">
                  <a:extLst>
                    <a:ext uri="{A12FA001-AC4F-418D-AE19-62706E023703}">
                      <ahyp:hlinkClr xmlns:ahyp="http://schemas.microsoft.com/office/drawing/2018/hyperlinkcolor" val="tx"/>
                    </a:ext>
                  </a:extLst>
                </a:hlinkClick>
              </a:rPr>
              <a:t>https://www5.lixil.co.jp/rakuraku/</a:t>
            </a:r>
            <a:endParaRPr sz="1940" b="1">
              <a:solidFill>
                <a:srgbClr val="0000FF"/>
              </a:solidFill>
              <a:latin typeface="MS PGothic"/>
              <a:ea typeface="MS PGothic"/>
              <a:cs typeface="MS PGothic"/>
              <a:sym typeface="MS PGothic"/>
            </a:endParaRPr>
          </a:p>
          <a:p>
            <a:pPr marL="0" marR="0" lvl="0" indent="0" algn="ctr" rtl="0">
              <a:spcBef>
                <a:spcPts val="0"/>
              </a:spcBef>
              <a:spcAft>
                <a:spcPts val="0"/>
              </a:spcAft>
              <a:buNone/>
            </a:pPr>
            <a:endParaRPr sz="1940" b="1">
              <a:solidFill>
                <a:srgbClr val="0000FF"/>
              </a:solidFill>
              <a:latin typeface="MS PGothic"/>
              <a:ea typeface="MS PGothic"/>
              <a:cs typeface="MS PGothic"/>
              <a:sym typeface="MS PGothic"/>
            </a:endParaRPr>
          </a:p>
        </p:txBody>
      </p:sp>
      <p:sp>
        <p:nvSpPr>
          <p:cNvPr id="458" name="Google Shape;458;p4"/>
          <p:cNvSpPr txBox="1"/>
          <p:nvPr/>
        </p:nvSpPr>
        <p:spPr>
          <a:xfrm>
            <a:off x="5367527" y="4405992"/>
            <a:ext cx="2160227" cy="358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729">
                <a:solidFill>
                  <a:schemeClr val="dk1"/>
                </a:solidFill>
                <a:latin typeface="MS PGothic"/>
                <a:ea typeface="MS PGothic"/>
                <a:cs typeface="MS PGothic"/>
                <a:sym typeface="MS PGothic"/>
              </a:rPr>
              <a:t>ＱＲコードはこちら↓</a:t>
            </a:r>
            <a:endParaRPr sz="1729">
              <a:solidFill>
                <a:schemeClr val="dk1"/>
              </a:solidFill>
              <a:latin typeface="MS PGothic"/>
              <a:ea typeface="MS PGothic"/>
              <a:cs typeface="MS PGothic"/>
              <a:sym typeface="MS PGothic"/>
            </a:endParaRPr>
          </a:p>
        </p:txBody>
      </p:sp>
      <p:pic>
        <p:nvPicPr>
          <p:cNvPr id="459" name="Google Shape;459;p4" descr="C:\Users\komiyaa1\AppData\Local\Microsoft\Windows\Temporary Internet Files\Content.Outlook\SFVLWL6E\rakuraku_qr.png"/>
          <p:cNvPicPr preferRelativeResize="0"/>
          <p:nvPr/>
        </p:nvPicPr>
        <p:blipFill rotWithShape="1">
          <a:blip r:embed="rId4">
            <a:alphaModFix/>
          </a:blip>
          <a:srcRect/>
          <a:stretch/>
        </p:blipFill>
        <p:spPr>
          <a:xfrm>
            <a:off x="6117005" y="4806354"/>
            <a:ext cx="751759" cy="753199"/>
          </a:xfrm>
          <a:prstGeom prst="rect">
            <a:avLst/>
          </a:prstGeom>
          <a:noFill/>
          <a:ln>
            <a:noFill/>
          </a:ln>
        </p:spPr>
      </p:pic>
      <p:sp>
        <p:nvSpPr>
          <p:cNvPr id="460" name="Google Shape;460;p4"/>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a:solidFill>
                  <a:srgbClr val="FFFFFF"/>
                </a:solidFill>
                <a:latin typeface="Arial"/>
                <a:ea typeface="Arial"/>
                <a:cs typeface="Arial"/>
                <a:sym typeface="Arial"/>
              </a:rPr>
              <a:t>高断熱玄関ドア</a:t>
            </a:r>
            <a:endParaRPr/>
          </a:p>
        </p:txBody>
      </p:sp>
      <p:sp>
        <p:nvSpPr>
          <p:cNvPr id="461" name="Google Shape;461;p4"/>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dirty="0">
                <a:solidFill>
                  <a:srgbClr val="54585A"/>
                </a:solidFill>
                <a:latin typeface="Arial"/>
                <a:ea typeface="Arial"/>
                <a:cs typeface="Arial"/>
                <a:sym typeface="Arial"/>
              </a:rPr>
              <a:t>SPD99999008105</a:t>
            </a:r>
            <a:endParaRPr dirty="0"/>
          </a:p>
          <a:p>
            <a:pPr marL="0" marR="0" lvl="0" indent="0" algn="l" rtl="0">
              <a:spcBef>
                <a:spcPts val="0"/>
              </a:spcBef>
              <a:spcAft>
                <a:spcPts val="0"/>
              </a:spcAft>
              <a:buNone/>
            </a:pPr>
            <a:r>
              <a:rPr lang="en-US" sz="544" dirty="0">
                <a:solidFill>
                  <a:srgbClr val="54585A"/>
                </a:solidFill>
                <a:latin typeface="Arial"/>
                <a:ea typeface="Arial"/>
                <a:cs typeface="Arial"/>
                <a:sym typeface="Arial"/>
              </a:rPr>
              <a:t>202</a:t>
            </a:r>
            <a:r>
              <a:rPr lang="en-US" altLang="ja-JP" sz="544" dirty="0">
                <a:solidFill>
                  <a:srgbClr val="54585A"/>
                </a:solidFill>
                <a:latin typeface="Arial"/>
                <a:ea typeface="Arial"/>
                <a:cs typeface="Arial"/>
                <a:sym typeface="Arial"/>
              </a:rPr>
              <a:t>6</a:t>
            </a:r>
            <a:r>
              <a:rPr lang="en-US" sz="544" dirty="0">
                <a:solidFill>
                  <a:srgbClr val="54585A"/>
                </a:solidFill>
                <a:latin typeface="Arial"/>
                <a:ea typeface="Arial"/>
                <a:cs typeface="Arial"/>
                <a:sym typeface="Arial"/>
              </a:rPr>
              <a:t>.</a:t>
            </a:r>
            <a:r>
              <a:rPr lang="en-US" altLang="ja-JP" sz="544" dirty="0">
                <a:solidFill>
                  <a:srgbClr val="54585A"/>
                </a:solidFill>
                <a:latin typeface="Arial"/>
                <a:ea typeface="Arial"/>
                <a:cs typeface="Arial"/>
                <a:sym typeface="Arial"/>
              </a:rPr>
              <a:t>4</a:t>
            </a:r>
            <a:r>
              <a:rPr lang="en-US" sz="544" dirty="0">
                <a:solidFill>
                  <a:srgbClr val="54585A"/>
                </a:solidFill>
                <a:latin typeface="Arial"/>
                <a:ea typeface="Arial"/>
                <a:cs typeface="Arial"/>
                <a:sym typeface="Arial"/>
              </a:rPr>
              <a:t>月</a:t>
            </a:r>
            <a:r>
              <a:rPr lang="en-US" sz="544" b="0" i="0" u="none" strike="noStrike" cap="none" dirty="0">
                <a:solidFill>
                  <a:srgbClr val="54585A"/>
                </a:solidFill>
                <a:latin typeface="Arial"/>
                <a:ea typeface="Arial"/>
                <a:cs typeface="Arial"/>
                <a:sym typeface="Arial"/>
              </a:rPr>
              <a:t>発行</a:t>
            </a:r>
            <a:endParaRPr dirty="0"/>
          </a:p>
        </p:txBody>
      </p:sp>
      <p:sp>
        <p:nvSpPr>
          <p:cNvPr id="462" name="Google Shape;462;p4"/>
          <p:cNvSpPr txBox="1"/>
          <p:nvPr/>
        </p:nvSpPr>
        <p:spPr>
          <a:xfrm>
            <a:off x="1549356" y="303873"/>
            <a:ext cx="5052110" cy="39087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a:solidFill>
                  <a:srgbClr val="FFFFFF"/>
                </a:solidFill>
                <a:latin typeface="Arial"/>
                <a:ea typeface="Arial"/>
                <a:cs typeface="Arial"/>
                <a:sym typeface="Arial"/>
              </a:rPr>
              <a:t>グランデル２/グランデル２防火戸</a:t>
            </a:r>
            <a:endParaRPr/>
          </a:p>
        </p:txBody>
      </p:sp>
      <p:sp>
        <p:nvSpPr>
          <p:cNvPr id="463" name="Google Shape;463;p4"/>
          <p:cNvSpPr txBox="1"/>
          <p:nvPr/>
        </p:nvSpPr>
        <p:spPr>
          <a:xfrm>
            <a:off x="3676376" y="64483"/>
            <a:ext cx="2337391" cy="197490"/>
          </a:xfrm>
          <a:prstGeom prst="rect">
            <a:avLst/>
          </a:prstGeom>
          <a:noFill/>
          <a:ln>
            <a:noFill/>
          </a:ln>
        </p:spPr>
        <p:txBody>
          <a:bodyPr spcFirstLastPara="1" wrap="square" lIns="0" tIns="12700" rIns="0" bIns="0" anchor="t" anchorCtr="0">
            <a:spAutoFit/>
          </a:bodyPr>
          <a:lstStyle/>
          <a:p>
            <a:pPr marL="0" marR="0" lvl="0" indent="0" algn="l" rtl="0">
              <a:spcBef>
                <a:spcPts val="0"/>
              </a:spcBef>
              <a:spcAft>
                <a:spcPts val="0"/>
              </a:spcAft>
              <a:buNone/>
            </a:pPr>
            <a:r>
              <a:rPr lang="en-US" sz="1200">
                <a:solidFill>
                  <a:srgbClr val="FFFFFF"/>
                </a:solidFill>
                <a:latin typeface="Arial"/>
                <a:ea typeface="Arial"/>
                <a:cs typeface="Arial"/>
                <a:sym typeface="Arial"/>
              </a:rPr>
              <a:t>国土交通大臣認定 防火設備</a:t>
            </a:r>
            <a:endParaRPr/>
          </a:p>
        </p:txBody>
      </p:sp>
      <p:pic>
        <p:nvPicPr>
          <p:cNvPr id="464" name="Google Shape;464;p4"/>
          <p:cNvPicPr preferRelativeResize="0"/>
          <p:nvPr/>
        </p:nvPicPr>
        <p:blipFill rotWithShape="1">
          <a:blip r:embed="rId5">
            <a:alphaModFix/>
          </a:blip>
          <a:srcRect b="29971"/>
          <a:stretch/>
        </p:blipFill>
        <p:spPr>
          <a:xfrm>
            <a:off x="297712" y="884928"/>
            <a:ext cx="4698710" cy="3814072"/>
          </a:xfrm>
          <a:prstGeom prst="rect">
            <a:avLst/>
          </a:prstGeom>
          <a:noFill/>
          <a:ln>
            <a:noFill/>
          </a:ln>
        </p:spPr>
      </p:pic>
      <p:pic>
        <p:nvPicPr>
          <p:cNvPr id="465" name="Google Shape;465;p4"/>
          <p:cNvPicPr preferRelativeResize="0"/>
          <p:nvPr/>
        </p:nvPicPr>
        <p:blipFill rotWithShape="1">
          <a:blip r:embed="rId5">
            <a:alphaModFix/>
          </a:blip>
          <a:srcRect t="72278"/>
          <a:stretch/>
        </p:blipFill>
        <p:spPr>
          <a:xfrm>
            <a:off x="64580" y="4764552"/>
            <a:ext cx="5155120" cy="1656527"/>
          </a:xfrm>
          <a:prstGeom prst="rect">
            <a:avLst/>
          </a:prstGeom>
          <a:noFill/>
          <a:ln>
            <a:noFill/>
          </a:ln>
        </p:spPr>
      </p:pic>
    </p:spTree>
  </p:cSld>
  <p:clrMapOvr>
    <a:masterClrMapping/>
  </p:clrMapOvr>
</p:sld>
</file>

<file path=ppt/theme/theme1.xml><?xml version="1.0" encoding="utf-8"?>
<a:theme xmlns:a="http://schemas.openxmlformats.org/drawingml/2006/main" name="1_ホワイト">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ホワイト">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TotalTime>
  <Words>530</Words>
  <Application>Microsoft Office PowerPoint</Application>
  <PresentationFormat>A4 210 x 297 mm</PresentationFormat>
  <Paragraphs>270</Paragraphs>
  <Slides>4</Slides>
  <Notes>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MS PGothic</vt:lpstr>
      <vt:lpstr>游ゴシック</vt:lpstr>
      <vt:lpstr>Arial</vt:lpstr>
      <vt:lpstr>Calibri</vt:lpstr>
      <vt:lpstr>1_ホワイト</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P-049</dc:creator>
  <cp:lastModifiedBy>武田 真弓(Mayumi Takeda)</cp:lastModifiedBy>
  <cp:revision>4</cp:revision>
  <dcterms:created xsi:type="dcterms:W3CDTF">2012-10-31T12:05:05Z</dcterms:created>
  <dcterms:modified xsi:type="dcterms:W3CDTF">2026-03-04T06:54:29Z</dcterms:modified>
</cp:coreProperties>
</file>