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00" r:id="rId2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948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190" autoAdjust="0"/>
  </p:normalViewPr>
  <p:slideViewPr>
    <p:cSldViewPr snapToGrid="0" showGuides="1">
      <p:cViewPr varScale="1">
        <p:scale>
          <a:sx n="67" d="100"/>
          <a:sy n="67" d="100"/>
        </p:scale>
        <p:origin x="672" y="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8/27/2025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8755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0090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18" Type="http://schemas.openxmlformats.org/officeDocument/2006/relationships/image" Target="../media/image30.jpeg"/><Relationship Id="rId26" Type="http://schemas.openxmlformats.org/officeDocument/2006/relationships/image" Target="../media/image38.jpeg"/><Relationship Id="rId3" Type="http://schemas.openxmlformats.org/officeDocument/2006/relationships/image" Target="../media/image15.jpeg"/><Relationship Id="rId21" Type="http://schemas.openxmlformats.org/officeDocument/2006/relationships/image" Target="../media/image33.jpeg"/><Relationship Id="rId34" Type="http://schemas.openxmlformats.org/officeDocument/2006/relationships/image" Target="../media/image46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29.jpeg"/><Relationship Id="rId25" Type="http://schemas.openxmlformats.org/officeDocument/2006/relationships/image" Target="../media/image37.jpeg"/><Relationship Id="rId33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jpeg"/><Relationship Id="rId20" Type="http://schemas.openxmlformats.org/officeDocument/2006/relationships/image" Target="../media/image32.jpeg"/><Relationship Id="rId29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24" Type="http://schemas.openxmlformats.org/officeDocument/2006/relationships/image" Target="../media/image36.jpeg"/><Relationship Id="rId32" Type="http://schemas.openxmlformats.org/officeDocument/2006/relationships/image" Target="../media/image44.jpeg"/><Relationship Id="rId37" Type="http://schemas.openxmlformats.org/officeDocument/2006/relationships/image" Target="../media/image49.jpeg"/><Relationship Id="rId5" Type="http://schemas.openxmlformats.org/officeDocument/2006/relationships/image" Target="../media/image17.png"/><Relationship Id="rId15" Type="http://schemas.openxmlformats.org/officeDocument/2006/relationships/image" Target="../media/image27.jpeg"/><Relationship Id="rId23" Type="http://schemas.openxmlformats.org/officeDocument/2006/relationships/image" Target="../media/image35.jpeg"/><Relationship Id="rId28" Type="http://schemas.openxmlformats.org/officeDocument/2006/relationships/image" Target="../media/image40.jpeg"/><Relationship Id="rId36" Type="http://schemas.openxmlformats.org/officeDocument/2006/relationships/image" Target="../media/image48.jpeg"/><Relationship Id="rId10" Type="http://schemas.openxmlformats.org/officeDocument/2006/relationships/image" Target="../media/image22.jpeg"/><Relationship Id="rId19" Type="http://schemas.openxmlformats.org/officeDocument/2006/relationships/image" Target="../media/image31.jpeg"/><Relationship Id="rId31" Type="http://schemas.openxmlformats.org/officeDocument/2006/relationships/image" Target="../media/image43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Relationship Id="rId22" Type="http://schemas.openxmlformats.org/officeDocument/2006/relationships/image" Target="../media/image34.jpeg"/><Relationship Id="rId27" Type="http://schemas.openxmlformats.org/officeDocument/2006/relationships/image" Target="../media/image39.jpeg"/><Relationship Id="rId30" Type="http://schemas.openxmlformats.org/officeDocument/2006/relationships/image" Target="../media/image42.jpeg"/><Relationship Id="rId35" Type="http://schemas.openxmlformats.org/officeDocument/2006/relationships/image" Target="../media/image4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2">
            <a:extLst>
              <a:ext uri="{FF2B5EF4-FFF2-40B4-BE49-F238E27FC236}">
                <a16:creationId xmlns:a16="http://schemas.microsoft.com/office/drawing/2014/main" id="{BFD28509-862C-1641-EC8C-F803081A46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975931"/>
              </p:ext>
            </p:extLst>
          </p:nvPr>
        </p:nvGraphicFramePr>
        <p:xfrm>
          <a:off x="2076507" y="2937540"/>
          <a:ext cx="8559155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29026046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56330757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67692714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93367210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35303209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976121157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939170791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LGA 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LGB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LGC 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LHC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LHB</a:t>
                      </a: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(+</a:t>
                      </a:r>
                      <a:r>
                        <a:rPr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格子</a:t>
                      </a: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LHE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LGG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LGH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LGY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LGJ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pic>
        <p:nvPicPr>
          <p:cNvPr id="9" name="図 8">
            <a:extLst>
              <a:ext uri="{FF2B5EF4-FFF2-40B4-BE49-F238E27FC236}">
                <a16:creationId xmlns:a16="http://schemas.microsoft.com/office/drawing/2014/main" id="{AC811880-4925-4A7B-83AD-7DE8107128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6246" y="3018008"/>
            <a:ext cx="601527" cy="1555568"/>
          </a:xfrm>
          <a:prstGeom prst="rect">
            <a:avLst/>
          </a:prstGeom>
        </p:spPr>
      </p:pic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18F8AF-0BDF-8A48-84BE-06F36289C052}"/>
              </a:ext>
            </a:extLst>
          </p:cNvPr>
          <p:cNvSpPr/>
          <p:nvPr/>
        </p:nvSpPr>
        <p:spPr>
          <a:xfrm rot="10800000" flipH="1" flipV="1">
            <a:off x="15511463" y="2589213"/>
            <a:ext cx="231775" cy="819150"/>
          </a:xfrm>
          <a:prstGeom prst="rect">
            <a:avLst/>
          </a:prstGeom>
          <a:solidFill>
            <a:srgbClr val="E15B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75"/>
          </a:p>
        </p:txBody>
      </p:sp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8AD23CE5-CF64-824E-9BF2-1F6917C0A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SPD_int_22_019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2025.09.01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525587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C09E09-4923-6849-9DC0-C805F44E22FE}"/>
              </a:ext>
            </a:extLst>
          </p:cNvPr>
          <p:cNvSpPr/>
          <p:nvPr/>
        </p:nvSpPr>
        <p:spPr>
          <a:xfrm>
            <a:off x="0" y="-1537322"/>
            <a:ext cx="6743700" cy="13143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C3A836-0976-A64C-B16F-45305A7EBD1F}"/>
              </a:ext>
            </a:extLst>
          </p:cNvPr>
          <p:cNvSpPr txBox="1"/>
          <p:nvPr/>
        </p:nvSpPr>
        <p:spPr>
          <a:xfrm>
            <a:off x="4217355" y="-1316229"/>
            <a:ext cx="2430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←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RICHELLE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SPAGE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に限り、商品名にロゴ使用可。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kumimoji="1" lang="ja-JP" altLang="en-US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サイズ変更不可</a:t>
            </a:r>
            <a:endParaRPr kumimoji="1" lang="en-US" altLang="ja-JP" sz="1400">
              <a:solidFill>
                <a:srgbClr val="D95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EA7FDF2-509E-D640-BA9C-AAFBDC6D818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789" y="-978818"/>
            <a:ext cx="1827954" cy="720000"/>
          </a:xfrm>
          <a:prstGeom prst="rect">
            <a:avLst/>
          </a:prstGeom>
        </p:spPr>
      </p:pic>
      <p:sp>
        <p:nvSpPr>
          <p:cNvPr id="19" name="Text Box 1039">
            <a:extLst>
              <a:ext uri="{FF2B5EF4-FFF2-40B4-BE49-F238E27FC236}">
                <a16:creationId xmlns:a16="http://schemas.microsoft.com/office/drawing/2014/main" id="{672CEE98-B33C-5A4E-BEC5-A58DCFAF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645730"/>
            <a:ext cx="16671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システムバスルーム 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26324B6-8641-EF47-A1C4-D59A733D816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5345" y="-1319626"/>
            <a:ext cx="2148007" cy="288000"/>
          </a:xfrm>
          <a:prstGeom prst="rect">
            <a:avLst/>
          </a:prstGeom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6732C8D-6A54-AB47-8FDA-70981FEAB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1207070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システムキッチン</a:t>
            </a:r>
          </a:p>
        </p:txBody>
      </p:sp>
      <p:sp>
        <p:nvSpPr>
          <p:cNvPr id="16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2079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</a:t>
            </a:r>
          </a:p>
        </p:txBody>
      </p:sp>
      <p:sp>
        <p:nvSpPr>
          <p:cNvPr id="17" name="Text Box 1039">
            <a:extLst>
              <a:ext uri="{FF2B5EF4-FFF2-40B4-BE49-F238E27FC236}">
                <a16:creationId xmlns:a16="http://schemas.microsoft.com/office/drawing/2014/main" id="{5D426F98-4E66-5E4D-9EA2-51DAEB00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099" y="335280"/>
            <a:ext cx="405239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ラシッサＳデザイン一覧 </a:t>
            </a:r>
          </a:p>
        </p:txBody>
      </p:sp>
      <p:sp>
        <p:nvSpPr>
          <p:cNvPr id="20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21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5163" y="502079"/>
            <a:ext cx="10772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クリエオーク</a:t>
            </a:r>
            <a:endParaRPr lang="ja-JP" altLang="en-US" sz="1400" b="1" dirty="0">
              <a:solidFill>
                <a:schemeClr val="bg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graphicFrame>
        <p:nvGraphicFramePr>
          <p:cNvPr id="25" name="表 2">
            <a:extLst>
              <a:ext uri="{FF2B5EF4-FFF2-40B4-BE49-F238E27FC236}">
                <a16:creationId xmlns:a16="http://schemas.microsoft.com/office/drawing/2014/main" id="{A4B10643-7C75-A565-BD09-5E9E37EDC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35163"/>
              </p:ext>
            </p:extLst>
          </p:nvPr>
        </p:nvGraphicFramePr>
        <p:xfrm>
          <a:off x="2076507" y="4952826"/>
          <a:ext cx="8559155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29026046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56330757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67692714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93367210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35303209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976121157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939170791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LGK </a:t>
                      </a:r>
                      <a:r>
                        <a:rPr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(+</a:t>
                      </a:r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格子</a:t>
                      </a:r>
                      <a:r>
                        <a:rPr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LGL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LGM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LGN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LGR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LGZ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LTA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LYA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LYB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LYH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LWB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</a:t>
                      </a:r>
                      <a:r>
                        <a:rPr kumimoji="1" lang="ja-JP" altLang="en-US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オーバル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graphicFrame>
        <p:nvGraphicFramePr>
          <p:cNvPr id="27" name="表 2">
            <a:extLst>
              <a:ext uri="{FF2B5EF4-FFF2-40B4-BE49-F238E27FC236}">
                <a16:creationId xmlns:a16="http://schemas.microsoft.com/office/drawing/2014/main" id="{B41C1EA6-1E0F-7EDD-8614-3D2D5EF0C9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247994"/>
              </p:ext>
            </p:extLst>
          </p:nvPr>
        </p:nvGraphicFramePr>
        <p:xfrm>
          <a:off x="2076508" y="930407"/>
          <a:ext cx="8559155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29026046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56330757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67692714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93367210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35303209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976121157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939170791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LAA 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LAB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LAC 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LBB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LAG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LAH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LAY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LWB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</a:t>
                      </a:r>
                      <a:r>
                        <a:rPr kumimoji="1" lang="ja-JP" altLang="en-US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スクエア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kumimoji="1" lang="ja-JP" altLang="en-US" sz="9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pic>
        <p:nvPicPr>
          <p:cNvPr id="28" name="図 2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482" y="5827650"/>
            <a:ext cx="1149389" cy="779249"/>
          </a:xfrm>
          <a:prstGeom prst="rect">
            <a:avLst/>
          </a:prstGeom>
        </p:spPr>
      </p:pic>
      <p:sp>
        <p:nvSpPr>
          <p:cNvPr id="30" name="テキスト ボックス 15">
            <a:extLst>
              <a:ext uri="{FF2B5EF4-FFF2-40B4-BE49-F238E27FC236}">
                <a16:creationId xmlns:a16="http://schemas.microsoft.com/office/drawing/2014/main" id="{F72E9C96-64CC-271C-182B-5D73A45F8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645" y="6679571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スクエア</a:t>
            </a:r>
            <a:r>
              <a:rPr lang="en-US" altLang="ja-JP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M</a:t>
            </a:r>
            <a:br>
              <a:rPr lang="en-US" altLang="ja-JP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</a:br>
            <a:r>
              <a:rPr lang="ja-JP" altLang="en-US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シャインニッケル</a:t>
            </a:r>
          </a:p>
        </p:txBody>
      </p:sp>
      <p:pic>
        <p:nvPicPr>
          <p:cNvPr id="55" name="図 5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836" y="2750494"/>
            <a:ext cx="1881031" cy="1576138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836" y="933021"/>
            <a:ext cx="1838168" cy="1744801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6246" y="1011666"/>
            <a:ext cx="598601" cy="1548000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768" y="5048965"/>
            <a:ext cx="598601" cy="1548000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507" y="3020280"/>
            <a:ext cx="598601" cy="1548000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4941" y="5048965"/>
            <a:ext cx="598601" cy="1548000"/>
          </a:xfrm>
          <a:prstGeom prst="rect">
            <a:avLst/>
          </a:prstGeom>
        </p:spPr>
      </p:pic>
      <p:pic>
        <p:nvPicPr>
          <p:cNvPr id="15362" name="図 15361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1985" y="3020280"/>
            <a:ext cx="598601" cy="1548000"/>
          </a:xfrm>
          <a:prstGeom prst="rect">
            <a:avLst/>
          </a:prstGeom>
        </p:spPr>
      </p:pic>
      <p:pic>
        <p:nvPicPr>
          <p:cNvPr id="15363" name="図 15362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290" y="1011666"/>
            <a:ext cx="598601" cy="1548000"/>
          </a:xfrm>
          <a:prstGeom prst="rect">
            <a:avLst/>
          </a:prstGeom>
        </p:spPr>
      </p:pic>
      <p:pic>
        <p:nvPicPr>
          <p:cNvPr id="15364" name="図 15363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029" y="1011666"/>
            <a:ext cx="598601" cy="1548000"/>
          </a:xfrm>
          <a:prstGeom prst="rect">
            <a:avLst/>
          </a:prstGeom>
        </p:spPr>
      </p:pic>
      <p:pic>
        <p:nvPicPr>
          <p:cNvPr id="15366" name="図 15365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768" y="1011666"/>
            <a:ext cx="598601" cy="1548000"/>
          </a:xfrm>
          <a:prstGeom prst="rect">
            <a:avLst/>
          </a:prstGeom>
        </p:spPr>
      </p:pic>
      <p:pic>
        <p:nvPicPr>
          <p:cNvPr id="15367" name="図 15366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724" y="1011666"/>
            <a:ext cx="598601" cy="1548000"/>
          </a:xfrm>
          <a:prstGeom prst="rect">
            <a:avLst/>
          </a:prstGeom>
        </p:spPr>
      </p:pic>
      <p:pic>
        <p:nvPicPr>
          <p:cNvPr id="15368" name="図 15367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9202" y="1011666"/>
            <a:ext cx="598601" cy="1548000"/>
          </a:xfrm>
          <a:prstGeom prst="rect">
            <a:avLst/>
          </a:prstGeom>
        </p:spPr>
      </p:pic>
      <p:pic>
        <p:nvPicPr>
          <p:cNvPr id="15369" name="図 15368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290" y="3020280"/>
            <a:ext cx="598601" cy="1548000"/>
          </a:xfrm>
          <a:prstGeom prst="rect">
            <a:avLst/>
          </a:prstGeom>
        </p:spPr>
      </p:pic>
      <p:pic>
        <p:nvPicPr>
          <p:cNvPr id="15370" name="図 15369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029" y="3020280"/>
            <a:ext cx="598601" cy="1548000"/>
          </a:xfrm>
          <a:prstGeom prst="rect">
            <a:avLst/>
          </a:prstGeom>
        </p:spPr>
      </p:pic>
      <p:pic>
        <p:nvPicPr>
          <p:cNvPr id="15371" name="図 15370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768" y="3020280"/>
            <a:ext cx="598601" cy="1548000"/>
          </a:xfrm>
          <a:prstGeom prst="rect">
            <a:avLst/>
          </a:prstGeom>
        </p:spPr>
      </p:pic>
      <p:pic>
        <p:nvPicPr>
          <p:cNvPr id="15372" name="図 15371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724" y="3020280"/>
            <a:ext cx="598601" cy="1548000"/>
          </a:xfrm>
          <a:prstGeom prst="rect">
            <a:avLst/>
          </a:prstGeom>
        </p:spPr>
      </p:pic>
      <p:pic>
        <p:nvPicPr>
          <p:cNvPr id="15373" name="図 15372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3463" y="3020280"/>
            <a:ext cx="598601" cy="1548000"/>
          </a:xfrm>
          <a:prstGeom prst="rect">
            <a:avLst/>
          </a:prstGeom>
        </p:spPr>
      </p:pic>
      <p:pic>
        <p:nvPicPr>
          <p:cNvPr id="15374" name="図 15373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4941" y="3020280"/>
            <a:ext cx="598601" cy="1548000"/>
          </a:xfrm>
          <a:prstGeom prst="rect">
            <a:avLst/>
          </a:prstGeom>
        </p:spPr>
      </p:pic>
      <p:pic>
        <p:nvPicPr>
          <p:cNvPr id="15375" name="図 15374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290" y="5048965"/>
            <a:ext cx="598601" cy="1548000"/>
          </a:xfrm>
          <a:prstGeom prst="rect">
            <a:avLst/>
          </a:prstGeom>
        </p:spPr>
      </p:pic>
      <p:pic>
        <p:nvPicPr>
          <p:cNvPr id="15376" name="図 15375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029" y="5048965"/>
            <a:ext cx="598601" cy="1548000"/>
          </a:xfrm>
          <a:prstGeom prst="rect">
            <a:avLst/>
          </a:prstGeom>
        </p:spPr>
      </p:pic>
      <p:pic>
        <p:nvPicPr>
          <p:cNvPr id="15377" name="図 15376"/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507" y="5048965"/>
            <a:ext cx="598601" cy="1548000"/>
          </a:xfrm>
          <a:prstGeom prst="rect">
            <a:avLst/>
          </a:prstGeom>
        </p:spPr>
      </p:pic>
      <p:pic>
        <p:nvPicPr>
          <p:cNvPr id="15378" name="図 15377"/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6246" y="5048965"/>
            <a:ext cx="598601" cy="1548000"/>
          </a:xfrm>
          <a:prstGeom prst="rect">
            <a:avLst/>
          </a:prstGeom>
        </p:spPr>
      </p:pic>
      <p:pic>
        <p:nvPicPr>
          <p:cNvPr id="15379" name="図 15378"/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9202" y="3020280"/>
            <a:ext cx="598601" cy="1548000"/>
          </a:xfrm>
          <a:prstGeom prst="rect">
            <a:avLst/>
          </a:prstGeom>
        </p:spPr>
      </p:pic>
      <p:pic>
        <p:nvPicPr>
          <p:cNvPr id="15380" name="図 15379"/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724" y="5048965"/>
            <a:ext cx="598601" cy="1548000"/>
          </a:xfrm>
          <a:prstGeom prst="rect">
            <a:avLst/>
          </a:prstGeom>
        </p:spPr>
      </p:pic>
      <p:pic>
        <p:nvPicPr>
          <p:cNvPr id="15381" name="図 15380"/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0679" y="1011666"/>
            <a:ext cx="598601" cy="1548000"/>
          </a:xfrm>
          <a:prstGeom prst="rect">
            <a:avLst/>
          </a:prstGeom>
        </p:spPr>
      </p:pic>
      <p:pic>
        <p:nvPicPr>
          <p:cNvPr id="15382" name="図 15381"/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3463" y="5048965"/>
            <a:ext cx="598601" cy="1548000"/>
          </a:xfrm>
          <a:prstGeom prst="rect">
            <a:avLst/>
          </a:prstGeom>
        </p:spPr>
      </p:pic>
      <p:pic>
        <p:nvPicPr>
          <p:cNvPr id="15383" name="図 15382"/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9202" y="5048965"/>
            <a:ext cx="598601" cy="1548000"/>
          </a:xfrm>
          <a:prstGeom prst="rect">
            <a:avLst/>
          </a:prstGeom>
        </p:spPr>
      </p:pic>
      <p:pic>
        <p:nvPicPr>
          <p:cNvPr id="15384" name="図 15383"/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0679" y="5048965"/>
            <a:ext cx="598601" cy="1548000"/>
          </a:xfrm>
          <a:prstGeom prst="rect">
            <a:avLst/>
          </a:prstGeom>
        </p:spPr>
      </p:pic>
      <p:pic>
        <p:nvPicPr>
          <p:cNvPr id="15385" name="図 15384"/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3463" y="1011666"/>
            <a:ext cx="598601" cy="1548000"/>
          </a:xfrm>
          <a:prstGeom prst="rect">
            <a:avLst/>
          </a:prstGeom>
        </p:spPr>
      </p:pic>
      <p:pic>
        <p:nvPicPr>
          <p:cNvPr id="15386" name="図 15385"/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1985" y="5048965"/>
            <a:ext cx="598601" cy="15480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679" y="4484458"/>
            <a:ext cx="1019344" cy="1019344"/>
          </a:xfrm>
          <a:prstGeom prst="rect">
            <a:avLst/>
          </a:prstGeom>
        </p:spPr>
      </p:pic>
      <p:sp>
        <p:nvSpPr>
          <p:cNvPr id="53" name="テキスト ボックス 15">
            <a:extLst>
              <a:ext uri="{FF2B5EF4-FFF2-40B4-BE49-F238E27FC236}">
                <a16:creationId xmlns:a16="http://schemas.microsoft.com/office/drawing/2014/main" id="{F72E9C96-64CC-271C-182B-5D73A45F8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035" y="5576474"/>
            <a:ext cx="98777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AC/</a:t>
            </a:r>
            <a:r>
              <a:rPr lang="ja-JP" altLang="en-US" sz="80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クリエオーク</a:t>
            </a:r>
            <a:endParaRPr lang="ja-JP" altLang="en-US" sz="800" dirty="0">
              <a:solidFill>
                <a:srgbClr val="4B4948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10039</TotalTime>
  <Words>109</Words>
  <Application>Microsoft Office PowerPoint</Application>
  <PresentationFormat>ユーザー設定</PresentationFormat>
  <Paragraphs>48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Yu Gothic</vt:lpstr>
      <vt:lpstr>游ゴシック Medium</vt:lpstr>
      <vt:lpstr>Arial</vt:lpstr>
      <vt:lpstr>Calibri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561</cp:revision>
  <cp:lastPrinted>2021-12-20T06:25:45Z</cp:lastPrinted>
  <dcterms:created xsi:type="dcterms:W3CDTF">2010-09-29T12:55:25Z</dcterms:created>
  <dcterms:modified xsi:type="dcterms:W3CDTF">2025-08-27T07:27:08Z</dcterms:modified>
</cp:coreProperties>
</file>