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96190" autoAdjust="0"/>
  </p:normalViewPr>
  <p:slideViewPr>
    <p:cSldViewPr snapToGrid="0" showGuides="1">
      <p:cViewPr>
        <p:scale>
          <a:sx n="99" d="100"/>
          <a:sy n="99" d="100"/>
        </p:scale>
        <p:origin x="996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78755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0090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" Type="http://schemas.openxmlformats.org/officeDocument/2006/relationships/image" Target="../media/image15.jpg"/><Relationship Id="rId21" Type="http://schemas.openxmlformats.org/officeDocument/2006/relationships/image" Target="../media/image33.jpg"/><Relationship Id="rId34" Type="http://schemas.openxmlformats.org/officeDocument/2006/relationships/image" Target="../media/image46.jpg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jpg"/><Relationship Id="rId24" Type="http://schemas.openxmlformats.org/officeDocument/2006/relationships/image" Target="../media/image36.jpg"/><Relationship Id="rId32" Type="http://schemas.openxmlformats.org/officeDocument/2006/relationships/image" Target="../media/image44.jpg"/><Relationship Id="rId5" Type="http://schemas.openxmlformats.org/officeDocument/2006/relationships/image" Target="../media/image17.jp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10" Type="http://schemas.openxmlformats.org/officeDocument/2006/relationships/image" Target="../media/image22.jpg"/><Relationship Id="rId19" Type="http://schemas.openxmlformats.org/officeDocument/2006/relationships/image" Target="../media/image31.jpg"/><Relationship Id="rId31" Type="http://schemas.openxmlformats.org/officeDocument/2006/relationships/image" Target="../media/image43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Relationship Id="rId14" Type="http://schemas.openxmlformats.org/officeDocument/2006/relationships/image" Target="../media/image26.jp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2.jpg"/><Relationship Id="rId35" Type="http://schemas.openxmlformats.org/officeDocument/2006/relationships/image" Target="../media/image4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  <a:endParaRPr lang="ja-JP" altLang="en-US" sz="600" dirty="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2079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0523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ラシッサＳデザイン一覧 </a:t>
            </a:r>
          </a:p>
        </p:txBody>
      </p:sp>
      <p:sp>
        <p:nvSpPr>
          <p:cNvPr id="20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21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5163" y="502079"/>
            <a:ext cx="107721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クリエダーク</a:t>
            </a:r>
          </a:p>
        </p:txBody>
      </p:sp>
      <p:graphicFrame>
        <p:nvGraphicFramePr>
          <p:cNvPr id="25" name="表 2">
            <a:extLst>
              <a:ext uri="{FF2B5EF4-FFF2-40B4-BE49-F238E27FC236}">
                <a16:creationId xmlns:a16="http://schemas.microsoft.com/office/drawing/2014/main" id="{A4B10643-7C75-A565-BD09-5E9E37EDC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704926"/>
              </p:ext>
            </p:extLst>
          </p:nvPr>
        </p:nvGraphicFramePr>
        <p:xfrm>
          <a:off x="2076507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26" name="表 2">
            <a:extLst>
              <a:ext uri="{FF2B5EF4-FFF2-40B4-BE49-F238E27FC236}">
                <a16:creationId xmlns:a16="http://schemas.microsoft.com/office/drawing/2014/main" id="{BFD28509-862C-1641-EC8C-F803081A4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136574"/>
              </p:ext>
            </p:extLst>
          </p:nvPr>
        </p:nvGraphicFramePr>
        <p:xfrm>
          <a:off x="207650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LHE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27" name="表 2">
            <a:extLst>
              <a:ext uri="{FF2B5EF4-FFF2-40B4-BE49-F238E27FC236}">
                <a16:creationId xmlns:a16="http://schemas.microsoft.com/office/drawing/2014/main" id="{B41C1EA6-1E0F-7EDD-8614-3D2D5EF0C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548579"/>
              </p:ext>
            </p:extLst>
          </p:nvPr>
        </p:nvGraphicFramePr>
        <p:xfrm>
          <a:off x="207650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スクエア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9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30231" r="26875" b="31307"/>
          <a:stretch/>
        </p:blipFill>
        <p:spPr>
          <a:xfrm>
            <a:off x="461527" y="6057005"/>
            <a:ext cx="1149389" cy="779249"/>
          </a:xfrm>
          <a:prstGeom prst="rect">
            <a:avLst/>
          </a:prstGeom>
        </p:spPr>
      </p:pic>
      <p:sp>
        <p:nvSpPr>
          <p:cNvPr id="30" name="テキスト ボックス 15">
            <a:extLst>
              <a:ext uri="{FF2B5EF4-FFF2-40B4-BE49-F238E27FC236}">
                <a16:creationId xmlns:a16="http://schemas.microsoft.com/office/drawing/2014/main" id="{F72E9C96-64CC-271C-182B-5D73A45F8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521" y="6796393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M</a:t>
            </a:r>
            <a:b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1" t="18661" r="273" b="22065"/>
          <a:stretch/>
        </p:blipFill>
        <p:spPr>
          <a:xfrm>
            <a:off x="75556" y="2780511"/>
            <a:ext cx="1899868" cy="195359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1" r="23054"/>
          <a:stretch/>
        </p:blipFill>
        <p:spPr>
          <a:xfrm>
            <a:off x="75556" y="884322"/>
            <a:ext cx="1899868" cy="1849353"/>
          </a:xfrm>
          <a:prstGeom prst="rect">
            <a:avLst/>
          </a:prstGeom>
        </p:spPr>
      </p:pic>
      <p:pic>
        <p:nvPicPr>
          <p:cNvPr id="32" name="Picture 64">
            <a:extLst>
              <a:ext uri="{FF2B5EF4-FFF2-40B4-BE49-F238E27FC236}">
                <a16:creationId xmlns:a16="http://schemas.microsoft.com/office/drawing/2014/main" id="{4DCF759D-3B01-3E65-5AEA-077DE18F9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83" y="4949608"/>
            <a:ext cx="8937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テキスト ボックス 147">
            <a:extLst>
              <a:ext uri="{FF2B5EF4-FFF2-40B4-BE49-F238E27FC236}">
                <a16:creationId xmlns:a16="http://schemas.microsoft.com/office/drawing/2014/main" id="{37F7710B-412D-2004-DF14-0859278AB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009" y="5885301"/>
            <a:ext cx="10038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DD/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クリエダーク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867" y="998167"/>
            <a:ext cx="598601" cy="1548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195" y="998167"/>
            <a:ext cx="598601" cy="1548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23" y="3042842"/>
            <a:ext cx="598601" cy="1548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41" y="3042842"/>
            <a:ext cx="598601" cy="15480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59" y="3042842"/>
            <a:ext cx="598601" cy="15480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031" y="3042842"/>
            <a:ext cx="598601" cy="1548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49" y="3042842"/>
            <a:ext cx="598601" cy="15480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285" y="3042842"/>
            <a:ext cx="598601" cy="15480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23" y="5034746"/>
            <a:ext cx="598601" cy="15480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41" y="5034746"/>
            <a:ext cx="598601" cy="154800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59" y="5034746"/>
            <a:ext cx="598601" cy="154800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777" y="5034746"/>
            <a:ext cx="598601" cy="1548000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195" y="5034746"/>
            <a:ext cx="598601" cy="15480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867" y="3042842"/>
            <a:ext cx="598601" cy="15480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5034746"/>
            <a:ext cx="598601" cy="154800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195" y="3042842"/>
            <a:ext cx="598601" cy="154800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777" y="3042842"/>
            <a:ext cx="598601" cy="154800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031" y="5034746"/>
            <a:ext cx="598601" cy="1548000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707" y="998167"/>
            <a:ext cx="598601" cy="1548000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49" y="5034746"/>
            <a:ext cx="598601" cy="1548000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23" y="998167"/>
            <a:ext cx="598601" cy="1548000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41" y="998167"/>
            <a:ext cx="598601" cy="1548000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59" y="998167"/>
            <a:ext cx="598601" cy="1548000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031" y="998167"/>
            <a:ext cx="598601" cy="1548000"/>
          </a:xfrm>
          <a:prstGeom prst="rect">
            <a:avLst/>
          </a:prstGeom>
        </p:spPr>
      </p:pic>
      <p:pic>
        <p:nvPicPr>
          <p:cNvPr id="51" name="図 50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48" y="998167"/>
            <a:ext cx="598602" cy="154800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867" y="5034746"/>
            <a:ext cx="598601" cy="1548000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707" y="5034746"/>
            <a:ext cx="598601" cy="1548000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3042842"/>
            <a:ext cx="598601" cy="1548000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285" y="5034746"/>
            <a:ext cx="598601" cy="154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9945</TotalTime>
  <Words>86</Words>
  <Application>Microsoft Office PowerPoint</Application>
  <PresentationFormat>ユーザー設定</PresentationFormat>
  <Paragraphs>43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游ゴシック Medium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547</cp:revision>
  <cp:lastPrinted>2021-12-20T06:25:45Z</cp:lastPrinted>
  <dcterms:created xsi:type="dcterms:W3CDTF">2010-09-29T12:55:25Z</dcterms:created>
  <dcterms:modified xsi:type="dcterms:W3CDTF">2025-08-25T04:05:00Z</dcterms:modified>
</cp:coreProperties>
</file>