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948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190" autoAdjust="0"/>
  </p:normalViewPr>
  <p:slideViewPr>
    <p:cSldViewPr snapToGrid="0" showGuides="1">
      <p:cViewPr varScale="1">
        <p:scale>
          <a:sx n="67" d="100"/>
          <a:sy n="67" d="100"/>
        </p:scale>
        <p:origin x="672" y="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8/27/2025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8755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0090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jpeg"/><Relationship Id="rId26" Type="http://schemas.openxmlformats.org/officeDocument/2006/relationships/image" Target="../media/image38.jpeg"/><Relationship Id="rId3" Type="http://schemas.openxmlformats.org/officeDocument/2006/relationships/image" Target="../media/image15.jpeg"/><Relationship Id="rId21" Type="http://schemas.openxmlformats.org/officeDocument/2006/relationships/image" Target="../media/image33.jpeg"/><Relationship Id="rId34" Type="http://schemas.openxmlformats.org/officeDocument/2006/relationships/image" Target="../media/image46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5" Type="http://schemas.openxmlformats.org/officeDocument/2006/relationships/image" Target="../media/image37.jpeg"/><Relationship Id="rId33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jpeg"/><Relationship Id="rId20" Type="http://schemas.openxmlformats.org/officeDocument/2006/relationships/image" Target="../media/image32.jpeg"/><Relationship Id="rId29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24" Type="http://schemas.openxmlformats.org/officeDocument/2006/relationships/image" Target="../media/image36.jpeg"/><Relationship Id="rId32" Type="http://schemas.openxmlformats.org/officeDocument/2006/relationships/image" Target="../media/image44.jpeg"/><Relationship Id="rId37" Type="http://schemas.openxmlformats.org/officeDocument/2006/relationships/image" Target="../media/image49.jpeg"/><Relationship Id="rId5" Type="http://schemas.openxmlformats.org/officeDocument/2006/relationships/image" Target="../media/image17.png"/><Relationship Id="rId15" Type="http://schemas.openxmlformats.org/officeDocument/2006/relationships/image" Target="../media/image27.jpeg"/><Relationship Id="rId23" Type="http://schemas.openxmlformats.org/officeDocument/2006/relationships/image" Target="../media/image35.jpeg"/><Relationship Id="rId28" Type="http://schemas.openxmlformats.org/officeDocument/2006/relationships/image" Target="../media/image40.jpeg"/><Relationship Id="rId36" Type="http://schemas.openxmlformats.org/officeDocument/2006/relationships/image" Target="../media/image48.jpeg"/><Relationship Id="rId10" Type="http://schemas.openxmlformats.org/officeDocument/2006/relationships/image" Target="../media/image22.jpeg"/><Relationship Id="rId19" Type="http://schemas.openxmlformats.org/officeDocument/2006/relationships/image" Target="../media/image31.jpeg"/><Relationship Id="rId31" Type="http://schemas.openxmlformats.org/officeDocument/2006/relationships/image" Target="../media/image43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Relationship Id="rId22" Type="http://schemas.openxmlformats.org/officeDocument/2006/relationships/image" Target="../media/image34.jpeg"/><Relationship Id="rId27" Type="http://schemas.openxmlformats.org/officeDocument/2006/relationships/image" Target="../media/image39.jpeg"/><Relationship Id="rId30" Type="http://schemas.openxmlformats.org/officeDocument/2006/relationships/image" Target="../media/image42.jpeg"/><Relationship Id="rId35" Type="http://schemas.openxmlformats.org/officeDocument/2006/relationships/image" Target="../media/image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13"/>
          <a:stretch/>
        </p:blipFill>
        <p:spPr>
          <a:xfrm>
            <a:off x="116541" y="914400"/>
            <a:ext cx="1837766" cy="180190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62" y="4945560"/>
            <a:ext cx="900004" cy="892800"/>
          </a:xfrm>
          <a:prstGeom prst="rect">
            <a:avLst/>
          </a:prstGeom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8AD23CE5-CF64-824E-9BF2-1F6917C0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sp>
        <p:nvSpPr>
          <p:cNvPr id="1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2079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405239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ラシッサＳデザイン一覧 </a:t>
            </a:r>
          </a:p>
        </p:txBody>
      </p:sp>
      <p:sp>
        <p:nvSpPr>
          <p:cNvPr id="20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2695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□□□□■■■■■</a:t>
            </a:r>
          </a:p>
        </p:txBody>
      </p:sp>
      <p:sp>
        <p:nvSpPr>
          <p:cNvPr id="21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5163" y="502079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クリエチェリー</a:t>
            </a:r>
          </a:p>
        </p:txBody>
      </p:sp>
      <p:graphicFrame>
        <p:nvGraphicFramePr>
          <p:cNvPr id="25" name="表 2">
            <a:extLst>
              <a:ext uri="{FF2B5EF4-FFF2-40B4-BE49-F238E27FC236}">
                <a16:creationId xmlns:a16="http://schemas.microsoft.com/office/drawing/2014/main" id="{A4B10643-7C75-A565-BD09-5E9E37EDC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016356"/>
              </p:ext>
            </p:extLst>
          </p:nvPr>
        </p:nvGraphicFramePr>
        <p:xfrm>
          <a:off x="2076507" y="4952826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LGK </a:t>
                      </a:r>
                      <a:r>
                        <a:rPr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(+</a:t>
                      </a:r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格子</a:t>
                      </a:r>
                      <a:r>
                        <a:rPr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LGL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LGM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LGN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LGR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LGZ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LTA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LWB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</a:t>
                      </a:r>
                      <a:r>
                        <a:rPr kumimoji="1" lang="ja-JP" altLang="en-US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オーバル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graphicFrame>
        <p:nvGraphicFramePr>
          <p:cNvPr id="26" name="表 2">
            <a:extLst>
              <a:ext uri="{FF2B5EF4-FFF2-40B4-BE49-F238E27FC236}">
                <a16:creationId xmlns:a16="http://schemas.microsoft.com/office/drawing/2014/main" id="{BFD28509-862C-1641-EC8C-F803081A46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787999"/>
              </p:ext>
            </p:extLst>
          </p:nvPr>
        </p:nvGraphicFramePr>
        <p:xfrm>
          <a:off x="2076507" y="2937540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LGA 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LGC 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LHC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LHB</a:t>
                      </a: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(+</a:t>
                      </a:r>
                      <a:r>
                        <a:rPr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格子</a:t>
                      </a: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LHE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LGG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LGY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LGJ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graphicFrame>
        <p:nvGraphicFramePr>
          <p:cNvPr id="27" name="表 2">
            <a:extLst>
              <a:ext uri="{FF2B5EF4-FFF2-40B4-BE49-F238E27FC236}">
                <a16:creationId xmlns:a16="http://schemas.microsoft.com/office/drawing/2014/main" id="{B41C1EA6-1E0F-7EDD-8614-3D2D5EF0C9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516465"/>
              </p:ext>
            </p:extLst>
          </p:nvPr>
        </p:nvGraphicFramePr>
        <p:xfrm>
          <a:off x="2076508" y="930407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LAA 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LAC 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LBB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LAG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LAY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LWB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</a:t>
                      </a:r>
                      <a:r>
                        <a:rPr kumimoji="1" lang="ja-JP" altLang="en-US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スクエア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pic>
        <p:nvPicPr>
          <p:cNvPr id="28" name="図 2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748" y="6041746"/>
            <a:ext cx="1149389" cy="779249"/>
          </a:xfrm>
          <a:prstGeom prst="rect">
            <a:avLst/>
          </a:prstGeom>
        </p:spPr>
      </p:pic>
      <p:sp>
        <p:nvSpPr>
          <p:cNvPr id="30" name="テキスト ボックス 15">
            <a:extLst>
              <a:ext uri="{FF2B5EF4-FFF2-40B4-BE49-F238E27FC236}">
                <a16:creationId xmlns:a16="http://schemas.microsoft.com/office/drawing/2014/main" id="{F72E9C96-64CC-271C-182B-5D73A45F8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463" y="6785692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スクエア</a:t>
            </a:r>
            <a:r>
              <a:rPr lang="en-US" altLang="ja-JP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M</a:t>
            </a:r>
            <a:br>
              <a:rPr lang="en-US" altLang="ja-JP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</a:br>
            <a:r>
              <a:rPr lang="ja-JP" altLang="en-US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シャインニッケル</a:t>
            </a:r>
          </a:p>
        </p:txBody>
      </p:sp>
      <p:sp>
        <p:nvSpPr>
          <p:cNvPr id="33" name="テキスト ボックス 147">
            <a:extLst>
              <a:ext uri="{FF2B5EF4-FFF2-40B4-BE49-F238E27FC236}">
                <a16:creationId xmlns:a16="http://schemas.microsoft.com/office/drawing/2014/main" id="{37F7710B-412D-2004-DF14-0859278AB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521" y="5885301"/>
            <a:ext cx="10967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AD/</a:t>
            </a:r>
            <a:r>
              <a:rPr lang="ja-JP" altLang="en-US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クリエチェリー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953" y="2762336"/>
            <a:ext cx="1829786" cy="199148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2966" y="3039120"/>
            <a:ext cx="598601" cy="1548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08" y="3039120"/>
            <a:ext cx="598601" cy="1548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492" y="3039120"/>
            <a:ext cx="598601" cy="1548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650" y="3039120"/>
            <a:ext cx="598601" cy="15480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176" y="3039120"/>
            <a:ext cx="598601" cy="154800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018" y="3039120"/>
            <a:ext cx="598601" cy="15480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124" y="5051500"/>
            <a:ext cx="598601" cy="154800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334" y="3039120"/>
            <a:ext cx="598601" cy="154800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018" y="1047865"/>
            <a:ext cx="598601" cy="1548000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124" y="1047865"/>
            <a:ext cx="598601" cy="1548000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2966" y="1047865"/>
            <a:ext cx="598601" cy="1548000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08" y="1047865"/>
            <a:ext cx="598601" cy="1548000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492" y="1047865"/>
            <a:ext cx="598601" cy="1548000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176" y="1047865"/>
            <a:ext cx="598601" cy="154800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0860" y="1047865"/>
            <a:ext cx="598601" cy="1548000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124" y="3039120"/>
            <a:ext cx="598601" cy="15480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4544" y="5051500"/>
            <a:ext cx="598601" cy="1548000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176" y="5051500"/>
            <a:ext cx="598601" cy="1548000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018" y="5051500"/>
            <a:ext cx="598601" cy="1548000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0860" y="5051500"/>
            <a:ext cx="598601" cy="1548000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7702" y="5051500"/>
            <a:ext cx="598601" cy="1548000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2966" y="5051500"/>
            <a:ext cx="598601" cy="1548000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808" y="5051500"/>
            <a:ext cx="598601" cy="1548000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650" y="5051500"/>
            <a:ext cx="598601" cy="1548000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492" y="5051500"/>
            <a:ext cx="598601" cy="1548000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0860" y="3039120"/>
            <a:ext cx="598601" cy="1548000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334" y="5051500"/>
            <a:ext cx="598601" cy="1548000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4544" y="1047865"/>
            <a:ext cx="598601" cy="1548000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7702" y="3039120"/>
            <a:ext cx="598601" cy="154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9985</TotalTime>
  <Words>104</Words>
  <Application>Microsoft Office PowerPoint</Application>
  <PresentationFormat>ユーザー設定</PresentationFormat>
  <Paragraphs>48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Yu Gothic</vt:lpstr>
      <vt:lpstr>游ゴシック Medium</vt:lpstr>
      <vt:lpstr>Arial</vt:lpstr>
      <vt:lpstr>Calibri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564</cp:revision>
  <cp:lastPrinted>2021-12-20T06:25:45Z</cp:lastPrinted>
  <dcterms:created xsi:type="dcterms:W3CDTF">2010-09-29T12:55:25Z</dcterms:created>
  <dcterms:modified xsi:type="dcterms:W3CDTF">2025-08-27T07:31:09Z</dcterms:modified>
</cp:coreProperties>
</file>