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948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6190" autoAdjust="0"/>
  </p:normalViewPr>
  <p:slideViewPr>
    <p:cSldViewPr snapToGrid="0" showGuides="1">
      <p:cViewPr varScale="1">
        <p:scale>
          <a:sx n="67" d="100"/>
          <a:sy n="67" d="100"/>
        </p:scale>
        <p:origin x="672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746307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6941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26" Type="http://schemas.openxmlformats.org/officeDocument/2006/relationships/image" Target="../media/image38.jpg"/><Relationship Id="rId3" Type="http://schemas.openxmlformats.org/officeDocument/2006/relationships/image" Target="../media/image15.jpg"/><Relationship Id="rId21" Type="http://schemas.openxmlformats.org/officeDocument/2006/relationships/image" Target="../media/image33.jpg"/><Relationship Id="rId34" Type="http://schemas.openxmlformats.org/officeDocument/2006/relationships/image" Target="../media/image46.jpg"/><Relationship Id="rId7" Type="http://schemas.openxmlformats.org/officeDocument/2006/relationships/image" Target="../media/image19.jpg"/><Relationship Id="rId12" Type="http://schemas.openxmlformats.org/officeDocument/2006/relationships/image" Target="../media/image24.jpg"/><Relationship Id="rId17" Type="http://schemas.openxmlformats.org/officeDocument/2006/relationships/image" Target="../media/image29.jpg"/><Relationship Id="rId25" Type="http://schemas.openxmlformats.org/officeDocument/2006/relationships/image" Target="../media/image37.jpg"/><Relationship Id="rId33" Type="http://schemas.openxmlformats.org/officeDocument/2006/relationships/image" Target="../media/image45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jpg"/><Relationship Id="rId20" Type="http://schemas.openxmlformats.org/officeDocument/2006/relationships/image" Target="../media/image32.jpg"/><Relationship Id="rId29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jpg"/><Relationship Id="rId24" Type="http://schemas.openxmlformats.org/officeDocument/2006/relationships/image" Target="../media/image36.jpg"/><Relationship Id="rId32" Type="http://schemas.openxmlformats.org/officeDocument/2006/relationships/image" Target="../media/image44.jpg"/><Relationship Id="rId5" Type="http://schemas.openxmlformats.org/officeDocument/2006/relationships/image" Target="../media/image17.jpg"/><Relationship Id="rId15" Type="http://schemas.openxmlformats.org/officeDocument/2006/relationships/image" Target="../media/image27.jpg"/><Relationship Id="rId23" Type="http://schemas.openxmlformats.org/officeDocument/2006/relationships/image" Target="../media/image35.jpg"/><Relationship Id="rId28" Type="http://schemas.openxmlformats.org/officeDocument/2006/relationships/image" Target="../media/image40.jpg"/><Relationship Id="rId10" Type="http://schemas.openxmlformats.org/officeDocument/2006/relationships/image" Target="../media/image22.jpg"/><Relationship Id="rId19" Type="http://schemas.openxmlformats.org/officeDocument/2006/relationships/image" Target="../media/image31.jpg"/><Relationship Id="rId31" Type="http://schemas.openxmlformats.org/officeDocument/2006/relationships/image" Target="../media/image43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Relationship Id="rId14" Type="http://schemas.openxmlformats.org/officeDocument/2006/relationships/image" Target="../media/image26.jpg"/><Relationship Id="rId22" Type="http://schemas.openxmlformats.org/officeDocument/2006/relationships/image" Target="../media/image34.jpg"/><Relationship Id="rId27" Type="http://schemas.openxmlformats.org/officeDocument/2006/relationships/image" Target="../media/image39.jpg"/><Relationship Id="rId30" Type="http://schemas.openxmlformats.org/officeDocument/2006/relationships/image" Target="../media/image42.jpg"/><Relationship Id="rId35" Type="http://schemas.openxmlformats.org/officeDocument/2006/relationships/image" Target="../media/image4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図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4" t="30231" r="26875" b="31307"/>
          <a:stretch/>
        </p:blipFill>
        <p:spPr>
          <a:xfrm>
            <a:off x="461527" y="6139279"/>
            <a:ext cx="1149389" cy="779249"/>
          </a:xfrm>
          <a:prstGeom prst="rect">
            <a:avLst/>
          </a:prstGeom>
        </p:spPr>
      </p:pic>
      <p:sp>
        <p:nvSpPr>
          <p:cNvPr id="59" name="テキスト ボックス 15">
            <a:extLst>
              <a:ext uri="{FF2B5EF4-FFF2-40B4-BE49-F238E27FC236}">
                <a16:creationId xmlns:a16="http://schemas.microsoft.com/office/drawing/2014/main" id="{F72E9C96-64CC-271C-182B-5D73A45F8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865" y="6767599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スクエア</a:t>
            </a:r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M</a:t>
            </a:r>
            <a:b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</a:b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graphicFrame>
        <p:nvGraphicFramePr>
          <p:cNvPr id="54" name="表 2">
            <a:extLst>
              <a:ext uri="{FF2B5EF4-FFF2-40B4-BE49-F238E27FC236}">
                <a16:creationId xmlns:a16="http://schemas.microsoft.com/office/drawing/2014/main" id="{A4B10643-7C75-A565-BD09-5E9E37EDC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208658"/>
              </p:ext>
            </p:extLst>
          </p:nvPr>
        </p:nvGraphicFramePr>
        <p:xfrm>
          <a:off x="2076507" y="4952826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LGK 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LGL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LGM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LGN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LGR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LGZ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LTA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オーバル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55" name="表 2">
            <a:extLst>
              <a:ext uri="{FF2B5EF4-FFF2-40B4-BE49-F238E27FC236}">
                <a16:creationId xmlns:a16="http://schemas.microsoft.com/office/drawing/2014/main" id="{BFD28509-862C-1641-EC8C-F803081A4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11916"/>
              </p:ext>
            </p:extLst>
          </p:nvPr>
        </p:nvGraphicFramePr>
        <p:xfrm>
          <a:off x="2076507" y="2937540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LHC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LHB</a:t>
                      </a: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80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LHE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LGJ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56" name="表 2">
            <a:extLst>
              <a:ext uri="{FF2B5EF4-FFF2-40B4-BE49-F238E27FC236}">
                <a16:creationId xmlns:a16="http://schemas.microsoft.com/office/drawing/2014/main" id="{B41C1EA6-1E0F-7EDD-8614-3D2D5EF0C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566526"/>
              </p:ext>
            </p:extLst>
          </p:nvPr>
        </p:nvGraphicFramePr>
        <p:xfrm>
          <a:off x="2076508" y="930407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LBB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スクエア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9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2079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40523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ラシッサＳデザイン一覧 </a:t>
            </a:r>
          </a:p>
        </p:txBody>
      </p:sp>
      <p:sp>
        <p:nvSpPr>
          <p:cNvPr id="20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21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5163" y="502079"/>
            <a:ext cx="89768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クリエモカ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3" r="34005"/>
          <a:stretch/>
        </p:blipFill>
        <p:spPr>
          <a:xfrm>
            <a:off x="80790" y="2799034"/>
            <a:ext cx="1919220" cy="204919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1" r="17575"/>
          <a:stretch/>
        </p:blipFill>
        <p:spPr>
          <a:xfrm>
            <a:off x="80790" y="943977"/>
            <a:ext cx="1919530" cy="1800340"/>
          </a:xfrm>
          <a:prstGeom prst="rect">
            <a:avLst/>
          </a:prstGeom>
        </p:spPr>
      </p:pic>
      <p:pic>
        <p:nvPicPr>
          <p:cNvPr id="32" name="Picture 66">
            <a:extLst>
              <a:ext uri="{FF2B5EF4-FFF2-40B4-BE49-F238E27FC236}">
                <a16:creationId xmlns:a16="http://schemas.microsoft.com/office/drawing/2014/main" id="{2D2841BD-8BE2-176F-2400-4D632A49A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31" y="5014416"/>
            <a:ext cx="892175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テキスト ボックス 147">
            <a:extLst>
              <a:ext uri="{FF2B5EF4-FFF2-40B4-BE49-F238E27FC236}">
                <a16:creationId xmlns:a16="http://schemas.microsoft.com/office/drawing/2014/main" id="{06B3EC4A-EDB4-326A-9A01-4FE55EB50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22" y="5923835"/>
            <a:ext cx="9364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MM/</a:t>
            </a: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クリエモカ</a:t>
            </a:r>
            <a:endParaRPr lang="en-US" altLang="ja-JP" sz="800" dirty="0">
              <a:solidFill>
                <a:srgbClr val="4B4948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790" y="3025554"/>
            <a:ext cx="598601" cy="1548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955" y="3025554"/>
            <a:ext cx="598601" cy="15480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120" y="3025554"/>
            <a:ext cx="598601" cy="15480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780" y="3025554"/>
            <a:ext cx="598601" cy="15480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945" y="3025554"/>
            <a:ext cx="598601" cy="15480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275" y="3025554"/>
            <a:ext cx="598601" cy="154800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790" y="5073021"/>
            <a:ext cx="598601" cy="1548000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955" y="5073021"/>
            <a:ext cx="598601" cy="1548000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120" y="5073021"/>
            <a:ext cx="598601" cy="1548000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85" y="5073021"/>
            <a:ext cx="598601" cy="1548000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450" y="5073021"/>
            <a:ext cx="598601" cy="1548000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110" y="3025554"/>
            <a:ext cx="598601" cy="154800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15" y="5073021"/>
            <a:ext cx="598601" cy="1548000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450" y="3025554"/>
            <a:ext cx="598601" cy="1548000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85" y="3025554"/>
            <a:ext cx="598601" cy="1548000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780" y="5073021"/>
            <a:ext cx="598601" cy="1548000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437" y="1022779"/>
            <a:ext cx="598601" cy="1548000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945" y="5073021"/>
            <a:ext cx="598601" cy="1548000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790" y="1022779"/>
            <a:ext cx="598601" cy="1548000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955" y="1022779"/>
            <a:ext cx="598601" cy="1548000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120" y="1022779"/>
            <a:ext cx="598601" cy="1548000"/>
          </a:xfrm>
          <a:prstGeom prst="rect">
            <a:avLst/>
          </a:prstGeom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780" y="1022779"/>
            <a:ext cx="598601" cy="1548000"/>
          </a:xfrm>
          <a:prstGeom prst="rect">
            <a:avLst/>
          </a:prstGeom>
        </p:spPr>
      </p:pic>
      <p:pic>
        <p:nvPicPr>
          <p:cNvPr id="51" name="図 5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945" y="1022779"/>
            <a:ext cx="598601" cy="1548000"/>
          </a:xfrm>
          <a:prstGeom prst="rect">
            <a:avLst/>
          </a:prstGeom>
        </p:spPr>
      </p:pic>
      <p:pic>
        <p:nvPicPr>
          <p:cNvPr id="52" name="図 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110" y="1022779"/>
            <a:ext cx="598601" cy="1548000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450" y="1022779"/>
            <a:ext cx="598601" cy="1548000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275" y="5073021"/>
            <a:ext cx="598601" cy="15480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110" y="5073021"/>
            <a:ext cx="598601" cy="1548000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15" y="3025554"/>
            <a:ext cx="598601" cy="1548000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437" y="5073021"/>
            <a:ext cx="598601" cy="154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9998</TotalTime>
  <Words>86</Words>
  <Application>Microsoft Office PowerPoint</Application>
  <PresentationFormat>ユーザー設定</PresentationFormat>
  <Paragraphs>43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</vt:lpstr>
      <vt:lpstr>游ゴシック Medium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551</cp:revision>
  <cp:lastPrinted>2021-12-20T06:25:45Z</cp:lastPrinted>
  <dcterms:created xsi:type="dcterms:W3CDTF">2010-09-29T12:55:25Z</dcterms:created>
  <dcterms:modified xsi:type="dcterms:W3CDTF">2025-08-25T03:33:32Z</dcterms:modified>
</cp:coreProperties>
</file>