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948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63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8/27/2025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8507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116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26" Type="http://schemas.openxmlformats.org/officeDocument/2006/relationships/image" Target="../media/image38.jpeg"/><Relationship Id="rId3" Type="http://schemas.openxmlformats.org/officeDocument/2006/relationships/image" Target="../media/image15.png"/><Relationship Id="rId21" Type="http://schemas.openxmlformats.org/officeDocument/2006/relationships/image" Target="../media/image33.jpeg"/><Relationship Id="rId34" Type="http://schemas.openxmlformats.org/officeDocument/2006/relationships/image" Target="../media/image46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5" Type="http://schemas.openxmlformats.org/officeDocument/2006/relationships/image" Target="../media/image37.jpeg"/><Relationship Id="rId3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29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24" Type="http://schemas.openxmlformats.org/officeDocument/2006/relationships/image" Target="../media/image36.jpeg"/><Relationship Id="rId32" Type="http://schemas.openxmlformats.org/officeDocument/2006/relationships/image" Target="../media/image44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23" Type="http://schemas.openxmlformats.org/officeDocument/2006/relationships/image" Target="../media/image35.jpeg"/><Relationship Id="rId28" Type="http://schemas.openxmlformats.org/officeDocument/2006/relationships/image" Target="../media/image40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31" Type="http://schemas.openxmlformats.org/officeDocument/2006/relationships/image" Target="../media/image43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Relationship Id="rId22" Type="http://schemas.openxmlformats.org/officeDocument/2006/relationships/image" Target="../media/image34.jpeg"/><Relationship Id="rId27" Type="http://schemas.openxmlformats.org/officeDocument/2006/relationships/image" Target="../media/image39.jpeg"/><Relationship Id="rId30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表 2">
            <a:extLst>
              <a:ext uri="{FF2B5EF4-FFF2-40B4-BE49-F238E27FC236}">
                <a16:creationId xmlns:a16="http://schemas.microsoft.com/office/drawing/2014/main" id="{04B4FCDB-D703-96F1-2670-B707C97E3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861313"/>
              </p:ext>
            </p:extLst>
          </p:nvPr>
        </p:nvGraphicFramePr>
        <p:xfrm>
          <a:off x="2049952" y="5000350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LGK 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LGM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LGN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LGR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LGZ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LTA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5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5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オーバル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2079"/>
            <a:ext cx="1256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40523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ラシッサＳデザイン一覧 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sp>
        <p:nvSpPr>
          <p:cNvPr id="42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5163" y="502079"/>
            <a:ext cx="17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コージーライトグレー</a:t>
            </a:r>
          </a:p>
        </p:txBody>
      </p:sp>
      <p:graphicFrame>
        <p:nvGraphicFramePr>
          <p:cNvPr id="44" name="表 2">
            <a:extLst>
              <a:ext uri="{FF2B5EF4-FFF2-40B4-BE49-F238E27FC236}">
                <a16:creationId xmlns:a16="http://schemas.microsoft.com/office/drawing/2014/main" id="{19CA226A-3DD3-134C-DAC7-C2D1E0187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126887"/>
              </p:ext>
            </p:extLst>
          </p:nvPr>
        </p:nvGraphicFramePr>
        <p:xfrm>
          <a:off x="2049952" y="2985064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LHC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LHB</a:t>
                      </a: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80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LHE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LGJ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45" name="表 2">
            <a:extLst>
              <a:ext uri="{FF2B5EF4-FFF2-40B4-BE49-F238E27FC236}">
                <a16:creationId xmlns:a16="http://schemas.microsoft.com/office/drawing/2014/main" id="{ABB23B88-6124-3BA9-5A71-FCB0A87A9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297592"/>
              </p:ext>
            </p:extLst>
          </p:nvPr>
        </p:nvGraphicFramePr>
        <p:xfrm>
          <a:off x="2049953" y="977931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‐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スクエア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879" y="5984239"/>
            <a:ext cx="1149389" cy="779249"/>
          </a:xfrm>
          <a:prstGeom prst="rect">
            <a:avLst/>
          </a:prstGeom>
        </p:spPr>
      </p:pic>
      <p:sp>
        <p:nvSpPr>
          <p:cNvPr id="49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95" y="6655413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スクエア</a:t>
            </a:r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M</a:t>
            </a:r>
            <a:b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35" y="2842442"/>
            <a:ext cx="1857863" cy="153905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19" y="966222"/>
            <a:ext cx="1894573" cy="180536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312" y="3070218"/>
            <a:ext cx="598601" cy="1548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112" y="3070218"/>
            <a:ext cx="598601" cy="15480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59" y="3070218"/>
            <a:ext cx="598601" cy="154800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688" y="3070218"/>
            <a:ext cx="598601" cy="15480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12" y="5108206"/>
            <a:ext cx="598601" cy="1548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362" y="5108206"/>
            <a:ext cx="598601" cy="154800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312" y="5108206"/>
            <a:ext cx="598601" cy="154800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262" y="5108206"/>
            <a:ext cx="598601" cy="154800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212" y="5108206"/>
            <a:ext cx="598601" cy="154800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77" y="3070218"/>
            <a:ext cx="598601" cy="154800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112" y="5108206"/>
            <a:ext cx="598601" cy="154800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7299" y="1070510"/>
            <a:ext cx="598601" cy="1548000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59" y="5108206"/>
            <a:ext cx="598601" cy="154800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7299" y="5108206"/>
            <a:ext cx="598601" cy="1548000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162" y="3070218"/>
            <a:ext cx="598601" cy="154800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59" y="1070510"/>
            <a:ext cx="598601" cy="154800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212" y="1070510"/>
            <a:ext cx="598601" cy="1548000"/>
          </a:xfrm>
          <a:prstGeom prst="rect">
            <a:avLst/>
          </a:prstGeom>
        </p:spPr>
      </p:pic>
      <p:pic>
        <p:nvPicPr>
          <p:cNvPr id="15368" name="図 15367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162" y="5108206"/>
            <a:ext cx="598601" cy="1548000"/>
          </a:xfrm>
          <a:prstGeom prst="rect">
            <a:avLst/>
          </a:prstGeom>
        </p:spPr>
      </p:pic>
      <p:pic>
        <p:nvPicPr>
          <p:cNvPr id="15369" name="図 15368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212" y="3070218"/>
            <a:ext cx="598601" cy="1548000"/>
          </a:xfrm>
          <a:prstGeom prst="rect">
            <a:avLst/>
          </a:prstGeom>
        </p:spPr>
      </p:pic>
      <p:pic>
        <p:nvPicPr>
          <p:cNvPr id="15370" name="図 15369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262" y="3070218"/>
            <a:ext cx="598601" cy="1548000"/>
          </a:xfrm>
          <a:prstGeom prst="rect">
            <a:avLst/>
          </a:prstGeom>
        </p:spPr>
      </p:pic>
      <p:pic>
        <p:nvPicPr>
          <p:cNvPr id="15371" name="図 15370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688" y="5108206"/>
            <a:ext cx="598601" cy="1548000"/>
          </a:xfrm>
          <a:prstGeom prst="rect">
            <a:avLst/>
          </a:prstGeom>
        </p:spPr>
      </p:pic>
      <p:pic>
        <p:nvPicPr>
          <p:cNvPr id="15372" name="図 15371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12" y="1070510"/>
            <a:ext cx="598601" cy="1548000"/>
          </a:xfrm>
          <a:prstGeom prst="rect">
            <a:avLst/>
          </a:prstGeom>
        </p:spPr>
      </p:pic>
      <p:pic>
        <p:nvPicPr>
          <p:cNvPr id="15373" name="図 15372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312" y="1070510"/>
            <a:ext cx="598601" cy="1548000"/>
          </a:xfrm>
          <a:prstGeom prst="rect">
            <a:avLst/>
          </a:prstGeom>
        </p:spPr>
      </p:pic>
      <p:pic>
        <p:nvPicPr>
          <p:cNvPr id="15374" name="図 15373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112" y="1070510"/>
            <a:ext cx="598601" cy="1548000"/>
          </a:xfrm>
          <a:prstGeom prst="rect">
            <a:avLst/>
          </a:prstGeom>
        </p:spPr>
      </p:pic>
      <p:pic>
        <p:nvPicPr>
          <p:cNvPr id="15375" name="図 15374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2077" y="1070510"/>
            <a:ext cx="598601" cy="1548000"/>
          </a:xfrm>
          <a:prstGeom prst="rect">
            <a:avLst/>
          </a:prstGeom>
        </p:spPr>
      </p:pic>
      <p:pic>
        <p:nvPicPr>
          <p:cNvPr id="15376" name="図 15375"/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3412" y="3070218"/>
            <a:ext cx="598601" cy="154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74" y="4618218"/>
            <a:ext cx="917784" cy="910325"/>
          </a:xfrm>
          <a:prstGeom prst="rect">
            <a:avLst/>
          </a:prstGeom>
        </p:spPr>
      </p:pic>
      <p:sp>
        <p:nvSpPr>
          <p:cNvPr id="50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801" y="5595984"/>
            <a:ext cx="139653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800" dirty="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RA/</a:t>
            </a:r>
            <a:r>
              <a:rPr lang="ja-JP" altLang="en-US" sz="800">
                <a:solidFill>
                  <a:srgbClr val="4B4948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コージーライトグレー</a:t>
            </a:r>
            <a:endParaRPr lang="ja-JP" altLang="en-US" sz="800" dirty="0">
              <a:solidFill>
                <a:srgbClr val="4B4948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10083</TotalTime>
  <Words>105</Words>
  <Application>Microsoft Office PowerPoint</Application>
  <PresentationFormat>ユーザー設定</PresentationFormat>
  <Paragraphs>48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Yu Gothic</vt:lpstr>
      <vt:lpstr>游ゴシック Medium</vt:lpstr>
      <vt:lpstr>Arial</vt:lpstr>
      <vt:lpstr>Calibri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558</cp:revision>
  <cp:lastPrinted>2021-12-20T06:25:45Z</cp:lastPrinted>
  <dcterms:created xsi:type="dcterms:W3CDTF">2010-09-29T12:55:25Z</dcterms:created>
  <dcterms:modified xsi:type="dcterms:W3CDTF">2025-08-27T07:29:22Z</dcterms:modified>
</cp:coreProperties>
</file>