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948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6190" autoAdjust="0"/>
  </p:normalViewPr>
  <p:slideViewPr>
    <p:cSldViewPr snapToGrid="0" showGuides="1">
      <p:cViewPr>
        <p:scale>
          <a:sx n="154" d="100"/>
          <a:sy n="154" d="100"/>
        </p:scale>
        <p:origin x="-2916" y="-22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885079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1164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26" Type="http://schemas.openxmlformats.org/officeDocument/2006/relationships/image" Target="../media/image38.jpg"/><Relationship Id="rId3" Type="http://schemas.openxmlformats.org/officeDocument/2006/relationships/image" Target="../media/image15.png"/><Relationship Id="rId21" Type="http://schemas.openxmlformats.org/officeDocument/2006/relationships/image" Target="../media/image33.jpg"/><Relationship Id="rId34" Type="http://schemas.openxmlformats.org/officeDocument/2006/relationships/image" Target="../media/image46.jpeg"/><Relationship Id="rId7" Type="http://schemas.openxmlformats.org/officeDocument/2006/relationships/image" Target="../media/image19.jpg"/><Relationship Id="rId12" Type="http://schemas.openxmlformats.org/officeDocument/2006/relationships/image" Target="../media/image24.jpg"/><Relationship Id="rId17" Type="http://schemas.openxmlformats.org/officeDocument/2006/relationships/image" Target="../media/image29.jpg"/><Relationship Id="rId25" Type="http://schemas.openxmlformats.org/officeDocument/2006/relationships/image" Target="../media/image37.jpg"/><Relationship Id="rId33" Type="http://schemas.openxmlformats.org/officeDocument/2006/relationships/image" Target="../media/image45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g"/><Relationship Id="rId20" Type="http://schemas.openxmlformats.org/officeDocument/2006/relationships/image" Target="../media/image32.jpg"/><Relationship Id="rId29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11" Type="http://schemas.openxmlformats.org/officeDocument/2006/relationships/image" Target="../media/image23.jpg"/><Relationship Id="rId24" Type="http://schemas.openxmlformats.org/officeDocument/2006/relationships/image" Target="../media/image36.jpg"/><Relationship Id="rId32" Type="http://schemas.openxmlformats.org/officeDocument/2006/relationships/image" Target="../media/image44.jpg"/><Relationship Id="rId5" Type="http://schemas.openxmlformats.org/officeDocument/2006/relationships/image" Target="../media/image17.jpg"/><Relationship Id="rId15" Type="http://schemas.openxmlformats.org/officeDocument/2006/relationships/image" Target="../media/image27.jpg"/><Relationship Id="rId23" Type="http://schemas.openxmlformats.org/officeDocument/2006/relationships/image" Target="../media/image35.jpg"/><Relationship Id="rId28" Type="http://schemas.openxmlformats.org/officeDocument/2006/relationships/image" Target="../media/image40.jpg"/><Relationship Id="rId10" Type="http://schemas.openxmlformats.org/officeDocument/2006/relationships/image" Target="../media/image22.jpg"/><Relationship Id="rId19" Type="http://schemas.openxmlformats.org/officeDocument/2006/relationships/image" Target="../media/image31.jpg"/><Relationship Id="rId31" Type="http://schemas.openxmlformats.org/officeDocument/2006/relationships/image" Target="../media/image43.jpg"/><Relationship Id="rId4" Type="http://schemas.openxmlformats.org/officeDocument/2006/relationships/image" Target="../media/image16.png"/><Relationship Id="rId9" Type="http://schemas.openxmlformats.org/officeDocument/2006/relationships/image" Target="../media/image21.jpg"/><Relationship Id="rId14" Type="http://schemas.openxmlformats.org/officeDocument/2006/relationships/image" Target="../media/image26.jpg"/><Relationship Id="rId22" Type="http://schemas.openxmlformats.org/officeDocument/2006/relationships/image" Target="../media/image34.jpg"/><Relationship Id="rId27" Type="http://schemas.openxmlformats.org/officeDocument/2006/relationships/image" Target="../media/image39.jpg"/><Relationship Id="rId30" Type="http://schemas.openxmlformats.org/officeDocument/2006/relationships/image" Target="../media/image4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表 2">
            <a:extLst>
              <a:ext uri="{FF2B5EF4-FFF2-40B4-BE49-F238E27FC236}">
                <a16:creationId xmlns:a16="http://schemas.microsoft.com/office/drawing/2014/main" id="{04B4FCDB-D703-96F1-2670-B707C97E3D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030863"/>
              </p:ext>
            </p:extLst>
          </p:nvPr>
        </p:nvGraphicFramePr>
        <p:xfrm>
          <a:off x="2049952" y="5000350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LGK 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LGL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LGM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LGN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LGR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LGZ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LTA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-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オーバル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7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2079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40523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ラシッサＳデザイン一覧 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9" r="25625"/>
          <a:stretch/>
        </p:blipFill>
        <p:spPr>
          <a:xfrm>
            <a:off x="53121" y="3002066"/>
            <a:ext cx="1881206" cy="1520806"/>
          </a:xfrm>
          <a:prstGeom prst="rect">
            <a:avLst/>
          </a:prstGeom>
        </p:spPr>
      </p:pic>
      <p:sp>
        <p:nvSpPr>
          <p:cNvPr id="42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5163" y="502079"/>
            <a:ext cx="161582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プレシャスホワイト</a:t>
            </a:r>
          </a:p>
        </p:txBody>
      </p:sp>
      <p:graphicFrame>
        <p:nvGraphicFramePr>
          <p:cNvPr id="44" name="表 2">
            <a:extLst>
              <a:ext uri="{FF2B5EF4-FFF2-40B4-BE49-F238E27FC236}">
                <a16:creationId xmlns:a16="http://schemas.microsoft.com/office/drawing/2014/main" id="{19CA226A-3DD3-134C-DAC7-C2D1E0187D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286312"/>
              </p:ext>
            </p:extLst>
          </p:nvPr>
        </p:nvGraphicFramePr>
        <p:xfrm>
          <a:off x="2049952" y="2985064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LHB</a:t>
                      </a: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LHE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LGJ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-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45" name="表 2">
            <a:extLst>
              <a:ext uri="{FF2B5EF4-FFF2-40B4-BE49-F238E27FC236}">
                <a16:creationId xmlns:a16="http://schemas.microsoft.com/office/drawing/2014/main" id="{ABB23B88-6124-3BA9-5A71-FCB0A87A9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804053"/>
              </p:ext>
            </p:extLst>
          </p:nvPr>
        </p:nvGraphicFramePr>
        <p:xfrm>
          <a:off x="2049953" y="977931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LBB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‐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スクエア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8" r="34523" b="5996"/>
          <a:stretch/>
        </p:blipFill>
        <p:spPr>
          <a:xfrm>
            <a:off x="70447" y="994317"/>
            <a:ext cx="1863880" cy="1907837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4" t="30231" r="26875" b="31307"/>
          <a:stretch/>
        </p:blipFill>
        <p:spPr>
          <a:xfrm>
            <a:off x="297877" y="5868836"/>
            <a:ext cx="1442317" cy="977845"/>
          </a:xfrm>
          <a:prstGeom prst="rect">
            <a:avLst/>
          </a:prstGeom>
        </p:spPr>
      </p:pic>
      <p:sp>
        <p:nvSpPr>
          <p:cNvPr id="49" name="テキスト ボックス 15">
            <a:extLst>
              <a:ext uri="{FF2B5EF4-FFF2-40B4-BE49-F238E27FC236}">
                <a16:creationId xmlns:a16="http://schemas.microsoft.com/office/drawing/2014/main" id="{F72E9C96-64CC-271C-182B-5D73A45F8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493" y="6652324"/>
            <a:ext cx="12616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M</a:t>
            </a:r>
            <a:b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289" y="3086184"/>
            <a:ext cx="598601" cy="1548000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774" y="5094836"/>
            <a:ext cx="598601" cy="154800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200" y="1039850"/>
            <a:ext cx="598601" cy="1548000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258" y="5094836"/>
            <a:ext cx="598601" cy="1548000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398" y="3086184"/>
            <a:ext cx="598601" cy="1548000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838" y="3086184"/>
            <a:ext cx="598601" cy="1548000"/>
          </a:xfrm>
          <a:prstGeom prst="rect">
            <a:avLst/>
          </a:prstGeom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84" y="1039850"/>
            <a:ext cx="598601" cy="1548000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101" y="1039850"/>
            <a:ext cx="598601" cy="1548000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31" y="1039850"/>
            <a:ext cx="598601" cy="1548000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289" y="1039850"/>
            <a:ext cx="598601" cy="1548000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84" y="3086184"/>
            <a:ext cx="598601" cy="1548000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101" y="3086184"/>
            <a:ext cx="598601" cy="1548000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774" y="3086184"/>
            <a:ext cx="598601" cy="1548000"/>
          </a:xfrm>
          <a:prstGeom prst="rect">
            <a:avLst/>
          </a:prstGeom>
        </p:spPr>
      </p:pic>
      <p:pic>
        <p:nvPicPr>
          <p:cNvPr id="61" name="図 6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31" y="3086184"/>
            <a:ext cx="598601" cy="1548000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2623" y="3086184"/>
            <a:ext cx="598601" cy="1548000"/>
          </a:xfrm>
          <a:prstGeom prst="rect">
            <a:avLst/>
          </a:prstGeom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84" y="5094836"/>
            <a:ext cx="598601" cy="1548000"/>
          </a:xfrm>
          <a:prstGeom prst="rect">
            <a:avLst/>
          </a:prstGeom>
        </p:spPr>
      </p:pic>
      <p:pic>
        <p:nvPicPr>
          <p:cNvPr id="15360" name="図 1535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398" y="1039850"/>
            <a:ext cx="598601" cy="1548000"/>
          </a:xfrm>
          <a:prstGeom prst="rect">
            <a:avLst/>
          </a:prstGeom>
        </p:spPr>
      </p:pic>
      <p:pic>
        <p:nvPicPr>
          <p:cNvPr id="15361" name="図 15360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72" y="5094836"/>
            <a:ext cx="598601" cy="1548000"/>
          </a:xfrm>
          <a:prstGeom prst="rect">
            <a:avLst/>
          </a:prstGeom>
        </p:spPr>
      </p:pic>
      <p:pic>
        <p:nvPicPr>
          <p:cNvPr id="15362" name="図 1536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101" y="5094836"/>
            <a:ext cx="598601" cy="1548000"/>
          </a:xfrm>
          <a:prstGeom prst="rect">
            <a:avLst/>
          </a:prstGeom>
        </p:spPr>
      </p:pic>
      <p:pic>
        <p:nvPicPr>
          <p:cNvPr id="15363" name="図 1536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838" y="5094836"/>
            <a:ext cx="598601" cy="1548000"/>
          </a:xfrm>
          <a:prstGeom prst="rect">
            <a:avLst/>
          </a:prstGeom>
        </p:spPr>
      </p:pic>
      <p:pic>
        <p:nvPicPr>
          <p:cNvPr id="15364" name="図 1536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398" y="5094836"/>
            <a:ext cx="598601" cy="1548000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2623" y="5094836"/>
            <a:ext cx="598601" cy="15480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31" y="5094836"/>
            <a:ext cx="598601" cy="15480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258" y="3086184"/>
            <a:ext cx="598601" cy="15480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200" y="5094836"/>
            <a:ext cx="598601" cy="1548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774" y="1039850"/>
            <a:ext cx="598601" cy="15480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30" t="40193" r="25635" b="36371"/>
          <a:stretch/>
        </p:blipFill>
        <p:spPr>
          <a:xfrm>
            <a:off x="633380" y="4707204"/>
            <a:ext cx="899307" cy="871204"/>
          </a:xfrm>
          <a:prstGeom prst="rect">
            <a:avLst/>
          </a:prstGeom>
        </p:spPr>
      </p:pic>
      <p:sp>
        <p:nvSpPr>
          <p:cNvPr id="50" name="テキスト ボックス 15">
            <a:extLst>
              <a:ext uri="{FF2B5EF4-FFF2-40B4-BE49-F238E27FC236}">
                <a16:creationId xmlns:a16="http://schemas.microsoft.com/office/drawing/2014/main" id="{F72E9C96-64CC-271C-182B-5D73A45F8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218" y="5578408"/>
            <a:ext cx="135197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YY/</a:t>
            </a: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プレシャスホワイト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10056</TotalTime>
  <Words>105</Words>
  <Application>Microsoft Office PowerPoint</Application>
  <PresentationFormat>ユーザー設定</PresentationFormat>
  <Paragraphs>48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游ゴシック Medium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552</cp:revision>
  <cp:lastPrinted>2021-12-20T06:25:45Z</cp:lastPrinted>
  <dcterms:created xsi:type="dcterms:W3CDTF">2010-09-29T12:55:25Z</dcterms:created>
  <dcterms:modified xsi:type="dcterms:W3CDTF">2025-08-25T02:49:36Z</dcterms:modified>
</cp:coreProperties>
</file>