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90" autoAdjust="0"/>
  </p:normalViewPr>
  <p:slideViewPr>
    <p:cSldViewPr snapToGrid="0" showGuides="1">
      <p:cViewPr>
        <p:scale>
          <a:sx n="160" d="100"/>
          <a:sy n="160" d="100"/>
        </p:scale>
        <p:origin x="424" y="3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409541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815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" Type="http://schemas.openxmlformats.org/officeDocument/2006/relationships/image" Target="../media/image15.png"/><Relationship Id="rId21" Type="http://schemas.openxmlformats.org/officeDocument/2006/relationships/image" Target="../media/image33.jpg"/><Relationship Id="rId34" Type="http://schemas.openxmlformats.org/officeDocument/2006/relationships/image" Target="../media/image46.jp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37" Type="http://schemas.openxmlformats.org/officeDocument/2006/relationships/image" Target="../media/image49.jpeg"/><Relationship Id="rId5" Type="http://schemas.openxmlformats.org/officeDocument/2006/relationships/image" Target="../media/image17.jp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36" Type="http://schemas.openxmlformats.org/officeDocument/2006/relationships/image" Target="../media/image48.jpg"/><Relationship Id="rId10" Type="http://schemas.openxmlformats.org/officeDocument/2006/relationships/image" Target="../media/image22.jpg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" Type="http://schemas.openxmlformats.org/officeDocument/2006/relationships/image" Target="../media/image16.png"/><Relationship Id="rId9" Type="http://schemas.openxmlformats.org/officeDocument/2006/relationships/image" Target="../media/image21.jpg"/><Relationship Id="rId14" Type="http://schemas.openxmlformats.org/officeDocument/2006/relationships/image" Target="../media/image26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Relationship Id="rId35" Type="http://schemas.openxmlformats.org/officeDocument/2006/relationships/image" Target="../media/image4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</a:t>
            </a: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■■</a:t>
            </a:r>
            <a:endParaRPr lang="ja-JP" altLang="en-US" sz="11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5163" y="502079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クリエアイボリー</a:t>
            </a:r>
          </a:p>
        </p:txBody>
      </p:sp>
      <p:graphicFrame>
        <p:nvGraphicFramePr>
          <p:cNvPr id="17" name="表 2">
            <a:extLst>
              <a:ext uri="{FF2B5EF4-FFF2-40B4-BE49-F238E27FC236}">
                <a16:creationId xmlns:a16="http://schemas.microsoft.com/office/drawing/2014/main" id="{A4B10643-7C75-A565-BD09-5E9E37EDC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014502"/>
              </p:ext>
            </p:extLst>
          </p:nvPr>
        </p:nvGraphicFramePr>
        <p:xfrm>
          <a:off x="207650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20" name="表 2">
            <a:extLst>
              <a:ext uri="{FF2B5EF4-FFF2-40B4-BE49-F238E27FC236}">
                <a16:creationId xmlns:a16="http://schemas.microsoft.com/office/drawing/2014/main" id="{BFD28509-862C-1641-EC8C-F803081A4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023215"/>
              </p:ext>
            </p:extLst>
          </p:nvPr>
        </p:nvGraphicFramePr>
        <p:xfrm>
          <a:off x="207650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80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LHE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21" name="表 2">
            <a:extLst>
              <a:ext uri="{FF2B5EF4-FFF2-40B4-BE49-F238E27FC236}">
                <a16:creationId xmlns:a16="http://schemas.microsoft.com/office/drawing/2014/main" id="{B41C1EA6-1E0F-7EDD-8614-3D2D5EF0C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775749"/>
              </p:ext>
            </p:extLst>
          </p:nvPr>
        </p:nvGraphicFramePr>
        <p:xfrm>
          <a:off x="207650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スクエア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9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9" r="7410"/>
          <a:stretch/>
        </p:blipFill>
        <p:spPr>
          <a:xfrm>
            <a:off x="69457" y="2677003"/>
            <a:ext cx="1883628" cy="1704498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4" r="21760"/>
          <a:stretch/>
        </p:blipFill>
        <p:spPr>
          <a:xfrm>
            <a:off x="46289" y="939200"/>
            <a:ext cx="1910903" cy="1650013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30231" r="26875" b="31307"/>
          <a:stretch/>
        </p:blipFill>
        <p:spPr>
          <a:xfrm>
            <a:off x="535632" y="5760394"/>
            <a:ext cx="1149389" cy="779249"/>
          </a:xfrm>
          <a:prstGeom prst="rect">
            <a:avLst/>
          </a:prstGeom>
        </p:spPr>
      </p:pic>
      <p:sp>
        <p:nvSpPr>
          <p:cNvPr id="58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95" y="6612315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</a:t>
            </a:r>
            <a:b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07" y="3000297"/>
            <a:ext cx="598601" cy="1548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132" y="3000297"/>
            <a:ext cx="598601" cy="1548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2" y="3000297"/>
            <a:ext cx="598601" cy="1548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257" y="3000297"/>
            <a:ext cx="598601" cy="1548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307" y="3000297"/>
            <a:ext cx="598601" cy="1548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082" y="5064315"/>
            <a:ext cx="598601" cy="1548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07" y="5064315"/>
            <a:ext cx="598601" cy="1548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132" y="5064315"/>
            <a:ext cx="598601" cy="15480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57" y="5064315"/>
            <a:ext cx="598601" cy="154800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182" y="5064315"/>
            <a:ext cx="598601" cy="15480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282" y="3000297"/>
            <a:ext cx="598601" cy="1548000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182" y="1011497"/>
            <a:ext cx="598601" cy="15480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207" y="5064315"/>
            <a:ext cx="598601" cy="15480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182" y="3000297"/>
            <a:ext cx="598601" cy="15480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57" y="3000297"/>
            <a:ext cx="598601" cy="15480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2" y="5064315"/>
            <a:ext cx="598601" cy="15480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420" y="1011497"/>
            <a:ext cx="598601" cy="15480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257" y="5064315"/>
            <a:ext cx="598601" cy="15480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082" y="1011497"/>
            <a:ext cx="598601" cy="154800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07" y="1011497"/>
            <a:ext cx="598601" cy="15480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132" y="1011497"/>
            <a:ext cx="598601" cy="154800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2" y="1011497"/>
            <a:ext cx="598601" cy="1548000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257" y="1011497"/>
            <a:ext cx="598601" cy="1548000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282" y="1011497"/>
            <a:ext cx="598601" cy="1548000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082" y="3000297"/>
            <a:ext cx="598601" cy="15480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282" y="5064315"/>
            <a:ext cx="598601" cy="15480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307" y="5064315"/>
            <a:ext cx="598601" cy="1548000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420" y="5064315"/>
            <a:ext cx="598601" cy="1548000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207" y="3000297"/>
            <a:ext cx="598601" cy="1548000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8" t="18058" r="13762" b="46366"/>
          <a:stretch/>
        </p:blipFill>
        <p:spPr>
          <a:xfrm>
            <a:off x="745992" y="4595392"/>
            <a:ext cx="839276" cy="833718"/>
          </a:xfrm>
          <a:prstGeom prst="rect">
            <a:avLst/>
          </a:prstGeom>
        </p:spPr>
      </p:pic>
      <p:sp>
        <p:nvSpPr>
          <p:cNvPr id="53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79" y="5507415"/>
            <a:ext cx="12616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WA/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クリエアイボリー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9951</TotalTime>
  <Words>105</Words>
  <Application>Microsoft Office PowerPoint</Application>
  <PresentationFormat>ユーザー設定</PresentationFormat>
  <Paragraphs>48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游ゴシック Medium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554</cp:revision>
  <cp:lastPrinted>2021-12-20T06:25:45Z</cp:lastPrinted>
  <dcterms:created xsi:type="dcterms:W3CDTF">2010-09-29T12:55:25Z</dcterms:created>
  <dcterms:modified xsi:type="dcterms:W3CDTF">2025-08-25T02:51:55Z</dcterms:modified>
</cp:coreProperties>
</file>