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7559675" cx="10691800"/>
  <p:notesSz cx="6735750" cy="9866300"/>
  <p:embeddedFontLst>
    <p:embeddedFont>
      <p:font typeface="M PLUS 1"/>
      <p:regular r:id="rId6"/>
      <p:bold r:id="rId7"/>
    </p:embeddedFont>
    <p:embeddedFont>
      <p:font typeface="Quattrocento Sans"/>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 roundtripDataSignature="AMtx7mgsKl6HaAoMNS202pJmDjuAvzU1w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QuattrocentoSans-bold.fntdata"/><Relationship Id="rId5" Type="http://schemas.openxmlformats.org/officeDocument/2006/relationships/slide" Target="slides/slide1.xml"/><Relationship Id="rId6" Type="http://schemas.openxmlformats.org/officeDocument/2006/relationships/font" Target="fonts/MPLUS1-regular.fntdata"/><Relationship Id="rId7" Type="http://schemas.openxmlformats.org/officeDocument/2006/relationships/font" Target="fonts/MPLUS1-bold.fntdata"/><Relationship Id="rId8" Type="http://schemas.openxmlformats.org/officeDocument/2006/relationships/font" Target="fonts/QuattrocentoSans-regular.fntdata"/><Relationship Id="rId11" Type="http://schemas.openxmlformats.org/officeDocument/2006/relationships/font" Target="fonts/QuattrocentoSans-boldItalic.fntdata"/><Relationship Id="rId10" Type="http://schemas.openxmlformats.org/officeDocument/2006/relationships/font" Target="fonts/QuattrocentoSans-italic.fntdata"/><Relationship Id="rId1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1" y="0"/>
            <a:ext cx="2918621" cy="493237"/>
          </a:xfrm>
          <a:prstGeom prst="rect">
            <a:avLst/>
          </a:prstGeom>
          <a:noFill/>
          <a:ln>
            <a:noFill/>
          </a:ln>
        </p:spPr>
        <p:txBody>
          <a:bodyPr anchorCtr="0" anchor="t" bIns="45300" lIns="90625" spcFirstLastPara="1" rIns="90625" wrap="square" tIns="45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17142" y="0"/>
            <a:ext cx="2918621" cy="493237"/>
          </a:xfrm>
          <a:prstGeom prst="rect">
            <a:avLst/>
          </a:prstGeom>
          <a:noFill/>
          <a:ln>
            <a:noFill/>
          </a:ln>
        </p:spPr>
        <p:txBody>
          <a:bodyPr anchorCtr="0" anchor="t" bIns="45300" lIns="90625" spcFirstLastPara="1" rIns="90625" wrap="square" tIns="453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54063" y="741363"/>
            <a:ext cx="5227637" cy="3697287"/>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
            <a:headEnd len="sm" w="sm" type="none"/>
            <a:tailEnd len="sm" w="sm" type="none"/>
          </a:ln>
        </p:spPr>
      </p:sp>
      <p:sp>
        <p:nvSpPr>
          <p:cNvPr id="6" name="Google Shape;6;n"/>
          <p:cNvSpPr txBox="1"/>
          <p:nvPr>
            <p:ph idx="1" type="body"/>
          </p:nvPr>
        </p:nvSpPr>
        <p:spPr>
          <a:xfrm>
            <a:off x="898521" y="4686538"/>
            <a:ext cx="4938722" cy="4439132"/>
          </a:xfrm>
          <a:prstGeom prst="rect">
            <a:avLst/>
          </a:prstGeom>
          <a:noFill/>
          <a:ln>
            <a:noFill/>
          </a:ln>
        </p:spPr>
        <p:txBody>
          <a:bodyPr anchorCtr="0" anchor="t" bIns="45300" lIns="90625" spcFirstLastPara="1" rIns="90625" wrap="square" tIns="45300">
            <a:noAutofit/>
          </a:bodyPr>
          <a:lstStyle>
            <a:lvl1pPr indent="-228600" lvl="0" marL="4572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1" y="9373076"/>
            <a:ext cx="2918621" cy="493237"/>
          </a:xfrm>
          <a:prstGeom prst="rect">
            <a:avLst/>
          </a:prstGeom>
          <a:noFill/>
          <a:ln>
            <a:noFill/>
          </a:ln>
        </p:spPr>
        <p:txBody>
          <a:bodyPr anchorCtr="0" anchor="b" bIns="45300" lIns="90625" spcFirstLastPara="1" rIns="90625" wrap="square" tIns="45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17142" y="9373076"/>
            <a:ext cx="2918621" cy="493237"/>
          </a:xfrm>
          <a:prstGeom prst="rect">
            <a:avLst/>
          </a:prstGeom>
          <a:noFill/>
          <a:ln>
            <a:noFill/>
          </a:ln>
        </p:spPr>
        <p:txBody>
          <a:bodyPr anchorCtr="0" anchor="b" bIns="45300" lIns="90625" spcFirstLastPara="1" rIns="90625" wrap="square" tIns="453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ja-JP"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g3f170643da2_0_0:notes"/>
          <p:cNvSpPr/>
          <p:nvPr>
            <p:ph idx="2" type="sldImg"/>
          </p:nvPr>
        </p:nvSpPr>
        <p:spPr>
          <a:xfrm>
            <a:off x="760285" y="740643"/>
            <a:ext cx="5215200" cy="36987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 name="Google Shape;30;g3f170643da2_0_0:notes"/>
          <p:cNvSpPr txBox="1"/>
          <p:nvPr>
            <p:ph idx="1" type="body"/>
          </p:nvPr>
        </p:nvSpPr>
        <p:spPr>
          <a:xfrm>
            <a:off x="898519" y="4686538"/>
            <a:ext cx="4938600" cy="4439100"/>
          </a:xfrm>
          <a:prstGeom prst="rect">
            <a:avLst/>
          </a:prstGeom>
          <a:noFill/>
          <a:ln>
            <a:noFill/>
          </a:ln>
        </p:spPr>
        <p:txBody>
          <a:bodyPr anchorCtr="0" anchor="t" bIns="45275" lIns="90550" spcFirstLastPara="1" rIns="90550" wrap="square" tIns="45275">
            <a:noAutofit/>
          </a:bodyPr>
          <a:lstStyle/>
          <a:p>
            <a:pPr indent="0" lvl="0" marL="0" rtl="0" algn="l">
              <a:lnSpc>
                <a:spcPct val="100000"/>
              </a:lnSpc>
              <a:spcBef>
                <a:spcPts val="0"/>
              </a:spcBef>
              <a:spcAft>
                <a:spcPts val="0"/>
              </a:spcAft>
              <a:buSzPts val="1400"/>
              <a:buNone/>
            </a:pPr>
            <a:r>
              <a:t/>
            </a:r>
            <a:endParaRPr sz="13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0.png"/><Relationship Id="rId4"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0.png"/><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1:LIXIL">
  <p:cSld name="A-1:LIXIL">
    <p:spTree>
      <p:nvGrpSpPr>
        <p:cNvPr id="10" name="Shape 10"/>
        <p:cNvGrpSpPr/>
        <p:nvPr/>
      </p:nvGrpSpPr>
      <p:grpSpPr>
        <a:xfrm>
          <a:off x="0" y="0"/>
          <a:ext cx="0" cy="0"/>
          <a:chOff x="0" y="0"/>
          <a:chExt cx="0" cy="0"/>
        </a:xfrm>
      </p:grpSpPr>
      <p:pic>
        <p:nvPicPr>
          <p:cNvPr id="11" name="Google Shape;11;p3"/>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2" name="Google Shape;12;p3"/>
          <p:cNvCxnSpPr/>
          <p:nvPr/>
        </p:nvCxnSpPr>
        <p:spPr>
          <a:xfrm>
            <a:off x="0" y="7145675"/>
            <a:ext cx="10691813" cy="0"/>
          </a:xfrm>
          <a:prstGeom prst="straightConnector1">
            <a:avLst/>
          </a:prstGeom>
          <a:noFill/>
          <a:ln cap="flat" cmpd="sng" w="9525">
            <a:solidFill>
              <a:schemeClr val="dk1"/>
            </a:solidFill>
            <a:prstDash val="solid"/>
            <a:round/>
            <a:headEnd len="sm" w="sm" type="none"/>
            <a:tailEnd len="sm" w="sm" type="none"/>
          </a:ln>
        </p:spPr>
      </p:cxnSp>
      <p:sp>
        <p:nvSpPr>
          <p:cNvPr id="13" name="Google Shape;13;p3"/>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b="0" i="0" sz="1400" u="none" cap="none" strike="noStrike">
              <a:solidFill>
                <a:srgbClr val="000000"/>
              </a:solidFill>
              <a:latin typeface="Arial"/>
              <a:ea typeface="Arial"/>
              <a:cs typeface="Arial"/>
              <a:sym typeface="Arial"/>
            </a:endParaRPr>
          </a:p>
        </p:txBody>
      </p:sp>
      <p:pic>
        <p:nvPicPr>
          <p:cNvPr id="14" name="Google Shape;14;p3"/>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15" name="Google Shape;15;p3"/>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3:EXSIOR">
  <p:cSld name="A-3:EXSIOR">
    <p:spTree>
      <p:nvGrpSpPr>
        <p:cNvPr id="16" name="Shape 16"/>
        <p:cNvGrpSpPr/>
        <p:nvPr/>
      </p:nvGrpSpPr>
      <p:grpSpPr>
        <a:xfrm>
          <a:off x="0" y="0"/>
          <a:ext cx="0" cy="0"/>
          <a:chOff x="0" y="0"/>
          <a:chExt cx="0" cy="0"/>
        </a:xfrm>
      </p:grpSpPr>
      <p:pic>
        <p:nvPicPr>
          <p:cNvPr id="17" name="Google Shape;17;p4"/>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8" name="Google Shape;18;p4"/>
          <p:cNvCxnSpPr/>
          <p:nvPr/>
        </p:nvCxnSpPr>
        <p:spPr>
          <a:xfrm>
            <a:off x="0" y="7145675"/>
            <a:ext cx="10691813" cy="0"/>
          </a:xfrm>
          <a:prstGeom prst="straightConnector1">
            <a:avLst/>
          </a:prstGeom>
          <a:noFill/>
          <a:ln cap="flat" cmpd="sng" w="9525">
            <a:solidFill>
              <a:schemeClr val="dk1"/>
            </a:solidFill>
            <a:prstDash val="solid"/>
            <a:round/>
            <a:headEnd len="sm" w="sm" type="none"/>
            <a:tailEnd len="sm" w="sm" type="none"/>
          </a:ln>
        </p:spPr>
      </p:cxnSp>
      <p:sp>
        <p:nvSpPr>
          <p:cNvPr id="19" name="Google Shape;19;p4"/>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b="0" i="0" sz="1400" u="none" cap="none" strike="noStrike">
              <a:solidFill>
                <a:srgbClr val="000000"/>
              </a:solidFill>
              <a:latin typeface="Arial"/>
              <a:ea typeface="Arial"/>
              <a:cs typeface="Arial"/>
              <a:sym typeface="Arial"/>
            </a:endParaRPr>
          </a:p>
        </p:txBody>
      </p:sp>
      <p:pic>
        <p:nvPicPr>
          <p:cNvPr id="20" name="Google Shape;20;p4"/>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21" name="Google Shape;21;p4"/>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2" name="Shape 22"/>
        <p:cNvGrpSpPr/>
        <p:nvPr/>
      </p:nvGrpSpPr>
      <p:grpSpPr>
        <a:xfrm>
          <a:off x="0" y="0"/>
          <a:ext cx="0" cy="0"/>
          <a:chOff x="0" y="0"/>
          <a:chExt cx="0" cy="0"/>
        </a:xfrm>
      </p:grpSpPr>
      <p:sp>
        <p:nvSpPr>
          <p:cNvPr id="23" name="Google Shape;23;g3e3bee9323b_0_2438"/>
          <p:cNvSpPr txBox="1"/>
          <p:nvPr>
            <p:ph type="title"/>
          </p:nvPr>
        </p:nvSpPr>
        <p:spPr>
          <a:xfrm>
            <a:off x="159345" y="292915"/>
            <a:ext cx="10373100" cy="4491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1000"/>
              <a:buFont typeface="Arial"/>
              <a:buNone/>
              <a:defRPr b="1" i="0" sz="2800" u="none" cap="none" strike="noStrike">
                <a:solidFill>
                  <a:schemeClr val="lt1"/>
                </a:solidFill>
                <a:latin typeface="Arial"/>
                <a:ea typeface="Arial"/>
                <a:cs typeface="Arial"/>
                <a:sym typeface="Arial"/>
              </a:defRPr>
            </a:lvl1pPr>
            <a:lvl2pPr lvl="1"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4" name="Google Shape;24;g3e3bee9323b_0_2438"/>
          <p:cNvSpPr txBox="1"/>
          <p:nvPr>
            <p:ph idx="1" type="body"/>
          </p:nvPr>
        </p:nvSpPr>
        <p:spPr>
          <a:xfrm>
            <a:off x="246872" y="2537474"/>
            <a:ext cx="10198200" cy="15711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
              </a:spcBef>
              <a:spcAft>
                <a:spcPts val="0"/>
              </a:spcAft>
              <a:buClr>
                <a:srgbClr val="000000"/>
              </a:buClr>
              <a:buSzPts val="1000"/>
              <a:buFont typeface="Arial"/>
              <a:buNone/>
              <a:defRPr b="0" i="0" sz="500" u="none" cap="none" strike="noStrike">
                <a:solidFill>
                  <a:srgbClr val="6C6C6C"/>
                </a:solidFill>
                <a:latin typeface="Arial"/>
                <a:ea typeface="Arial"/>
                <a:cs typeface="Arial"/>
                <a:sym typeface="Arial"/>
              </a:defRPr>
            </a:lvl1pPr>
            <a:lvl2pPr indent="-228600" lvl="1" marL="9144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indent="-228600" lvl="2" marL="13716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indent="-228600" lvl="3" marL="18288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indent="-228600" lvl="4" marL="22860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5" name="Google Shape;25;g3e3bee9323b_0_2438"/>
          <p:cNvSpPr txBox="1"/>
          <p:nvPr>
            <p:ph idx="11" type="ftr"/>
          </p:nvPr>
        </p:nvSpPr>
        <p:spPr>
          <a:xfrm>
            <a:off x="3635751" y="7029959"/>
            <a:ext cx="3420300" cy="3780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6" name="Google Shape;26;g3e3bee9323b_0_2438"/>
          <p:cNvSpPr txBox="1"/>
          <p:nvPr>
            <p:ph idx="10" type="dt"/>
          </p:nvPr>
        </p:nvSpPr>
        <p:spPr>
          <a:xfrm>
            <a:off x="534141" y="7029959"/>
            <a:ext cx="2459700" cy="3780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000"/>
              <a:buFont typeface="Arial"/>
              <a:buNone/>
              <a:defRPr b="0" i="0" sz="1000" u="none" cap="none" strike="noStrike">
                <a:solidFill>
                  <a:srgbClr val="898989"/>
                </a:solidFill>
                <a:latin typeface="Arial"/>
                <a:ea typeface="Arial"/>
                <a:cs typeface="Arial"/>
                <a:sym typeface="Arial"/>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7" name="Google Shape;27;g3e3bee9323b_0_2438"/>
          <p:cNvSpPr txBox="1"/>
          <p:nvPr>
            <p:ph idx="12" type="sldNum"/>
          </p:nvPr>
        </p:nvSpPr>
        <p:spPr>
          <a:xfrm>
            <a:off x="7697916" y="7029959"/>
            <a:ext cx="2459700" cy="2001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ja-JP"/>
              <a:t>‹#›</a:t>
            </a:fld>
            <a:endParaRPr sz="1000">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7.jpg"/><Relationship Id="rId22" Type="http://schemas.openxmlformats.org/officeDocument/2006/relationships/image" Target="../media/image10.jpg"/><Relationship Id="rId21" Type="http://schemas.openxmlformats.org/officeDocument/2006/relationships/image" Target="../media/image11.jpg"/><Relationship Id="rId24" Type="http://schemas.openxmlformats.org/officeDocument/2006/relationships/image" Target="../media/image12.jpg"/><Relationship Id="rId23" Type="http://schemas.openxmlformats.org/officeDocument/2006/relationships/image" Target="../media/image19.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3.jpg"/><Relationship Id="rId4" Type="http://schemas.openxmlformats.org/officeDocument/2006/relationships/image" Target="../media/image6.jpg"/><Relationship Id="rId9" Type="http://schemas.openxmlformats.org/officeDocument/2006/relationships/image" Target="../media/image4.jpg"/><Relationship Id="rId26" Type="http://schemas.openxmlformats.org/officeDocument/2006/relationships/image" Target="../media/image22.jpg"/><Relationship Id="rId25" Type="http://schemas.openxmlformats.org/officeDocument/2006/relationships/image" Target="../media/image29.jpg"/><Relationship Id="rId28" Type="http://schemas.openxmlformats.org/officeDocument/2006/relationships/image" Target="../media/image26.jpg"/><Relationship Id="rId27" Type="http://schemas.openxmlformats.org/officeDocument/2006/relationships/image" Target="../media/image25.jpg"/><Relationship Id="rId5" Type="http://schemas.openxmlformats.org/officeDocument/2006/relationships/image" Target="../media/image28.jpg"/><Relationship Id="rId6" Type="http://schemas.openxmlformats.org/officeDocument/2006/relationships/image" Target="../media/image21.jpg"/><Relationship Id="rId29" Type="http://schemas.openxmlformats.org/officeDocument/2006/relationships/image" Target="../media/image27.png"/><Relationship Id="rId7" Type="http://schemas.openxmlformats.org/officeDocument/2006/relationships/image" Target="../media/image24.jpg"/><Relationship Id="rId8" Type="http://schemas.openxmlformats.org/officeDocument/2006/relationships/image" Target="../media/image16.jpg"/><Relationship Id="rId31" Type="http://schemas.openxmlformats.org/officeDocument/2006/relationships/image" Target="../media/image31.png"/><Relationship Id="rId30" Type="http://schemas.openxmlformats.org/officeDocument/2006/relationships/image" Target="../media/image32.png"/><Relationship Id="rId11" Type="http://schemas.openxmlformats.org/officeDocument/2006/relationships/image" Target="../media/image14.jpg"/><Relationship Id="rId10" Type="http://schemas.openxmlformats.org/officeDocument/2006/relationships/image" Target="../media/image23.jpg"/><Relationship Id="rId13" Type="http://schemas.openxmlformats.org/officeDocument/2006/relationships/image" Target="../media/image3.jpg"/><Relationship Id="rId12" Type="http://schemas.openxmlformats.org/officeDocument/2006/relationships/image" Target="../media/image13.jpg"/><Relationship Id="rId15" Type="http://schemas.openxmlformats.org/officeDocument/2006/relationships/image" Target="../media/image7.jpg"/><Relationship Id="rId14" Type="http://schemas.openxmlformats.org/officeDocument/2006/relationships/image" Target="../media/image5.jpg"/><Relationship Id="rId17" Type="http://schemas.openxmlformats.org/officeDocument/2006/relationships/image" Target="../media/image15.jpg"/><Relationship Id="rId16" Type="http://schemas.openxmlformats.org/officeDocument/2006/relationships/image" Target="../media/image9.jpg"/><Relationship Id="rId19" Type="http://schemas.openxmlformats.org/officeDocument/2006/relationships/image" Target="../media/image18.jpg"/><Relationship Id="rId18"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sp>
        <p:nvSpPr>
          <p:cNvPr id="32" name="Google Shape;32;g3f170643da2_0_0"/>
          <p:cNvSpPr txBox="1"/>
          <p:nvPr/>
        </p:nvSpPr>
        <p:spPr>
          <a:xfrm>
            <a:off x="7956550" y="128588"/>
            <a:ext cx="1154100" cy="1386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chemeClr val="lt1"/>
              </a:buClr>
              <a:buSzPts val="900"/>
              <a:buFont typeface="Arial"/>
              <a:buNone/>
            </a:pPr>
            <a:r>
              <a:rPr b="1" i="0" lang="ja-JP" sz="900" u="none" cap="none" strike="noStrike">
                <a:solidFill>
                  <a:schemeClr val="lt1"/>
                </a:solidFill>
                <a:latin typeface="M PLUS 1"/>
                <a:ea typeface="M PLUS 1"/>
                <a:cs typeface="M PLUS 1"/>
                <a:sym typeface="M PLUS 1"/>
              </a:rPr>
              <a:t>□□□□□■■■■■</a:t>
            </a:r>
            <a:endParaRPr b="0" i="0" sz="1400" u="none" cap="none" strike="noStrike">
              <a:solidFill>
                <a:srgbClr val="000000"/>
              </a:solidFill>
              <a:latin typeface="M PLUS 1"/>
              <a:ea typeface="M PLUS 1"/>
              <a:cs typeface="M PLUS 1"/>
              <a:sym typeface="M PLUS 1"/>
            </a:endParaRPr>
          </a:p>
        </p:txBody>
      </p:sp>
      <p:sp>
        <p:nvSpPr>
          <p:cNvPr id="33" name="Google Shape;33;g3f170643da2_0_0"/>
          <p:cNvSpPr txBox="1"/>
          <p:nvPr/>
        </p:nvSpPr>
        <p:spPr>
          <a:xfrm>
            <a:off x="174625" y="100013"/>
            <a:ext cx="1411200" cy="169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lt1"/>
              </a:buClr>
              <a:buSzPts val="1100"/>
              <a:buFont typeface="Arial"/>
              <a:buNone/>
            </a:pPr>
            <a:r>
              <a:rPr b="1" i="0" lang="ja-JP" sz="1100" u="none" cap="none" strike="noStrike">
                <a:solidFill>
                  <a:schemeClr val="lt1"/>
                </a:solidFill>
                <a:latin typeface="M PLUS 1"/>
                <a:ea typeface="M PLUS 1"/>
                <a:cs typeface="M PLUS 1"/>
                <a:sym typeface="M PLUS 1"/>
              </a:rPr>
              <a:t>□□□□□■■■■■</a:t>
            </a:r>
            <a:endParaRPr b="0" i="0" sz="1400" u="none" cap="none" strike="noStrike">
              <a:solidFill>
                <a:srgbClr val="000000"/>
              </a:solidFill>
              <a:latin typeface="M PLUS 1"/>
              <a:ea typeface="M PLUS 1"/>
              <a:cs typeface="M PLUS 1"/>
              <a:sym typeface="M PLUS 1"/>
            </a:endParaRPr>
          </a:p>
        </p:txBody>
      </p:sp>
      <p:sp>
        <p:nvSpPr>
          <p:cNvPr id="34" name="Google Shape;34;g3f170643da2_0_0"/>
          <p:cNvSpPr txBox="1"/>
          <p:nvPr/>
        </p:nvSpPr>
        <p:spPr>
          <a:xfrm>
            <a:off x="1130076" y="298725"/>
            <a:ext cx="3018000" cy="431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2800"/>
              <a:buFont typeface="Arial"/>
              <a:buNone/>
            </a:pPr>
            <a:r>
              <a:rPr b="1" i="0" lang="ja-JP" sz="2800" u="none" cap="none" strike="noStrike">
                <a:solidFill>
                  <a:srgbClr val="FFFFFF"/>
                </a:solidFill>
                <a:latin typeface="M PLUS 1"/>
                <a:ea typeface="M PLUS 1"/>
                <a:cs typeface="M PLUS 1"/>
                <a:sym typeface="M PLUS 1"/>
              </a:rPr>
              <a:t>樹ら楽 木彫タイプ</a:t>
            </a:r>
            <a:endParaRPr b="1" i="0" sz="2800" u="none" cap="none" strike="noStrike">
              <a:solidFill>
                <a:srgbClr val="FFFFFF"/>
              </a:solidFill>
              <a:latin typeface="M PLUS 1"/>
              <a:ea typeface="M PLUS 1"/>
              <a:cs typeface="M PLUS 1"/>
              <a:sym typeface="M PLUS 1"/>
            </a:endParaRPr>
          </a:p>
        </p:txBody>
      </p:sp>
      <p:sp>
        <p:nvSpPr>
          <p:cNvPr id="35" name="Google Shape;35;g3f170643da2_0_0"/>
          <p:cNvSpPr txBox="1"/>
          <p:nvPr/>
        </p:nvSpPr>
        <p:spPr>
          <a:xfrm>
            <a:off x="126200" y="485925"/>
            <a:ext cx="936000" cy="184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1400"/>
              <a:buFont typeface="Arial"/>
              <a:buNone/>
            </a:pPr>
            <a:r>
              <a:rPr b="1" i="0" lang="ja-JP" sz="1200" u="none" cap="none" strike="noStrike">
                <a:solidFill>
                  <a:srgbClr val="FFFFFF"/>
                </a:solidFill>
                <a:latin typeface="M PLUS 1"/>
                <a:ea typeface="M PLUS 1"/>
                <a:cs typeface="M PLUS 1"/>
                <a:sym typeface="M PLUS 1"/>
              </a:rPr>
              <a:t>人工木デッキ</a:t>
            </a:r>
            <a:endParaRPr b="1" i="0" sz="1200" u="none" cap="none" strike="noStrike">
              <a:solidFill>
                <a:srgbClr val="FFFFFF"/>
              </a:solidFill>
              <a:latin typeface="M PLUS 1"/>
              <a:ea typeface="M PLUS 1"/>
              <a:cs typeface="M PLUS 1"/>
              <a:sym typeface="M PLUS 1"/>
            </a:endParaRPr>
          </a:p>
        </p:txBody>
      </p:sp>
      <p:sp>
        <p:nvSpPr>
          <p:cNvPr id="36" name="Google Shape;36;g3f170643da2_0_0"/>
          <p:cNvSpPr txBox="1"/>
          <p:nvPr/>
        </p:nvSpPr>
        <p:spPr>
          <a:xfrm>
            <a:off x="126200" y="3546075"/>
            <a:ext cx="3313200" cy="215400"/>
          </a:xfrm>
          <a:prstGeom prst="rect">
            <a:avLst/>
          </a:prstGeom>
          <a:noFill/>
          <a:ln>
            <a:noFill/>
          </a:ln>
        </p:spPr>
        <p:txBody>
          <a:bodyPr anchorCtr="0" anchor="t" bIns="0" lIns="0" spcFirstLastPara="1" rIns="0" wrap="square" tIns="0">
            <a:spAutoFit/>
          </a:bodyPr>
          <a:lstStyle/>
          <a:p>
            <a:pPr indent="0" lvl="0" marL="0" marR="0" rtl="0" algn="l">
              <a:lnSpc>
                <a:spcPct val="105000"/>
              </a:lnSpc>
              <a:spcBef>
                <a:spcPts val="0"/>
              </a:spcBef>
              <a:spcAft>
                <a:spcPts val="0"/>
              </a:spcAft>
              <a:buClr>
                <a:srgbClr val="000000"/>
              </a:buClr>
              <a:buSzPts val="1400"/>
              <a:buFont typeface="Arial"/>
              <a:buNone/>
            </a:pPr>
            <a:r>
              <a:rPr b="0" i="0" lang="ja-JP" sz="1400" u="none" cap="none" strike="noStrike">
                <a:solidFill>
                  <a:srgbClr val="7F7F7F"/>
                </a:solidFill>
                <a:latin typeface="M PLUS 1"/>
                <a:ea typeface="M PLUS 1"/>
                <a:cs typeface="M PLUS 1"/>
                <a:sym typeface="M PLUS 1"/>
              </a:rPr>
              <a:t>木を彫ったような凹凸による美しい陰影</a:t>
            </a:r>
            <a:endParaRPr b="0" i="0" sz="1400" u="none" cap="none" strike="noStrike">
              <a:solidFill>
                <a:srgbClr val="7F7F7F"/>
              </a:solidFill>
              <a:latin typeface="M PLUS 1"/>
              <a:ea typeface="M PLUS 1"/>
              <a:cs typeface="M PLUS 1"/>
              <a:sym typeface="M PLUS 1"/>
            </a:endParaRPr>
          </a:p>
        </p:txBody>
      </p:sp>
      <p:sp>
        <p:nvSpPr>
          <p:cNvPr id="37" name="Google Shape;37;g3f170643da2_0_0"/>
          <p:cNvSpPr txBox="1"/>
          <p:nvPr/>
        </p:nvSpPr>
        <p:spPr>
          <a:xfrm>
            <a:off x="4623925" y="913950"/>
            <a:ext cx="36495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01 </a:t>
            </a:r>
            <a:r>
              <a:rPr b="0" i="0" lang="ja-JP" sz="1800" u="none" cap="none" strike="noStrike">
                <a:solidFill>
                  <a:srgbClr val="6C6C6C"/>
                </a:solidFill>
                <a:latin typeface="M PLUS 1"/>
                <a:ea typeface="M PLUS 1"/>
                <a:cs typeface="M PLUS 1"/>
                <a:sym typeface="M PLUS 1"/>
              </a:rPr>
              <a:t>循環型素材「レビア」を使用</a:t>
            </a:r>
            <a:endParaRPr b="0" i="0" sz="1800" u="none" cap="none" strike="noStrike">
              <a:solidFill>
                <a:srgbClr val="000000"/>
              </a:solidFill>
              <a:latin typeface="M PLUS 1"/>
              <a:ea typeface="M PLUS 1"/>
              <a:cs typeface="M PLUS 1"/>
              <a:sym typeface="M PLUS 1"/>
            </a:endParaRPr>
          </a:p>
        </p:txBody>
      </p:sp>
      <p:sp>
        <p:nvSpPr>
          <p:cNvPr id="38" name="Google Shape;38;g3f170643da2_0_0"/>
          <p:cNvSpPr/>
          <p:nvPr/>
        </p:nvSpPr>
        <p:spPr>
          <a:xfrm>
            <a:off x="4640900" y="1263600"/>
            <a:ext cx="5854605" cy="579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39" name="Google Shape;39;g3f170643da2_0_0"/>
          <p:cNvSpPr/>
          <p:nvPr/>
        </p:nvSpPr>
        <p:spPr>
          <a:xfrm flipH="1" rot="10800000">
            <a:off x="148771" y="3727288"/>
            <a:ext cx="4300418" cy="900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40" name="Google Shape;40;g3f170643da2_0_0"/>
          <p:cNvSpPr txBox="1"/>
          <p:nvPr/>
        </p:nvSpPr>
        <p:spPr>
          <a:xfrm>
            <a:off x="4623925" y="3182525"/>
            <a:ext cx="44187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02 </a:t>
            </a:r>
            <a:r>
              <a:rPr b="0" i="0" lang="ja-JP" sz="1800" u="none" cap="none" strike="noStrike">
                <a:solidFill>
                  <a:srgbClr val="6C6C6C"/>
                </a:solidFill>
                <a:latin typeface="M PLUS 1"/>
                <a:ea typeface="M PLUS 1"/>
                <a:cs typeface="M PLUS 1"/>
                <a:sym typeface="M PLUS 1"/>
              </a:rPr>
              <a:t>安心と使いやすさがより長くつづく</a:t>
            </a:r>
            <a:endParaRPr b="0" i="0" sz="1800" u="none" cap="none" strike="noStrike">
              <a:solidFill>
                <a:srgbClr val="000000"/>
              </a:solidFill>
              <a:latin typeface="M PLUS 1"/>
              <a:ea typeface="M PLUS 1"/>
              <a:cs typeface="M PLUS 1"/>
              <a:sym typeface="M PLUS 1"/>
            </a:endParaRPr>
          </a:p>
        </p:txBody>
      </p:sp>
      <p:sp>
        <p:nvSpPr>
          <p:cNvPr id="41" name="Google Shape;41;g3f170643da2_0_0"/>
          <p:cNvSpPr/>
          <p:nvPr/>
        </p:nvSpPr>
        <p:spPr>
          <a:xfrm>
            <a:off x="1433525" y="7212480"/>
            <a:ext cx="1113900" cy="307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樹ら楽 木彫タイプ_商品提案書</a:t>
            </a:r>
            <a:endParaRPr b="0" i="0" sz="600" u="none" cap="none" strike="noStrike">
              <a:solidFill>
                <a:srgbClr val="54585A"/>
              </a:solidFill>
              <a:latin typeface="M PLUS 1"/>
              <a:ea typeface="M PLUS 1"/>
              <a:cs typeface="M PLUS 1"/>
              <a:sym typeface="M PLUS 1"/>
            </a:endParaRPr>
          </a:p>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SPD_ext_26_00</a:t>
            </a:r>
            <a:r>
              <a:rPr lang="ja-JP" sz="600">
                <a:solidFill>
                  <a:srgbClr val="54585A"/>
                </a:solidFill>
                <a:latin typeface="M PLUS 1"/>
                <a:ea typeface="M PLUS 1"/>
                <a:cs typeface="M PLUS 1"/>
                <a:sym typeface="M PLUS 1"/>
              </a:rPr>
              <a:t>4</a:t>
            </a:r>
            <a:endParaRPr b="0" i="0" sz="600" u="none" cap="none" strike="noStrike">
              <a:solidFill>
                <a:srgbClr val="54585A"/>
              </a:solidFill>
              <a:latin typeface="M PLUS 1"/>
              <a:ea typeface="M PLUS 1"/>
              <a:cs typeface="M PLUS 1"/>
              <a:sym typeface="M PLUS 1"/>
            </a:endParaRPr>
          </a:p>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2026.06 発行</a:t>
            </a:r>
            <a:endParaRPr b="0" i="0" sz="600" u="none" cap="none" strike="noStrike">
              <a:solidFill>
                <a:srgbClr val="54585A"/>
              </a:solidFill>
              <a:latin typeface="M PLUS 1"/>
              <a:ea typeface="M PLUS 1"/>
              <a:cs typeface="M PLUS 1"/>
              <a:sym typeface="M PLUS 1"/>
            </a:endParaRPr>
          </a:p>
        </p:txBody>
      </p:sp>
      <p:sp>
        <p:nvSpPr>
          <p:cNvPr id="42" name="Google Shape;42;g3f170643da2_0_0"/>
          <p:cNvSpPr/>
          <p:nvPr/>
        </p:nvSpPr>
        <p:spPr>
          <a:xfrm>
            <a:off x="4234550" y="428425"/>
            <a:ext cx="1214400" cy="2316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36000" spcFirstLastPara="1" rIns="36000" wrap="square" tIns="91425">
            <a:noAutofit/>
          </a:bodyPr>
          <a:lstStyle/>
          <a:p>
            <a:pPr indent="0" lvl="0" marL="0" marR="0" rtl="0" algn="ctr">
              <a:lnSpc>
                <a:spcPct val="100000"/>
              </a:lnSpc>
              <a:spcBef>
                <a:spcPts val="0"/>
              </a:spcBef>
              <a:spcAft>
                <a:spcPts val="0"/>
              </a:spcAft>
              <a:buClr>
                <a:schemeClr val="lt1"/>
              </a:buClr>
              <a:buSzPts val="1400"/>
              <a:buFont typeface="Arial"/>
              <a:buNone/>
            </a:pPr>
            <a:r>
              <a:rPr b="0" i="0" lang="ja-JP" sz="1200" u="none" cap="none" strike="noStrike">
                <a:solidFill>
                  <a:schemeClr val="lt1"/>
                </a:solidFill>
                <a:latin typeface="M PLUS 1"/>
                <a:ea typeface="M PLUS 1"/>
                <a:cs typeface="M PLUS 1"/>
                <a:sym typeface="M PLUS 1"/>
              </a:rPr>
              <a:t>2026年6月発売</a:t>
            </a:r>
            <a:endParaRPr b="0" i="0" sz="1400" u="none" cap="none" strike="noStrike">
              <a:solidFill>
                <a:srgbClr val="000000"/>
              </a:solidFill>
              <a:latin typeface="Arial"/>
              <a:ea typeface="Arial"/>
              <a:cs typeface="Arial"/>
              <a:sym typeface="Arial"/>
            </a:endParaRPr>
          </a:p>
        </p:txBody>
      </p:sp>
      <p:sp>
        <p:nvSpPr>
          <p:cNvPr id="43" name="Google Shape;43;g3f170643da2_0_0"/>
          <p:cNvSpPr/>
          <p:nvPr/>
        </p:nvSpPr>
        <p:spPr>
          <a:xfrm flipH="1" rot="10800000">
            <a:off x="4635175" y="3429500"/>
            <a:ext cx="5869694" cy="1047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44" name="Google Shape;44;g3f170643da2_0_0"/>
          <p:cNvSpPr txBox="1"/>
          <p:nvPr/>
        </p:nvSpPr>
        <p:spPr>
          <a:xfrm>
            <a:off x="4623925" y="4706725"/>
            <a:ext cx="49488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03 </a:t>
            </a:r>
            <a:r>
              <a:rPr b="0" i="0" lang="ja-JP" sz="1800" u="none" cap="none" strike="noStrike">
                <a:solidFill>
                  <a:srgbClr val="6C6C6C"/>
                </a:solidFill>
                <a:latin typeface="M PLUS 1"/>
                <a:ea typeface="M PLUS 1"/>
                <a:cs typeface="M PLUS 1"/>
                <a:sym typeface="M PLUS 1"/>
              </a:rPr>
              <a:t>お庭に合わせたデッキプランを選べます</a:t>
            </a:r>
            <a:endParaRPr b="0" i="0" sz="1800" u="none" cap="none" strike="noStrike">
              <a:solidFill>
                <a:srgbClr val="6C6C6C"/>
              </a:solidFill>
              <a:latin typeface="M PLUS 1"/>
              <a:ea typeface="M PLUS 1"/>
              <a:cs typeface="M PLUS 1"/>
              <a:sym typeface="M PLUS 1"/>
            </a:endParaRPr>
          </a:p>
        </p:txBody>
      </p:sp>
      <p:sp>
        <p:nvSpPr>
          <p:cNvPr id="45" name="Google Shape;45;g3f170643da2_0_0"/>
          <p:cNvSpPr/>
          <p:nvPr/>
        </p:nvSpPr>
        <p:spPr>
          <a:xfrm flipH="1" rot="10800000">
            <a:off x="4646500" y="4903775"/>
            <a:ext cx="5854605" cy="1275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pic>
        <p:nvPicPr>
          <p:cNvPr id="46" name="Google Shape;46;g3f170643da2_0_0" title="CJFH_25_50002A_200.jpg"/>
          <p:cNvPicPr preferRelativeResize="0"/>
          <p:nvPr/>
        </p:nvPicPr>
        <p:blipFill rotWithShape="1">
          <a:blip r:embed="rId3">
            <a:alphaModFix/>
          </a:blip>
          <a:srcRect b="0" l="10252" r="10212" t="15211"/>
          <a:stretch/>
        </p:blipFill>
        <p:spPr>
          <a:xfrm>
            <a:off x="0" y="824350"/>
            <a:ext cx="4418673" cy="2643087"/>
          </a:xfrm>
          <a:prstGeom prst="rect">
            <a:avLst/>
          </a:prstGeom>
          <a:noFill/>
          <a:ln>
            <a:noFill/>
          </a:ln>
        </p:spPr>
      </p:pic>
      <p:sp>
        <p:nvSpPr>
          <p:cNvPr id="47" name="Google Shape;47;g3f170643da2_0_0"/>
          <p:cNvSpPr txBox="1"/>
          <p:nvPr/>
        </p:nvSpPr>
        <p:spPr>
          <a:xfrm>
            <a:off x="126198" y="4471708"/>
            <a:ext cx="11832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カラーバリエーション</a:t>
            </a:r>
            <a:endParaRPr b="0" i="0" sz="1400" u="none" cap="none" strike="noStrike">
              <a:solidFill>
                <a:srgbClr val="000000"/>
              </a:solidFill>
              <a:latin typeface="M PLUS 1"/>
              <a:ea typeface="M PLUS 1"/>
              <a:cs typeface="M PLUS 1"/>
              <a:sym typeface="M PLUS 1"/>
            </a:endParaRPr>
          </a:p>
        </p:txBody>
      </p:sp>
      <p:sp>
        <p:nvSpPr>
          <p:cNvPr id="48" name="Google Shape;48;g3f170643da2_0_0"/>
          <p:cNvSpPr txBox="1"/>
          <p:nvPr/>
        </p:nvSpPr>
        <p:spPr>
          <a:xfrm>
            <a:off x="126200" y="5537975"/>
            <a:ext cx="17601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天然木と比べて、少ない色あせ</a:t>
            </a:r>
            <a:endParaRPr b="1" i="0" sz="900" u="none" cap="none" strike="noStrike">
              <a:solidFill>
                <a:srgbClr val="6E6E6E"/>
              </a:solidFill>
              <a:latin typeface="M PLUS 1"/>
              <a:ea typeface="M PLUS 1"/>
              <a:cs typeface="M PLUS 1"/>
              <a:sym typeface="M PLUS 1"/>
            </a:endParaRPr>
          </a:p>
        </p:txBody>
      </p:sp>
      <p:sp>
        <p:nvSpPr>
          <p:cNvPr id="49" name="Google Shape;49;g3f170643da2_0_0"/>
          <p:cNvSpPr txBox="1"/>
          <p:nvPr/>
        </p:nvSpPr>
        <p:spPr>
          <a:xfrm>
            <a:off x="126200" y="5816524"/>
            <a:ext cx="3700500" cy="1230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天然木と比べて耐候性が高く、色あせが穏やかです。</a:t>
            </a:r>
            <a:endParaRPr b="0" i="0" sz="800" u="none" cap="none" strike="noStrike">
              <a:solidFill>
                <a:srgbClr val="6C6C6C"/>
              </a:solidFill>
              <a:latin typeface="M PLUS 1"/>
              <a:ea typeface="M PLUS 1"/>
              <a:cs typeface="M PLUS 1"/>
              <a:sym typeface="M PLUS 1"/>
            </a:endParaRPr>
          </a:p>
        </p:txBody>
      </p:sp>
      <p:grpSp>
        <p:nvGrpSpPr>
          <p:cNvPr id="50" name="Google Shape;50;g3f170643da2_0_0"/>
          <p:cNvGrpSpPr/>
          <p:nvPr/>
        </p:nvGrpSpPr>
        <p:grpSpPr>
          <a:xfrm>
            <a:off x="126200" y="6053732"/>
            <a:ext cx="4291011" cy="570806"/>
            <a:chOff x="126200" y="5780987"/>
            <a:chExt cx="4291011" cy="570806"/>
          </a:xfrm>
        </p:grpSpPr>
        <p:pic>
          <p:nvPicPr>
            <p:cNvPr id="51" name="Google Shape;51;g3f170643da2_0_0" title="ライト1000_p2616_C.jpg"/>
            <p:cNvPicPr preferRelativeResize="0"/>
            <p:nvPr/>
          </p:nvPicPr>
          <p:blipFill rotWithShape="1">
            <a:blip r:embed="rId4">
              <a:alphaModFix/>
            </a:blip>
            <a:srcRect b="36950" l="21949" r="54651" t="55108"/>
            <a:stretch/>
          </p:blipFill>
          <p:spPr>
            <a:xfrm>
              <a:off x="126200" y="5780987"/>
              <a:ext cx="936000" cy="431099"/>
            </a:xfrm>
            <a:prstGeom prst="rect">
              <a:avLst/>
            </a:prstGeom>
            <a:noFill/>
            <a:ln>
              <a:noFill/>
            </a:ln>
          </p:spPr>
        </p:pic>
        <p:pic>
          <p:nvPicPr>
            <p:cNvPr id="52" name="Google Shape;52;g3f170643da2_0_0" title="ライト220_p2616_A_B.jpg"/>
            <p:cNvPicPr preferRelativeResize="0"/>
            <p:nvPr/>
          </p:nvPicPr>
          <p:blipFill rotWithShape="1">
            <a:blip r:embed="rId5">
              <a:alphaModFix/>
            </a:blip>
            <a:srcRect b="37620" l="60234" r="19411" t="53828"/>
            <a:stretch/>
          </p:blipFill>
          <p:spPr>
            <a:xfrm>
              <a:off x="1240086" y="5780987"/>
              <a:ext cx="936000" cy="432000"/>
            </a:xfrm>
            <a:prstGeom prst="rect">
              <a:avLst/>
            </a:prstGeom>
            <a:noFill/>
            <a:ln>
              <a:noFill/>
            </a:ln>
          </p:spPr>
        </p:pic>
        <p:pic>
          <p:nvPicPr>
            <p:cNvPr id="53" name="Google Shape;53;g3f170643da2_0_0" title="ライト1000_p2616_C.jpg"/>
            <p:cNvPicPr preferRelativeResize="0"/>
            <p:nvPr/>
          </p:nvPicPr>
          <p:blipFill rotWithShape="1">
            <a:blip r:embed="rId4">
              <a:alphaModFix/>
            </a:blip>
            <a:srcRect b="35690" l="60664" r="20013" t="58386"/>
            <a:stretch/>
          </p:blipFill>
          <p:spPr>
            <a:xfrm>
              <a:off x="2353983" y="5780987"/>
              <a:ext cx="936000" cy="432000"/>
            </a:xfrm>
            <a:prstGeom prst="rect">
              <a:avLst/>
            </a:prstGeom>
            <a:noFill/>
            <a:ln>
              <a:noFill/>
            </a:ln>
          </p:spPr>
        </p:pic>
        <p:pic>
          <p:nvPicPr>
            <p:cNvPr id="54" name="Google Shape;54;g3f170643da2_0_0" title="ライト2000_p2616_D.jpg"/>
            <p:cNvPicPr preferRelativeResize="0"/>
            <p:nvPr/>
          </p:nvPicPr>
          <p:blipFill rotWithShape="1">
            <a:blip r:embed="rId6">
              <a:alphaModFix/>
            </a:blip>
            <a:srcRect b="46233" l="61048" r="19629" t="48065"/>
            <a:stretch/>
          </p:blipFill>
          <p:spPr>
            <a:xfrm>
              <a:off x="3481211" y="5780987"/>
              <a:ext cx="936000" cy="431099"/>
            </a:xfrm>
            <a:prstGeom prst="rect">
              <a:avLst/>
            </a:prstGeom>
            <a:noFill/>
            <a:ln>
              <a:noFill/>
            </a:ln>
          </p:spPr>
        </p:pic>
        <p:sp>
          <p:nvSpPr>
            <p:cNvPr id="55" name="Google Shape;55;g3f170643da2_0_0"/>
            <p:cNvSpPr txBox="1"/>
            <p:nvPr/>
          </p:nvSpPr>
          <p:spPr>
            <a:xfrm>
              <a:off x="431602" y="6259393"/>
              <a:ext cx="3252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試験前</a:t>
              </a:r>
              <a:endParaRPr b="0" i="0" sz="600" u="none" cap="none" strike="noStrike">
                <a:solidFill>
                  <a:srgbClr val="6C6C6C"/>
                </a:solidFill>
                <a:latin typeface="M PLUS 1"/>
                <a:ea typeface="M PLUS 1"/>
                <a:cs typeface="M PLUS 1"/>
                <a:sym typeface="M PLUS 1"/>
              </a:endParaRPr>
            </a:p>
          </p:txBody>
        </p:sp>
        <p:sp>
          <p:nvSpPr>
            <p:cNvPr id="56" name="Google Shape;56;g3f170643da2_0_0"/>
            <p:cNvSpPr/>
            <p:nvPr/>
          </p:nvSpPr>
          <p:spPr>
            <a:xfrm>
              <a:off x="1104115" y="5933125"/>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57" name="Google Shape;57;g3f170643da2_0_0"/>
            <p:cNvSpPr txBox="1"/>
            <p:nvPr/>
          </p:nvSpPr>
          <p:spPr>
            <a:xfrm>
              <a:off x="1582227" y="6259393"/>
              <a:ext cx="2517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220</a:t>
              </a:r>
              <a:endParaRPr b="0" i="0" sz="600" u="none" cap="none" strike="noStrike">
                <a:solidFill>
                  <a:srgbClr val="6C6C6C"/>
                </a:solidFill>
                <a:latin typeface="M PLUS 1"/>
                <a:ea typeface="M PLUS 1"/>
                <a:cs typeface="M PLUS 1"/>
                <a:sym typeface="M PLUS 1"/>
              </a:endParaRPr>
            </a:p>
          </p:txBody>
        </p:sp>
        <p:sp>
          <p:nvSpPr>
            <p:cNvPr id="58" name="Google Shape;58;g3f170643da2_0_0"/>
            <p:cNvSpPr txBox="1"/>
            <p:nvPr/>
          </p:nvSpPr>
          <p:spPr>
            <a:xfrm>
              <a:off x="2696127" y="6259393"/>
              <a:ext cx="2517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1000</a:t>
              </a:r>
              <a:endParaRPr b="0" i="0" sz="600" u="none" cap="none" strike="noStrike">
                <a:solidFill>
                  <a:srgbClr val="6C6C6C"/>
                </a:solidFill>
                <a:latin typeface="M PLUS 1"/>
                <a:ea typeface="M PLUS 1"/>
                <a:cs typeface="M PLUS 1"/>
                <a:sym typeface="M PLUS 1"/>
              </a:endParaRPr>
            </a:p>
          </p:txBody>
        </p:sp>
        <p:sp>
          <p:nvSpPr>
            <p:cNvPr id="59" name="Google Shape;59;g3f170643da2_0_0"/>
            <p:cNvSpPr txBox="1"/>
            <p:nvPr/>
          </p:nvSpPr>
          <p:spPr>
            <a:xfrm>
              <a:off x="3723754" y="6259393"/>
              <a:ext cx="4509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2000時間後</a:t>
              </a:r>
              <a:endParaRPr b="0" i="0" sz="600" u="none" cap="none" strike="noStrike">
                <a:solidFill>
                  <a:srgbClr val="6C6C6C"/>
                </a:solidFill>
                <a:latin typeface="M PLUS 1"/>
                <a:ea typeface="M PLUS 1"/>
                <a:cs typeface="M PLUS 1"/>
                <a:sym typeface="M PLUS 1"/>
              </a:endParaRPr>
            </a:p>
          </p:txBody>
        </p:sp>
        <p:sp>
          <p:nvSpPr>
            <p:cNvPr id="60" name="Google Shape;60;g3f170643da2_0_0"/>
            <p:cNvSpPr/>
            <p:nvPr/>
          </p:nvSpPr>
          <p:spPr>
            <a:xfrm>
              <a:off x="2217990" y="5933125"/>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1" name="Google Shape;61;g3f170643da2_0_0"/>
            <p:cNvSpPr/>
            <p:nvPr/>
          </p:nvSpPr>
          <p:spPr>
            <a:xfrm>
              <a:off x="3344015" y="5933150"/>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grpSp>
        <p:nvGrpSpPr>
          <p:cNvPr id="62" name="Google Shape;62;g3f170643da2_0_0"/>
          <p:cNvGrpSpPr/>
          <p:nvPr/>
        </p:nvGrpSpPr>
        <p:grpSpPr>
          <a:xfrm>
            <a:off x="2621436" y="4235449"/>
            <a:ext cx="1625738" cy="457225"/>
            <a:chOff x="2820400" y="3686250"/>
            <a:chExt cx="1625738" cy="457225"/>
          </a:xfrm>
        </p:grpSpPr>
        <p:pic>
          <p:nvPicPr>
            <p:cNvPr id="63" name="Google Shape;63;g3f170643da2_0_0" title="CJFH_25_50010A_100.jpg"/>
            <p:cNvPicPr preferRelativeResize="0"/>
            <p:nvPr/>
          </p:nvPicPr>
          <p:blipFill rotWithShape="1">
            <a:blip r:embed="rId7">
              <a:alphaModFix/>
            </a:blip>
            <a:srcRect b="34318" l="22534" r="21951" t="39350"/>
            <a:stretch/>
          </p:blipFill>
          <p:spPr>
            <a:xfrm>
              <a:off x="2820400" y="3686250"/>
              <a:ext cx="1327680" cy="406500"/>
            </a:xfrm>
            <a:prstGeom prst="rect">
              <a:avLst/>
            </a:prstGeom>
            <a:noFill/>
            <a:ln>
              <a:noFill/>
            </a:ln>
          </p:spPr>
        </p:pic>
        <p:sp>
          <p:nvSpPr>
            <p:cNvPr id="64" name="Google Shape;64;g3f170643da2_0_0"/>
            <p:cNvSpPr txBox="1"/>
            <p:nvPr/>
          </p:nvSpPr>
          <p:spPr>
            <a:xfrm>
              <a:off x="3359913" y="4063975"/>
              <a:ext cx="261600" cy="79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1100"/>
                <a:buFont typeface="Arial"/>
                <a:buNone/>
              </a:pPr>
              <a:r>
                <a:rPr b="0" i="0" lang="ja-JP" sz="500" u="none" cap="none" strike="noStrike">
                  <a:solidFill>
                    <a:srgbClr val="6C6C6C"/>
                  </a:solidFill>
                  <a:latin typeface="M PLUS 1"/>
                  <a:ea typeface="M PLUS 1"/>
                  <a:cs typeface="M PLUS 1"/>
                  <a:sym typeface="M PLUS 1"/>
                </a:rPr>
                <a:t>175mm</a:t>
              </a:r>
              <a:endParaRPr b="0" i="0" sz="500" u="none" cap="none" strike="noStrike">
                <a:solidFill>
                  <a:srgbClr val="6C6C6C"/>
                </a:solidFill>
                <a:latin typeface="M PLUS 1"/>
                <a:ea typeface="M PLUS 1"/>
                <a:cs typeface="M PLUS 1"/>
                <a:sym typeface="M PLUS 1"/>
              </a:endParaRPr>
            </a:p>
          </p:txBody>
        </p:sp>
        <p:cxnSp>
          <p:nvCxnSpPr>
            <p:cNvPr id="65" name="Google Shape;65;g3f170643da2_0_0"/>
            <p:cNvCxnSpPr/>
            <p:nvPr/>
          </p:nvCxnSpPr>
          <p:spPr>
            <a:xfrm>
              <a:off x="3689855" y="4102675"/>
              <a:ext cx="432000" cy="2100"/>
            </a:xfrm>
            <a:prstGeom prst="straightConnector1">
              <a:avLst/>
            </a:prstGeom>
            <a:noFill/>
            <a:ln cap="flat" cmpd="sng" w="9525">
              <a:solidFill>
                <a:schemeClr val="dk2"/>
              </a:solidFill>
              <a:prstDash val="solid"/>
              <a:round/>
              <a:headEnd len="sm" w="sm" type="none"/>
              <a:tailEnd len="med" w="med" type="triangle"/>
            </a:ln>
          </p:spPr>
        </p:cxnSp>
        <p:cxnSp>
          <p:nvCxnSpPr>
            <p:cNvPr id="66" name="Google Shape;66;g3f170643da2_0_0"/>
            <p:cNvCxnSpPr/>
            <p:nvPr/>
          </p:nvCxnSpPr>
          <p:spPr>
            <a:xfrm flipH="1">
              <a:off x="2859570" y="4101925"/>
              <a:ext cx="432000" cy="3600"/>
            </a:xfrm>
            <a:prstGeom prst="straightConnector1">
              <a:avLst/>
            </a:prstGeom>
            <a:noFill/>
            <a:ln cap="flat" cmpd="sng" w="9525">
              <a:solidFill>
                <a:schemeClr val="dk2"/>
              </a:solidFill>
              <a:prstDash val="solid"/>
              <a:round/>
              <a:headEnd len="sm" w="sm" type="none"/>
              <a:tailEnd len="med" w="med" type="triangle"/>
            </a:ln>
          </p:spPr>
        </p:cxnSp>
        <p:cxnSp>
          <p:nvCxnSpPr>
            <p:cNvPr id="67" name="Google Shape;67;g3f170643da2_0_0"/>
            <p:cNvCxnSpPr/>
            <p:nvPr/>
          </p:nvCxnSpPr>
          <p:spPr>
            <a:xfrm rot="10800000">
              <a:off x="4229050" y="3701950"/>
              <a:ext cx="3300" cy="122400"/>
            </a:xfrm>
            <a:prstGeom prst="straightConnector1">
              <a:avLst/>
            </a:prstGeom>
            <a:noFill/>
            <a:ln cap="flat" cmpd="sng" w="9525">
              <a:solidFill>
                <a:schemeClr val="dk2"/>
              </a:solidFill>
              <a:prstDash val="solid"/>
              <a:round/>
              <a:headEnd len="sm" w="sm" type="none"/>
              <a:tailEnd len="med" w="med" type="triangle"/>
            </a:ln>
          </p:spPr>
        </p:cxnSp>
        <p:cxnSp>
          <p:nvCxnSpPr>
            <p:cNvPr id="68" name="Google Shape;68;g3f170643da2_0_0"/>
            <p:cNvCxnSpPr/>
            <p:nvPr/>
          </p:nvCxnSpPr>
          <p:spPr>
            <a:xfrm>
              <a:off x="4232400" y="3923575"/>
              <a:ext cx="0" cy="123300"/>
            </a:xfrm>
            <a:prstGeom prst="straightConnector1">
              <a:avLst/>
            </a:prstGeom>
            <a:noFill/>
            <a:ln cap="flat" cmpd="sng" w="9525">
              <a:solidFill>
                <a:schemeClr val="dk2"/>
              </a:solidFill>
              <a:prstDash val="solid"/>
              <a:round/>
              <a:headEnd len="sm" w="sm" type="none"/>
              <a:tailEnd len="med" w="med" type="triangle"/>
            </a:ln>
          </p:spPr>
        </p:cxnSp>
        <p:sp>
          <p:nvSpPr>
            <p:cNvPr id="69" name="Google Shape;69;g3f170643da2_0_0"/>
            <p:cNvSpPr txBox="1"/>
            <p:nvPr/>
          </p:nvSpPr>
          <p:spPr>
            <a:xfrm>
              <a:off x="4184538" y="3834213"/>
              <a:ext cx="261600" cy="79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1100"/>
                <a:buFont typeface="Arial"/>
                <a:buNone/>
              </a:pPr>
              <a:r>
                <a:rPr b="0" i="0" lang="ja-JP" sz="500" u="none" cap="none" strike="noStrike">
                  <a:solidFill>
                    <a:srgbClr val="6C6C6C"/>
                  </a:solidFill>
                  <a:latin typeface="M PLUS 1"/>
                  <a:ea typeface="M PLUS 1"/>
                  <a:cs typeface="M PLUS 1"/>
                  <a:sym typeface="M PLUS 1"/>
                </a:rPr>
                <a:t>46mm</a:t>
              </a:r>
              <a:endParaRPr b="0" i="0" sz="500" u="none" cap="none" strike="noStrike">
                <a:solidFill>
                  <a:srgbClr val="6C6C6C"/>
                </a:solidFill>
                <a:latin typeface="M PLUS 1"/>
                <a:ea typeface="M PLUS 1"/>
                <a:cs typeface="M PLUS 1"/>
                <a:sym typeface="M PLUS 1"/>
              </a:endParaRPr>
            </a:p>
          </p:txBody>
        </p:sp>
      </p:grpSp>
      <p:sp>
        <p:nvSpPr>
          <p:cNvPr id="70" name="Google Shape;70;g3f170643da2_0_0"/>
          <p:cNvSpPr txBox="1"/>
          <p:nvPr/>
        </p:nvSpPr>
        <p:spPr>
          <a:xfrm>
            <a:off x="4623931" y="3627921"/>
            <a:ext cx="17439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土汚れも、キズの補修もラクラク</a:t>
            </a:r>
            <a:endParaRPr b="1" i="0" sz="900" u="none" cap="none" strike="noStrike">
              <a:solidFill>
                <a:srgbClr val="6E6E6E"/>
              </a:solidFill>
              <a:latin typeface="M PLUS 1"/>
              <a:ea typeface="M PLUS 1"/>
              <a:cs typeface="M PLUS 1"/>
              <a:sym typeface="M PLUS 1"/>
            </a:endParaRPr>
          </a:p>
        </p:txBody>
      </p:sp>
      <p:sp>
        <p:nvSpPr>
          <p:cNvPr id="71" name="Google Shape;71;g3f170643da2_0_0"/>
          <p:cNvSpPr txBox="1"/>
          <p:nvPr/>
        </p:nvSpPr>
        <p:spPr>
          <a:xfrm>
            <a:off x="7579972" y="3627921"/>
            <a:ext cx="19926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腐食やシロアリ、干割れも心配いらず</a:t>
            </a:r>
            <a:endParaRPr b="1" i="0" sz="900" u="none" cap="none" strike="noStrike">
              <a:solidFill>
                <a:srgbClr val="6E6E6E"/>
              </a:solidFill>
              <a:latin typeface="M PLUS 1"/>
              <a:ea typeface="M PLUS 1"/>
              <a:cs typeface="M PLUS 1"/>
              <a:sym typeface="M PLUS 1"/>
            </a:endParaRPr>
          </a:p>
        </p:txBody>
      </p:sp>
      <p:pic>
        <p:nvPicPr>
          <p:cNvPr id="72" name="Google Shape;72;g3f170643da2_0_0" title="CJFE_21_50103A_200.jpg"/>
          <p:cNvPicPr preferRelativeResize="0"/>
          <p:nvPr/>
        </p:nvPicPr>
        <p:blipFill rotWithShape="1">
          <a:blip r:embed="rId8">
            <a:alphaModFix/>
          </a:blip>
          <a:srcRect b="0" l="0" r="0" t="0"/>
          <a:stretch/>
        </p:blipFill>
        <p:spPr>
          <a:xfrm>
            <a:off x="4623931" y="3854667"/>
            <a:ext cx="1008000" cy="720000"/>
          </a:xfrm>
          <a:prstGeom prst="rect">
            <a:avLst/>
          </a:prstGeom>
          <a:noFill/>
          <a:ln>
            <a:noFill/>
          </a:ln>
        </p:spPr>
      </p:pic>
      <p:sp>
        <p:nvSpPr>
          <p:cNvPr id="73" name="Google Shape;73;g3f170643da2_0_0"/>
          <p:cNvSpPr txBox="1"/>
          <p:nvPr/>
        </p:nvSpPr>
        <p:spPr>
          <a:xfrm>
            <a:off x="5667550" y="3854667"/>
            <a:ext cx="1625700" cy="5481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土汚れは水洗いできれいに。表面にキズがついても補修ができます。日々のお手入れの手間もありません。</a:t>
            </a:r>
            <a:endParaRPr b="0" i="0" sz="800" u="none" cap="none" strike="noStrike">
              <a:solidFill>
                <a:srgbClr val="6C6C6C"/>
              </a:solidFill>
              <a:latin typeface="M PLUS 1"/>
              <a:ea typeface="M PLUS 1"/>
              <a:cs typeface="M PLUS 1"/>
              <a:sym typeface="M PLUS 1"/>
            </a:endParaRPr>
          </a:p>
        </p:txBody>
      </p:sp>
      <p:pic>
        <p:nvPicPr>
          <p:cNvPr id="74" name="Google Shape;74;g3f170643da2_0_0" title="CJFE_21_50104A_400.jpg"/>
          <p:cNvPicPr preferRelativeResize="0"/>
          <p:nvPr/>
        </p:nvPicPr>
        <p:blipFill rotWithShape="1">
          <a:blip r:embed="rId9">
            <a:alphaModFix/>
          </a:blip>
          <a:srcRect b="0" l="0" r="0" t="0"/>
          <a:stretch/>
        </p:blipFill>
        <p:spPr>
          <a:xfrm>
            <a:off x="7579966" y="3854667"/>
            <a:ext cx="1008000" cy="720000"/>
          </a:xfrm>
          <a:prstGeom prst="rect">
            <a:avLst/>
          </a:prstGeom>
          <a:noFill/>
          <a:ln>
            <a:noFill/>
          </a:ln>
        </p:spPr>
      </p:pic>
      <p:sp>
        <p:nvSpPr>
          <p:cNvPr id="75" name="Google Shape;75;g3f170643da2_0_0"/>
          <p:cNvSpPr txBox="1"/>
          <p:nvPr/>
        </p:nvSpPr>
        <p:spPr>
          <a:xfrm>
            <a:off x="8637047" y="3854667"/>
            <a:ext cx="1783500" cy="6897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人工木材であるため湿気で、腐ったりすることがなく、シロアリによる食害の心配もありません。干割れやささくれもないので、お子さまにも安心です。</a:t>
            </a:r>
            <a:endParaRPr b="0" i="0" sz="800" u="none" cap="none" strike="noStrike">
              <a:solidFill>
                <a:srgbClr val="6C6C6C"/>
              </a:solidFill>
              <a:latin typeface="M PLUS 1"/>
              <a:ea typeface="M PLUS 1"/>
              <a:cs typeface="M PLUS 1"/>
              <a:sym typeface="M PLUS 1"/>
            </a:endParaRPr>
          </a:p>
        </p:txBody>
      </p:sp>
      <p:sp>
        <p:nvSpPr>
          <p:cNvPr id="76" name="Google Shape;76;g3f170643da2_0_0"/>
          <p:cNvSpPr txBox="1"/>
          <p:nvPr/>
        </p:nvSpPr>
        <p:spPr>
          <a:xfrm>
            <a:off x="4623936" y="5124283"/>
            <a:ext cx="27873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さまざまな納まりでデッキを設置することができ、住まいの</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敷地に合わせて、好みのお庭を実現することができます。</a:t>
            </a:r>
            <a:endParaRPr b="0" i="0" sz="800" u="none" cap="none" strike="noStrike">
              <a:solidFill>
                <a:srgbClr val="6C6C6C"/>
              </a:solidFill>
              <a:latin typeface="M PLUS 1"/>
              <a:ea typeface="M PLUS 1"/>
              <a:cs typeface="M PLUS 1"/>
              <a:sym typeface="M PLUS 1"/>
            </a:endParaRPr>
          </a:p>
        </p:txBody>
      </p:sp>
      <p:sp>
        <p:nvSpPr>
          <p:cNvPr id="77" name="Google Shape;77;g3f170643da2_0_0"/>
          <p:cNvSpPr txBox="1"/>
          <p:nvPr/>
        </p:nvSpPr>
        <p:spPr>
          <a:xfrm>
            <a:off x="7579971" y="5124283"/>
            <a:ext cx="29556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デッキをさまざまな商品と組み合わせれば、</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さらなる上質さや開放感、心地よさを実現することができます。</a:t>
            </a:r>
            <a:endParaRPr b="0" i="0" sz="800" u="none" cap="none" strike="noStrike">
              <a:solidFill>
                <a:srgbClr val="6C6C6C"/>
              </a:solidFill>
              <a:latin typeface="M PLUS 1"/>
              <a:ea typeface="M PLUS 1"/>
              <a:cs typeface="M PLUS 1"/>
              <a:sym typeface="M PLUS 1"/>
            </a:endParaRPr>
          </a:p>
        </p:txBody>
      </p:sp>
      <p:sp>
        <p:nvSpPr>
          <p:cNvPr id="78" name="Google Shape;78;g3f170643da2_0_0"/>
          <p:cNvSpPr txBox="1"/>
          <p:nvPr/>
        </p:nvSpPr>
        <p:spPr>
          <a:xfrm>
            <a:off x="4623925" y="1377625"/>
            <a:ext cx="51252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床板・幕板・キャップに、再資源化が困難な廃プラスチックと廃木材を融合させた循環型素材</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「レビア」を循環型素材「レビア」を使用。</a:t>
            </a:r>
            <a:endParaRPr b="0" i="0" sz="800" u="none" cap="none" strike="noStrike">
              <a:solidFill>
                <a:srgbClr val="6C6C6C"/>
              </a:solidFill>
              <a:latin typeface="M PLUS 1"/>
              <a:ea typeface="M PLUS 1"/>
              <a:cs typeface="M PLUS 1"/>
              <a:sym typeface="M PLUS 1"/>
            </a:endParaRPr>
          </a:p>
        </p:txBody>
      </p:sp>
      <p:grpSp>
        <p:nvGrpSpPr>
          <p:cNvPr id="79" name="Google Shape;79;g3f170643da2_0_0"/>
          <p:cNvGrpSpPr/>
          <p:nvPr/>
        </p:nvGrpSpPr>
        <p:grpSpPr>
          <a:xfrm>
            <a:off x="4623925" y="1793089"/>
            <a:ext cx="5852755" cy="1224000"/>
            <a:chOff x="4692175" y="1844575"/>
            <a:chExt cx="5670725" cy="1224000"/>
          </a:xfrm>
        </p:grpSpPr>
        <p:pic>
          <p:nvPicPr>
            <p:cNvPr id="80" name="Google Shape;80;g3f170643da2_0_0" title="スクリーンショット 2026-06-08 142338.jpg"/>
            <p:cNvPicPr preferRelativeResize="0"/>
            <p:nvPr/>
          </p:nvPicPr>
          <p:blipFill rotWithShape="1">
            <a:blip r:embed="rId10">
              <a:alphaModFix/>
            </a:blip>
            <a:srcRect b="2420" l="0" r="0" t="0"/>
            <a:stretch/>
          </p:blipFill>
          <p:spPr>
            <a:xfrm>
              <a:off x="4692175" y="1844575"/>
              <a:ext cx="4418674" cy="1224000"/>
            </a:xfrm>
            <a:prstGeom prst="rect">
              <a:avLst/>
            </a:prstGeom>
            <a:noFill/>
            <a:ln>
              <a:noFill/>
            </a:ln>
          </p:spPr>
        </p:pic>
        <p:pic>
          <p:nvPicPr>
            <p:cNvPr id="81" name="Google Shape;81;g3f170643da2_0_0" title="CJFH_25_50012A_300.jpg"/>
            <p:cNvPicPr preferRelativeResize="0"/>
            <p:nvPr/>
          </p:nvPicPr>
          <p:blipFill rotWithShape="1">
            <a:blip r:embed="rId11">
              <a:alphaModFix/>
            </a:blip>
            <a:srcRect b="0" l="4815" r="4851" t="0"/>
            <a:stretch/>
          </p:blipFill>
          <p:spPr>
            <a:xfrm>
              <a:off x="9320400" y="2362975"/>
              <a:ext cx="1042499" cy="705600"/>
            </a:xfrm>
            <a:prstGeom prst="rect">
              <a:avLst/>
            </a:prstGeom>
            <a:noFill/>
            <a:ln>
              <a:noFill/>
            </a:ln>
          </p:spPr>
        </p:pic>
        <p:pic>
          <p:nvPicPr>
            <p:cNvPr id="82" name="Google Shape;82;g3f170643da2_0_0" title="material_revia_hand.jpg"/>
            <p:cNvPicPr preferRelativeResize="0"/>
            <p:nvPr/>
          </p:nvPicPr>
          <p:blipFill rotWithShape="1">
            <a:blip r:embed="rId12">
              <a:alphaModFix/>
            </a:blip>
            <a:srcRect b="23860" l="16325" r="14733" t="21137"/>
            <a:stretch/>
          </p:blipFill>
          <p:spPr>
            <a:xfrm>
              <a:off x="9320401" y="1848755"/>
              <a:ext cx="1042499" cy="516975"/>
            </a:xfrm>
            <a:prstGeom prst="rect">
              <a:avLst/>
            </a:prstGeom>
            <a:noFill/>
            <a:ln>
              <a:noFill/>
            </a:ln>
          </p:spPr>
        </p:pic>
      </p:grpSp>
      <p:sp>
        <p:nvSpPr>
          <p:cNvPr id="83" name="Google Shape;83;g3f170643da2_0_0"/>
          <p:cNvSpPr txBox="1"/>
          <p:nvPr/>
        </p:nvSpPr>
        <p:spPr>
          <a:xfrm>
            <a:off x="126200" y="3898995"/>
            <a:ext cx="2586600" cy="2772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chemeClr val="dk1"/>
              </a:buClr>
              <a:buSzPts val="800"/>
              <a:buFont typeface="Arial"/>
              <a:buNone/>
            </a:pPr>
            <a:r>
              <a:rPr b="0" i="0" lang="ja-JP" sz="800" u="none" cap="none" strike="noStrike">
                <a:solidFill>
                  <a:srgbClr val="6C6C6C"/>
                </a:solidFill>
                <a:latin typeface="M PLUS 1"/>
                <a:ea typeface="M PLUS 1"/>
                <a:cs typeface="M PLUS 1"/>
                <a:sym typeface="M PLUS 1"/>
              </a:rPr>
              <a:t>木を彫ったような凹凸による美しい陰影の濃淡を迫求。</a:t>
            </a:r>
            <a:endParaRPr b="0" i="0" sz="8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chemeClr val="dk1"/>
              </a:buClr>
              <a:buSzPts val="800"/>
              <a:buFont typeface="Arial"/>
              <a:buNone/>
            </a:pPr>
            <a:r>
              <a:rPr b="0" i="0" lang="ja-JP" sz="800" u="none" cap="none" strike="noStrike">
                <a:solidFill>
                  <a:srgbClr val="6C6C6C"/>
                </a:solidFill>
                <a:latin typeface="M PLUS 1"/>
                <a:ea typeface="M PLUS 1"/>
                <a:cs typeface="M PLUS 1"/>
                <a:sym typeface="M PLUS 1"/>
              </a:rPr>
              <a:t>不均一で心地いい木質の“ゆらぎ”を表現しました。</a:t>
            </a:r>
            <a:endParaRPr b="0" i="0" sz="800" u="none" cap="none" strike="noStrike">
              <a:solidFill>
                <a:srgbClr val="6C6C6C"/>
              </a:solidFill>
              <a:latin typeface="M PLUS 1"/>
              <a:ea typeface="M PLUS 1"/>
              <a:cs typeface="M PLUS 1"/>
              <a:sym typeface="M PLUS 1"/>
            </a:endParaRPr>
          </a:p>
        </p:txBody>
      </p:sp>
      <p:sp>
        <p:nvSpPr>
          <p:cNvPr id="84" name="Google Shape;84;g3f170643da2_0_0"/>
          <p:cNvSpPr txBox="1"/>
          <p:nvPr/>
        </p:nvSpPr>
        <p:spPr>
          <a:xfrm>
            <a:off x="126200" y="6734465"/>
            <a:ext cx="3700500" cy="2079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※300時間を屋外使用1年の目安としています。(デッキ使用の基準)</a:t>
            </a:r>
            <a:endParaRPr b="0" i="0" sz="6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※上記の目安は、気候条件、設置環境により異なります。</a:t>
            </a:r>
            <a:endParaRPr b="0" i="0" sz="600" u="none" cap="none" strike="noStrike">
              <a:solidFill>
                <a:srgbClr val="6C6C6C"/>
              </a:solidFill>
              <a:latin typeface="M PLUS 1"/>
              <a:ea typeface="M PLUS 1"/>
              <a:cs typeface="M PLUS 1"/>
              <a:sym typeface="M PLUS 1"/>
            </a:endParaRPr>
          </a:p>
        </p:txBody>
      </p:sp>
      <p:grpSp>
        <p:nvGrpSpPr>
          <p:cNvPr id="85" name="Google Shape;85;g3f170643da2_0_0"/>
          <p:cNvGrpSpPr/>
          <p:nvPr/>
        </p:nvGrpSpPr>
        <p:grpSpPr>
          <a:xfrm>
            <a:off x="4623936" y="5476741"/>
            <a:ext cx="2927652" cy="1425226"/>
            <a:chOff x="4746046" y="5567149"/>
            <a:chExt cx="2927652" cy="1425226"/>
          </a:xfrm>
        </p:grpSpPr>
        <p:pic>
          <p:nvPicPr>
            <p:cNvPr id="86" name="Google Shape;86;g3f170643da2_0_0" title="02_横張り.jpg"/>
            <p:cNvPicPr preferRelativeResize="0"/>
            <p:nvPr/>
          </p:nvPicPr>
          <p:blipFill rotWithShape="1">
            <a:blip r:embed="rId13">
              <a:alphaModFix/>
            </a:blip>
            <a:srcRect b="2894" l="0" r="0" t="0"/>
            <a:stretch/>
          </p:blipFill>
          <p:spPr>
            <a:xfrm>
              <a:off x="5438363" y="5567149"/>
              <a:ext cx="604800" cy="262800"/>
            </a:xfrm>
            <a:prstGeom prst="rect">
              <a:avLst/>
            </a:prstGeom>
            <a:noFill/>
            <a:ln>
              <a:noFill/>
            </a:ln>
          </p:spPr>
        </p:pic>
        <p:grpSp>
          <p:nvGrpSpPr>
            <p:cNvPr id="87" name="Google Shape;87;g3f170643da2_0_0"/>
            <p:cNvGrpSpPr/>
            <p:nvPr/>
          </p:nvGrpSpPr>
          <p:grpSpPr>
            <a:xfrm>
              <a:off x="4746046" y="5567149"/>
              <a:ext cx="606162" cy="284117"/>
              <a:chOff x="4803300" y="5577647"/>
              <a:chExt cx="606162" cy="284117"/>
            </a:xfrm>
          </p:grpSpPr>
          <p:pic>
            <p:nvPicPr>
              <p:cNvPr id="88" name="Google Shape;88;g3f170643da2_0_0" title="01_縦張り.jpg"/>
              <p:cNvPicPr preferRelativeResize="0"/>
              <p:nvPr/>
            </p:nvPicPr>
            <p:blipFill rotWithShape="1">
              <a:blip r:embed="rId14">
                <a:alphaModFix/>
              </a:blip>
              <a:srcRect b="0" l="0" r="0" t="0"/>
              <a:stretch/>
            </p:blipFill>
            <p:spPr>
              <a:xfrm>
                <a:off x="4803300" y="5577647"/>
                <a:ext cx="606162" cy="264599"/>
              </a:xfrm>
              <a:prstGeom prst="rect">
                <a:avLst/>
              </a:prstGeom>
              <a:noFill/>
              <a:ln>
                <a:noFill/>
              </a:ln>
            </p:spPr>
          </p:pic>
          <p:sp>
            <p:nvSpPr>
              <p:cNvPr id="89" name="Google Shape;89;g3f170643da2_0_0"/>
              <p:cNvSpPr/>
              <p:nvPr/>
            </p:nvSpPr>
            <p:spPr>
              <a:xfrm>
                <a:off x="5321950" y="5776564"/>
                <a:ext cx="86100" cy="85200"/>
              </a:xfrm>
              <a:prstGeom prst="flowChartConnector">
                <a:avLst/>
              </a:prstGeom>
              <a:noFill/>
              <a:ln cap="flat" cmpd="sng" w="9525">
                <a:solidFill>
                  <a:srgbClr val="02A3E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6D9EEB"/>
                  </a:solidFill>
                  <a:highlight>
                    <a:srgbClr val="3C78D8"/>
                  </a:highlight>
                  <a:latin typeface="Arial"/>
                  <a:ea typeface="Arial"/>
                  <a:cs typeface="Arial"/>
                  <a:sym typeface="Arial"/>
                </a:endParaRPr>
              </a:p>
            </p:txBody>
          </p:sp>
        </p:grpSp>
        <p:pic>
          <p:nvPicPr>
            <p:cNvPr id="90" name="Google Shape;90;g3f170643da2_0_0" title="04_入隅.jpg"/>
            <p:cNvPicPr preferRelativeResize="0"/>
            <p:nvPr/>
          </p:nvPicPr>
          <p:blipFill rotWithShape="1">
            <a:blip r:embed="rId15">
              <a:alphaModFix/>
            </a:blip>
            <a:srcRect b="0" l="0" r="0" t="0"/>
            <a:stretch/>
          </p:blipFill>
          <p:spPr>
            <a:xfrm>
              <a:off x="6904798" y="5567149"/>
              <a:ext cx="606152" cy="264599"/>
            </a:xfrm>
            <a:prstGeom prst="rect">
              <a:avLst/>
            </a:prstGeom>
            <a:noFill/>
            <a:ln>
              <a:noFill/>
            </a:ln>
          </p:spPr>
        </p:pic>
        <p:sp>
          <p:nvSpPr>
            <p:cNvPr id="91" name="Google Shape;91;g3f170643da2_0_0"/>
            <p:cNvSpPr/>
            <p:nvPr/>
          </p:nvSpPr>
          <p:spPr>
            <a:xfrm>
              <a:off x="7228648" y="5638536"/>
              <a:ext cx="86100" cy="85200"/>
            </a:xfrm>
            <a:prstGeom prst="flowChartConnector">
              <a:avLst/>
            </a:prstGeom>
            <a:noFill/>
            <a:ln cap="flat" cmpd="sng" w="9525">
              <a:solidFill>
                <a:srgbClr val="02A3E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6D9EEB"/>
                </a:solidFill>
                <a:highlight>
                  <a:srgbClr val="3C78D8"/>
                </a:highlight>
                <a:latin typeface="Arial"/>
                <a:ea typeface="Arial"/>
                <a:cs typeface="Arial"/>
                <a:sym typeface="Arial"/>
              </a:endParaRPr>
            </a:p>
          </p:txBody>
        </p:sp>
        <p:pic>
          <p:nvPicPr>
            <p:cNvPr id="92" name="Google Shape;92;g3f170643da2_0_0" title="05_台形.jpg"/>
            <p:cNvPicPr preferRelativeResize="0"/>
            <p:nvPr/>
          </p:nvPicPr>
          <p:blipFill rotWithShape="1">
            <a:blip r:embed="rId16">
              <a:alphaModFix/>
            </a:blip>
            <a:srcRect b="0" l="0" r="0" t="0"/>
            <a:stretch/>
          </p:blipFill>
          <p:spPr>
            <a:xfrm>
              <a:off x="6130701" y="5567149"/>
              <a:ext cx="604800" cy="262800"/>
            </a:xfrm>
            <a:prstGeom prst="rect">
              <a:avLst/>
            </a:prstGeom>
            <a:noFill/>
            <a:ln>
              <a:noFill/>
            </a:ln>
          </p:spPr>
        </p:pic>
        <p:sp>
          <p:nvSpPr>
            <p:cNvPr id="93" name="Google Shape;93;g3f170643da2_0_0"/>
            <p:cNvSpPr txBox="1"/>
            <p:nvPr/>
          </p:nvSpPr>
          <p:spPr>
            <a:xfrm>
              <a:off x="5438363" y="5862647"/>
              <a:ext cx="2754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横張り</a:t>
              </a:r>
              <a:endParaRPr b="0" i="0" sz="600" u="none" cap="none" strike="noStrike">
                <a:solidFill>
                  <a:srgbClr val="6C6C6C"/>
                </a:solidFill>
                <a:latin typeface="M PLUS 1"/>
                <a:ea typeface="M PLUS 1"/>
                <a:cs typeface="M PLUS 1"/>
                <a:sym typeface="M PLUS 1"/>
              </a:endParaRPr>
            </a:p>
          </p:txBody>
        </p:sp>
        <p:sp>
          <p:nvSpPr>
            <p:cNvPr id="94" name="Google Shape;94;g3f170643da2_0_0"/>
            <p:cNvSpPr txBox="1"/>
            <p:nvPr/>
          </p:nvSpPr>
          <p:spPr>
            <a:xfrm>
              <a:off x="4746046" y="5862647"/>
              <a:ext cx="5040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縦張り・出隅</a:t>
              </a:r>
              <a:endParaRPr b="0" i="0" sz="600" u="none" cap="none" strike="noStrike">
                <a:solidFill>
                  <a:srgbClr val="6C6C6C"/>
                </a:solidFill>
                <a:latin typeface="M PLUS 1"/>
                <a:ea typeface="M PLUS 1"/>
                <a:cs typeface="M PLUS 1"/>
                <a:sym typeface="M PLUS 1"/>
              </a:endParaRPr>
            </a:p>
          </p:txBody>
        </p:sp>
        <p:sp>
          <p:nvSpPr>
            <p:cNvPr id="95" name="Google Shape;95;g3f170643da2_0_0"/>
            <p:cNvSpPr txBox="1"/>
            <p:nvPr/>
          </p:nvSpPr>
          <p:spPr>
            <a:xfrm>
              <a:off x="6904798" y="5862647"/>
              <a:ext cx="7689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入隅・出幅違い(庭側)</a:t>
              </a:r>
              <a:endParaRPr b="0" i="0" sz="600" u="none" cap="none" strike="noStrike">
                <a:solidFill>
                  <a:srgbClr val="6C6C6C"/>
                </a:solidFill>
                <a:latin typeface="M PLUS 1"/>
                <a:ea typeface="M PLUS 1"/>
                <a:cs typeface="M PLUS 1"/>
                <a:sym typeface="M PLUS 1"/>
              </a:endParaRPr>
            </a:p>
          </p:txBody>
        </p:sp>
        <p:sp>
          <p:nvSpPr>
            <p:cNvPr id="96" name="Google Shape;96;g3f170643da2_0_0"/>
            <p:cNvSpPr txBox="1"/>
            <p:nvPr/>
          </p:nvSpPr>
          <p:spPr>
            <a:xfrm>
              <a:off x="6130701" y="5862647"/>
              <a:ext cx="1719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台形</a:t>
              </a:r>
              <a:endParaRPr b="0" i="0" sz="600" u="none" cap="none" strike="noStrike">
                <a:solidFill>
                  <a:srgbClr val="6C6C6C"/>
                </a:solidFill>
                <a:latin typeface="M PLUS 1"/>
                <a:ea typeface="M PLUS 1"/>
                <a:cs typeface="M PLUS 1"/>
                <a:sym typeface="M PLUS 1"/>
              </a:endParaRPr>
            </a:p>
          </p:txBody>
        </p:sp>
        <p:pic>
          <p:nvPicPr>
            <p:cNvPr id="97" name="Google Shape;97;g3f170643da2_0_0" title="06_隅切り.jpg"/>
            <p:cNvPicPr preferRelativeResize="0"/>
            <p:nvPr/>
          </p:nvPicPr>
          <p:blipFill rotWithShape="1">
            <a:blip r:embed="rId17">
              <a:alphaModFix/>
            </a:blip>
            <a:srcRect b="0" l="0" r="0" t="0"/>
            <a:stretch/>
          </p:blipFill>
          <p:spPr>
            <a:xfrm>
              <a:off x="4746046" y="6080208"/>
              <a:ext cx="604800" cy="264012"/>
            </a:xfrm>
            <a:prstGeom prst="rect">
              <a:avLst/>
            </a:prstGeom>
            <a:noFill/>
            <a:ln>
              <a:noFill/>
            </a:ln>
          </p:spPr>
        </p:pic>
        <p:pic>
          <p:nvPicPr>
            <p:cNvPr id="98" name="Google Shape;98;g3f170643da2_0_0" title="07_出幅違い.jpg"/>
            <p:cNvPicPr preferRelativeResize="0"/>
            <p:nvPr/>
          </p:nvPicPr>
          <p:blipFill rotWithShape="1">
            <a:blip r:embed="rId18">
              <a:alphaModFix/>
            </a:blip>
            <a:srcRect b="0" l="0" r="0" t="0"/>
            <a:stretch/>
          </p:blipFill>
          <p:spPr>
            <a:xfrm>
              <a:off x="5438363" y="6080208"/>
              <a:ext cx="606152" cy="264604"/>
            </a:xfrm>
            <a:prstGeom prst="rect">
              <a:avLst/>
            </a:prstGeom>
            <a:noFill/>
            <a:ln>
              <a:noFill/>
            </a:ln>
          </p:spPr>
        </p:pic>
        <p:pic>
          <p:nvPicPr>
            <p:cNvPr id="99" name="Google Shape;99;g3f170643da2_0_0" title="09_二面躯体.jpg"/>
            <p:cNvPicPr preferRelativeResize="0"/>
            <p:nvPr/>
          </p:nvPicPr>
          <p:blipFill rotWithShape="1">
            <a:blip r:embed="rId19">
              <a:alphaModFix/>
            </a:blip>
            <a:srcRect b="34773" l="0" r="5330" t="0"/>
            <a:stretch/>
          </p:blipFill>
          <p:spPr>
            <a:xfrm>
              <a:off x="6130701" y="6080208"/>
              <a:ext cx="604800" cy="262801"/>
            </a:xfrm>
            <a:prstGeom prst="rect">
              <a:avLst/>
            </a:prstGeom>
            <a:noFill/>
            <a:ln>
              <a:noFill/>
            </a:ln>
          </p:spPr>
        </p:pic>
        <p:pic>
          <p:nvPicPr>
            <p:cNvPr id="100" name="Google Shape;100;g3f170643da2_0_0" title="10_三面躯体.jpg"/>
            <p:cNvPicPr preferRelativeResize="0"/>
            <p:nvPr/>
          </p:nvPicPr>
          <p:blipFill rotWithShape="1">
            <a:blip r:embed="rId20">
              <a:alphaModFix/>
            </a:blip>
            <a:srcRect b="35124" l="0" r="0" t="0"/>
            <a:stretch/>
          </p:blipFill>
          <p:spPr>
            <a:xfrm>
              <a:off x="6904798" y="6080208"/>
              <a:ext cx="546150" cy="262801"/>
            </a:xfrm>
            <a:prstGeom prst="rect">
              <a:avLst/>
            </a:prstGeom>
            <a:noFill/>
            <a:ln>
              <a:noFill/>
            </a:ln>
          </p:spPr>
        </p:pic>
        <p:sp>
          <p:nvSpPr>
            <p:cNvPr id="101" name="Google Shape;101;g3f170643da2_0_0"/>
            <p:cNvSpPr txBox="1"/>
            <p:nvPr/>
          </p:nvSpPr>
          <p:spPr>
            <a:xfrm>
              <a:off x="4746046" y="6358844"/>
              <a:ext cx="2709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隅切り</a:t>
              </a:r>
              <a:endParaRPr b="0" i="0" sz="600" u="none" cap="none" strike="noStrike">
                <a:solidFill>
                  <a:srgbClr val="6C6C6C"/>
                </a:solidFill>
                <a:latin typeface="M PLUS 1"/>
                <a:ea typeface="M PLUS 1"/>
                <a:cs typeface="M PLUS 1"/>
                <a:sym typeface="M PLUS 1"/>
              </a:endParaRPr>
            </a:p>
          </p:txBody>
        </p:sp>
        <p:sp>
          <p:nvSpPr>
            <p:cNvPr id="102" name="Google Shape;102;g3f170643da2_0_0"/>
            <p:cNvSpPr txBox="1"/>
            <p:nvPr/>
          </p:nvSpPr>
          <p:spPr>
            <a:xfrm>
              <a:off x="5438363" y="6358844"/>
              <a:ext cx="6555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出幅違い(躯体側)</a:t>
              </a:r>
              <a:endParaRPr b="0" i="0" sz="600" u="none" cap="none" strike="noStrike">
                <a:solidFill>
                  <a:srgbClr val="6C6C6C"/>
                </a:solidFill>
                <a:latin typeface="M PLUS 1"/>
                <a:ea typeface="M PLUS 1"/>
                <a:cs typeface="M PLUS 1"/>
                <a:sym typeface="M PLUS 1"/>
              </a:endParaRPr>
            </a:p>
          </p:txBody>
        </p:sp>
        <p:sp>
          <p:nvSpPr>
            <p:cNvPr id="103" name="Google Shape;103;g3f170643da2_0_0"/>
            <p:cNvSpPr txBox="1"/>
            <p:nvPr/>
          </p:nvSpPr>
          <p:spPr>
            <a:xfrm>
              <a:off x="6130701" y="6358844"/>
              <a:ext cx="3291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2面躯体</a:t>
              </a:r>
              <a:endParaRPr b="0" i="0" sz="600" u="none" cap="none" strike="noStrike">
                <a:solidFill>
                  <a:srgbClr val="6C6C6C"/>
                </a:solidFill>
                <a:latin typeface="M PLUS 1"/>
                <a:ea typeface="M PLUS 1"/>
                <a:cs typeface="M PLUS 1"/>
                <a:sym typeface="M PLUS 1"/>
              </a:endParaRPr>
            </a:p>
          </p:txBody>
        </p:sp>
        <p:sp>
          <p:nvSpPr>
            <p:cNvPr id="104" name="Google Shape;104;g3f170643da2_0_0"/>
            <p:cNvSpPr txBox="1"/>
            <p:nvPr/>
          </p:nvSpPr>
          <p:spPr>
            <a:xfrm>
              <a:off x="6904798" y="6358844"/>
              <a:ext cx="3291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3面躯体</a:t>
              </a:r>
              <a:endParaRPr b="0" i="0" sz="600" u="none" cap="none" strike="noStrike">
                <a:solidFill>
                  <a:srgbClr val="6C6C6C"/>
                </a:solidFill>
                <a:latin typeface="M PLUS 1"/>
                <a:ea typeface="M PLUS 1"/>
                <a:cs typeface="M PLUS 1"/>
                <a:sym typeface="M PLUS 1"/>
              </a:endParaRPr>
            </a:p>
          </p:txBody>
        </p:sp>
        <p:pic>
          <p:nvPicPr>
            <p:cNvPr id="105" name="Google Shape;105;g3f170643da2_0_0" title="11_部分躯体.jpg"/>
            <p:cNvPicPr preferRelativeResize="0"/>
            <p:nvPr/>
          </p:nvPicPr>
          <p:blipFill rotWithShape="1">
            <a:blip r:embed="rId21">
              <a:alphaModFix/>
            </a:blip>
            <a:srcRect b="34900" l="0" r="3531" t="0"/>
            <a:stretch/>
          </p:blipFill>
          <p:spPr>
            <a:xfrm>
              <a:off x="4746046" y="6595675"/>
              <a:ext cx="604800" cy="262801"/>
            </a:xfrm>
            <a:prstGeom prst="rect">
              <a:avLst/>
            </a:prstGeom>
            <a:noFill/>
            <a:ln>
              <a:noFill/>
            </a:ln>
          </p:spPr>
        </p:pic>
        <p:sp>
          <p:nvSpPr>
            <p:cNvPr id="106" name="Google Shape;106;g3f170643da2_0_0"/>
            <p:cNvSpPr txBox="1"/>
            <p:nvPr/>
          </p:nvSpPr>
          <p:spPr>
            <a:xfrm>
              <a:off x="4746046" y="6899975"/>
              <a:ext cx="3531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部分躯体</a:t>
              </a:r>
              <a:endParaRPr b="0" i="0" sz="600" u="none" cap="none" strike="noStrike">
                <a:solidFill>
                  <a:srgbClr val="6C6C6C"/>
                </a:solidFill>
                <a:latin typeface="M PLUS 1"/>
                <a:ea typeface="M PLUS 1"/>
                <a:cs typeface="M PLUS 1"/>
                <a:sym typeface="M PLUS 1"/>
              </a:endParaRPr>
            </a:p>
          </p:txBody>
        </p:sp>
        <p:sp>
          <p:nvSpPr>
            <p:cNvPr id="107" name="Google Shape;107;g3f170643da2_0_0"/>
            <p:cNvSpPr txBox="1"/>
            <p:nvPr/>
          </p:nvSpPr>
          <p:spPr>
            <a:xfrm>
              <a:off x="5438363" y="6899975"/>
              <a:ext cx="4074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くり貫き枠</a:t>
              </a:r>
              <a:endParaRPr b="0" i="0" sz="600" u="none" cap="none" strike="noStrike">
                <a:solidFill>
                  <a:srgbClr val="6C6C6C"/>
                </a:solidFill>
                <a:latin typeface="M PLUS 1"/>
                <a:ea typeface="M PLUS 1"/>
                <a:cs typeface="M PLUS 1"/>
                <a:sym typeface="M PLUS 1"/>
              </a:endParaRPr>
            </a:p>
          </p:txBody>
        </p:sp>
        <p:sp>
          <p:nvSpPr>
            <p:cNvPr id="108" name="Google Shape;108;g3f170643da2_0_0"/>
            <p:cNvSpPr txBox="1"/>
            <p:nvPr/>
          </p:nvSpPr>
          <p:spPr>
            <a:xfrm>
              <a:off x="6130701" y="6899975"/>
              <a:ext cx="3531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切り抜き</a:t>
              </a:r>
              <a:endParaRPr b="0" i="0" sz="600" u="none" cap="none" strike="noStrike">
                <a:solidFill>
                  <a:srgbClr val="6C6C6C"/>
                </a:solidFill>
                <a:latin typeface="M PLUS 1"/>
                <a:ea typeface="M PLUS 1"/>
                <a:cs typeface="M PLUS 1"/>
                <a:sym typeface="M PLUS 1"/>
              </a:endParaRPr>
            </a:p>
          </p:txBody>
        </p:sp>
        <p:sp>
          <p:nvSpPr>
            <p:cNvPr id="109" name="Google Shape;109;g3f170643da2_0_0"/>
            <p:cNvSpPr txBox="1"/>
            <p:nvPr/>
          </p:nvSpPr>
          <p:spPr>
            <a:xfrm>
              <a:off x="6904798" y="6899975"/>
              <a:ext cx="4920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ステッデッキ</a:t>
              </a:r>
              <a:endParaRPr b="0" i="0" sz="600" u="none" cap="none" strike="noStrike">
                <a:solidFill>
                  <a:srgbClr val="6C6C6C"/>
                </a:solidFill>
                <a:latin typeface="M PLUS 1"/>
                <a:ea typeface="M PLUS 1"/>
                <a:cs typeface="M PLUS 1"/>
                <a:sym typeface="M PLUS 1"/>
              </a:endParaRPr>
            </a:p>
          </p:txBody>
        </p:sp>
        <p:pic>
          <p:nvPicPr>
            <p:cNvPr id="110" name="Google Shape;110;g3f170643da2_0_0" title="13_切り抜き.jpg"/>
            <p:cNvPicPr preferRelativeResize="0"/>
            <p:nvPr/>
          </p:nvPicPr>
          <p:blipFill rotWithShape="1">
            <a:blip r:embed="rId22">
              <a:alphaModFix/>
            </a:blip>
            <a:srcRect b="0" l="0" r="0" t="0"/>
            <a:stretch/>
          </p:blipFill>
          <p:spPr>
            <a:xfrm>
              <a:off x="6130701" y="6595675"/>
              <a:ext cx="604800" cy="262800"/>
            </a:xfrm>
            <a:prstGeom prst="rect">
              <a:avLst/>
            </a:prstGeom>
            <a:noFill/>
            <a:ln>
              <a:noFill/>
            </a:ln>
          </p:spPr>
        </p:pic>
        <p:pic>
          <p:nvPicPr>
            <p:cNvPr id="111" name="Google Shape;111;g3f170643da2_0_0" title="スクリーンショット 2026-06-08 134000.jpg"/>
            <p:cNvPicPr preferRelativeResize="0"/>
            <p:nvPr/>
          </p:nvPicPr>
          <p:blipFill rotWithShape="1">
            <a:blip r:embed="rId23">
              <a:alphaModFix/>
            </a:blip>
            <a:srcRect b="0" l="0" r="0" t="0"/>
            <a:stretch/>
          </p:blipFill>
          <p:spPr>
            <a:xfrm>
              <a:off x="5438363" y="6595675"/>
              <a:ext cx="604800" cy="262800"/>
            </a:xfrm>
            <a:prstGeom prst="rect">
              <a:avLst/>
            </a:prstGeom>
            <a:noFill/>
            <a:ln>
              <a:noFill/>
            </a:ln>
          </p:spPr>
        </p:pic>
        <p:pic>
          <p:nvPicPr>
            <p:cNvPr id="112" name="Google Shape;112;g3f170643da2_0_0" title="スクリーンショット 2026-06-08 134127.jpg"/>
            <p:cNvPicPr preferRelativeResize="0"/>
            <p:nvPr/>
          </p:nvPicPr>
          <p:blipFill rotWithShape="1">
            <a:blip r:embed="rId24">
              <a:alphaModFix/>
            </a:blip>
            <a:srcRect b="0" l="0" r="1633" t="0"/>
            <a:stretch/>
          </p:blipFill>
          <p:spPr>
            <a:xfrm flipH="1">
              <a:off x="6904810" y="6595677"/>
              <a:ext cx="594900" cy="265500"/>
            </a:xfrm>
            <a:prstGeom prst="rect">
              <a:avLst/>
            </a:prstGeom>
            <a:noFill/>
            <a:ln>
              <a:noFill/>
            </a:ln>
          </p:spPr>
        </p:pic>
      </p:grpSp>
      <p:grpSp>
        <p:nvGrpSpPr>
          <p:cNvPr id="113" name="Google Shape;113;g3f170643da2_0_0"/>
          <p:cNvGrpSpPr/>
          <p:nvPr/>
        </p:nvGrpSpPr>
        <p:grpSpPr>
          <a:xfrm>
            <a:off x="7579971" y="5476741"/>
            <a:ext cx="2921332" cy="1445765"/>
            <a:chOff x="7680318" y="5539382"/>
            <a:chExt cx="2921332" cy="1445765"/>
          </a:xfrm>
        </p:grpSpPr>
        <p:sp>
          <p:nvSpPr>
            <p:cNvPr id="114" name="Google Shape;114;g3f170643da2_0_0"/>
            <p:cNvSpPr txBox="1"/>
            <p:nvPr/>
          </p:nvSpPr>
          <p:spPr>
            <a:xfrm>
              <a:off x="7680318" y="5539382"/>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エクステリア照明</a:t>
              </a:r>
              <a:endParaRPr b="1" i="0" sz="600" u="none" cap="none" strike="noStrike">
                <a:solidFill>
                  <a:srgbClr val="6E6E6E"/>
                </a:solidFill>
                <a:latin typeface="M PLUS 1"/>
                <a:ea typeface="M PLUS 1"/>
                <a:cs typeface="M PLUS 1"/>
                <a:sym typeface="M PLUS 1"/>
              </a:endParaRPr>
            </a:p>
          </p:txBody>
        </p:sp>
        <p:pic>
          <p:nvPicPr>
            <p:cNvPr id="115" name="Google Shape;115;g3f170643da2_0_0" title="CJAJ_00205A_150.jpg"/>
            <p:cNvPicPr preferRelativeResize="0"/>
            <p:nvPr/>
          </p:nvPicPr>
          <p:blipFill rotWithShape="1">
            <a:blip r:embed="rId25">
              <a:alphaModFix/>
            </a:blip>
            <a:srcRect b="0" l="0" r="0" t="0"/>
            <a:stretch/>
          </p:blipFill>
          <p:spPr>
            <a:xfrm>
              <a:off x="7680324" y="5717046"/>
              <a:ext cx="648003" cy="468000"/>
            </a:xfrm>
            <a:prstGeom prst="rect">
              <a:avLst/>
            </a:prstGeom>
            <a:noFill/>
            <a:ln>
              <a:noFill/>
            </a:ln>
          </p:spPr>
        </p:pic>
        <p:sp>
          <p:nvSpPr>
            <p:cNvPr id="116" name="Google Shape;116;g3f170643da2_0_0"/>
            <p:cNvSpPr txBox="1"/>
            <p:nvPr/>
          </p:nvSpPr>
          <p:spPr>
            <a:xfrm>
              <a:off x="8366751" y="5825938"/>
              <a:ext cx="832200" cy="3231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フロアアッパーライト</a:t>
              </a:r>
              <a:endParaRPr b="0" i="0" sz="600" u="none" cap="none" strike="noStrike">
                <a:solidFill>
                  <a:srgbClr val="6C6C6C"/>
                </a:solidFill>
                <a:latin typeface="M PLUS 1"/>
                <a:ea typeface="M PLUS 1"/>
                <a:cs typeface="M PLUS 1"/>
                <a:sym typeface="M PLUS 1"/>
              </a:endParaRPr>
            </a:p>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クラシックランタン</a:t>
              </a:r>
              <a:endParaRPr b="0" i="0" sz="600" u="none" cap="none" strike="noStrike">
                <a:solidFill>
                  <a:srgbClr val="6C6C6C"/>
                </a:solidFill>
                <a:latin typeface="M PLUS 1"/>
                <a:ea typeface="M PLUS 1"/>
                <a:cs typeface="M PLUS 1"/>
                <a:sym typeface="M PLUS 1"/>
              </a:endParaRPr>
            </a:p>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ガーデンライト</a:t>
              </a:r>
              <a:endParaRPr b="0" i="0" sz="600" u="none" cap="none" strike="noStrike">
                <a:solidFill>
                  <a:srgbClr val="6C6C6C"/>
                </a:solidFill>
                <a:latin typeface="M PLUS 1"/>
                <a:ea typeface="M PLUS 1"/>
                <a:cs typeface="M PLUS 1"/>
                <a:sym typeface="M PLUS 1"/>
              </a:endParaRPr>
            </a:p>
          </p:txBody>
        </p:sp>
        <p:sp>
          <p:nvSpPr>
            <p:cNvPr id="117" name="Google Shape;117;g3f170643da2_0_0"/>
            <p:cNvSpPr txBox="1"/>
            <p:nvPr/>
          </p:nvSpPr>
          <p:spPr>
            <a:xfrm>
              <a:off x="7680318" y="6346047"/>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テラス屋根·シェード</a:t>
              </a:r>
              <a:endParaRPr b="1" i="0" sz="600" u="none" cap="none" strike="noStrike">
                <a:solidFill>
                  <a:srgbClr val="6E6E6E"/>
                </a:solidFill>
                <a:latin typeface="M PLUS 1"/>
                <a:ea typeface="M PLUS 1"/>
                <a:cs typeface="M PLUS 1"/>
                <a:sym typeface="M PLUS 1"/>
              </a:endParaRPr>
            </a:p>
          </p:txBody>
        </p:sp>
        <p:sp>
          <p:nvSpPr>
            <p:cNvPr id="118" name="Google Shape;118;g3f170643da2_0_0"/>
            <p:cNvSpPr txBox="1"/>
            <p:nvPr/>
          </p:nvSpPr>
          <p:spPr>
            <a:xfrm>
              <a:off x="9241162" y="5539382"/>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ガーデンルーム</a:t>
              </a:r>
              <a:endParaRPr b="1" i="0" sz="600" u="none" cap="none" strike="noStrike">
                <a:solidFill>
                  <a:srgbClr val="6E6E6E"/>
                </a:solidFill>
                <a:latin typeface="M PLUS 1"/>
                <a:ea typeface="M PLUS 1"/>
                <a:cs typeface="M PLUS 1"/>
                <a:sym typeface="M PLUS 1"/>
              </a:endParaRPr>
            </a:p>
          </p:txBody>
        </p:sp>
        <p:sp>
          <p:nvSpPr>
            <p:cNvPr id="119" name="Google Shape;119;g3f170643da2_0_0"/>
            <p:cNvSpPr txBox="1"/>
            <p:nvPr/>
          </p:nvSpPr>
          <p:spPr>
            <a:xfrm>
              <a:off x="9241162" y="6346047"/>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フェンス</a:t>
              </a:r>
              <a:endParaRPr b="1" i="0" sz="600" u="none" cap="none" strike="noStrike">
                <a:solidFill>
                  <a:srgbClr val="6E6E6E"/>
                </a:solidFill>
                <a:latin typeface="M PLUS 1"/>
                <a:ea typeface="M PLUS 1"/>
                <a:cs typeface="M PLUS 1"/>
                <a:sym typeface="M PLUS 1"/>
              </a:endParaRPr>
            </a:p>
          </p:txBody>
        </p:sp>
        <p:pic>
          <p:nvPicPr>
            <p:cNvPr id="120" name="Google Shape;120;g3f170643da2_0_0" title="CJAJ_21_00001A_200.jpg"/>
            <p:cNvPicPr preferRelativeResize="0"/>
            <p:nvPr/>
          </p:nvPicPr>
          <p:blipFill rotWithShape="1">
            <a:blip r:embed="rId26">
              <a:alphaModFix/>
            </a:blip>
            <a:srcRect b="0" l="0" r="0" t="0"/>
            <a:stretch/>
          </p:blipFill>
          <p:spPr>
            <a:xfrm>
              <a:off x="7680324" y="6517146"/>
              <a:ext cx="648003" cy="468001"/>
            </a:xfrm>
            <a:prstGeom prst="rect">
              <a:avLst/>
            </a:prstGeom>
            <a:noFill/>
            <a:ln>
              <a:noFill/>
            </a:ln>
          </p:spPr>
        </p:pic>
        <p:sp>
          <p:nvSpPr>
            <p:cNvPr id="121" name="Google Shape;121;g3f170643da2_0_0"/>
            <p:cNvSpPr txBox="1"/>
            <p:nvPr/>
          </p:nvSpPr>
          <p:spPr>
            <a:xfrm>
              <a:off x="8366751" y="6777247"/>
              <a:ext cx="765600" cy="2079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テラスSC</a:t>
              </a:r>
              <a:endParaRPr b="0" i="0" sz="600" u="none" cap="none" strike="noStrike">
                <a:solidFill>
                  <a:srgbClr val="6C6C6C"/>
                </a:solidFill>
                <a:latin typeface="M PLUS 1"/>
                <a:ea typeface="M PLUS 1"/>
                <a:cs typeface="M PLUS 1"/>
                <a:sym typeface="M PLUS 1"/>
              </a:endParaRPr>
            </a:p>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スタイルシェード</a:t>
              </a:r>
              <a:endParaRPr b="0" i="0" sz="600" u="none" cap="none" strike="noStrike">
                <a:solidFill>
                  <a:srgbClr val="6C6C6C"/>
                </a:solidFill>
                <a:latin typeface="M PLUS 1"/>
                <a:ea typeface="M PLUS 1"/>
                <a:cs typeface="M PLUS 1"/>
                <a:sym typeface="M PLUS 1"/>
              </a:endParaRPr>
            </a:p>
          </p:txBody>
        </p:sp>
        <p:sp>
          <p:nvSpPr>
            <p:cNvPr id="122" name="Google Shape;122;g3f170643da2_0_0"/>
            <p:cNvSpPr txBox="1"/>
            <p:nvPr/>
          </p:nvSpPr>
          <p:spPr>
            <a:xfrm>
              <a:off x="9900550" y="6084574"/>
              <a:ext cx="701100" cy="1002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ガーデンルームGF</a:t>
              </a:r>
              <a:endParaRPr b="0" i="0" sz="600" u="none" cap="none" strike="noStrike">
                <a:solidFill>
                  <a:srgbClr val="6C6C6C"/>
                </a:solidFill>
                <a:latin typeface="M PLUS 1"/>
                <a:ea typeface="M PLUS 1"/>
                <a:cs typeface="M PLUS 1"/>
                <a:sym typeface="M PLUS 1"/>
              </a:endParaRPr>
            </a:p>
          </p:txBody>
        </p:sp>
        <p:pic>
          <p:nvPicPr>
            <p:cNvPr id="123" name="Google Shape;123;g3f170643da2_0_0" title="CJEE_19_00026A_100.jpg"/>
            <p:cNvPicPr preferRelativeResize="0"/>
            <p:nvPr/>
          </p:nvPicPr>
          <p:blipFill rotWithShape="1">
            <a:blip r:embed="rId27">
              <a:alphaModFix/>
            </a:blip>
            <a:srcRect b="0" l="0" r="0" t="0"/>
            <a:stretch/>
          </p:blipFill>
          <p:spPr>
            <a:xfrm>
              <a:off x="9241162" y="5716684"/>
              <a:ext cx="648000" cy="467985"/>
            </a:xfrm>
            <a:prstGeom prst="rect">
              <a:avLst/>
            </a:prstGeom>
            <a:noFill/>
            <a:ln>
              <a:noFill/>
            </a:ln>
          </p:spPr>
        </p:pic>
        <p:sp>
          <p:nvSpPr>
            <p:cNvPr id="124" name="Google Shape;124;g3f170643da2_0_0"/>
            <p:cNvSpPr txBox="1"/>
            <p:nvPr/>
          </p:nvSpPr>
          <p:spPr>
            <a:xfrm>
              <a:off x="9900550" y="6884947"/>
              <a:ext cx="479100" cy="1002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フェンスAW</a:t>
              </a:r>
              <a:endParaRPr b="0" i="0" sz="600" u="none" cap="none" strike="noStrike">
                <a:solidFill>
                  <a:srgbClr val="6C6C6C"/>
                </a:solidFill>
                <a:latin typeface="M PLUS 1"/>
                <a:ea typeface="M PLUS 1"/>
                <a:cs typeface="M PLUS 1"/>
                <a:sym typeface="M PLUS 1"/>
              </a:endParaRPr>
            </a:p>
          </p:txBody>
        </p:sp>
        <p:pic>
          <p:nvPicPr>
            <p:cNvPr id="125" name="Google Shape;125;g3f170643da2_0_0" title="CGGC_25_50106A_100.jpg"/>
            <p:cNvPicPr preferRelativeResize="0"/>
            <p:nvPr/>
          </p:nvPicPr>
          <p:blipFill rotWithShape="1">
            <a:blip r:embed="rId28">
              <a:alphaModFix/>
            </a:blip>
            <a:srcRect b="0" l="0" r="0" t="0"/>
            <a:stretch/>
          </p:blipFill>
          <p:spPr>
            <a:xfrm>
              <a:off x="9241162" y="6517163"/>
              <a:ext cx="648000" cy="467984"/>
            </a:xfrm>
            <a:prstGeom prst="rect">
              <a:avLst/>
            </a:prstGeom>
            <a:noFill/>
            <a:ln>
              <a:noFill/>
            </a:ln>
          </p:spPr>
        </p:pic>
      </p:grpSp>
      <p:grpSp>
        <p:nvGrpSpPr>
          <p:cNvPr id="126" name="Google Shape;126;g3f170643da2_0_0"/>
          <p:cNvGrpSpPr/>
          <p:nvPr/>
        </p:nvGrpSpPr>
        <p:grpSpPr>
          <a:xfrm>
            <a:off x="126200" y="4748788"/>
            <a:ext cx="4318053" cy="499724"/>
            <a:chOff x="126200" y="4923075"/>
            <a:chExt cx="4318053" cy="499724"/>
          </a:xfrm>
        </p:grpSpPr>
        <p:grpSp>
          <p:nvGrpSpPr>
            <p:cNvPr id="127" name="Google Shape;127;g3f170643da2_0_0"/>
            <p:cNvGrpSpPr/>
            <p:nvPr/>
          </p:nvGrpSpPr>
          <p:grpSpPr>
            <a:xfrm>
              <a:off x="367250" y="5330399"/>
              <a:ext cx="3604547" cy="92400"/>
              <a:chOff x="367250" y="4836475"/>
              <a:chExt cx="3604547" cy="92400"/>
            </a:xfrm>
          </p:grpSpPr>
          <p:sp>
            <p:nvSpPr>
              <p:cNvPr id="128" name="Google Shape;128;g3f170643da2_0_0"/>
              <p:cNvSpPr txBox="1"/>
              <p:nvPr/>
            </p:nvSpPr>
            <p:spPr>
              <a:xfrm>
                <a:off x="1928821" y="4836475"/>
                <a:ext cx="7011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ダークブラウンRB</a:t>
                </a:r>
                <a:endParaRPr b="0" i="0" sz="600" u="none" cap="none" strike="noStrike">
                  <a:solidFill>
                    <a:srgbClr val="6C6C6C"/>
                  </a:solidFill>
                  <a:latin typeface="M PLUS 1"/>
                  <a:ea typeface="M PLUS 1"/>
                  <a:cs typeface="M PLUS 1"/>
                  <a:sym typeface="M PLUS 1"/>
                </a:endParaRPr>
              </a:p>
            </p:txBody>
          </p:sp>
          <p:sp>
            <p:nvSpPr>
              <p:cNvPr id="129" name="Google Shape;129;g3f170643da2_0_0"/>
              <p:cNvSpPr txBox="1"/>
              <p:nvPr/>
            </p:nvSpPr>
            <p:spPr>
              <a:xfrm>
                <a:off x="3601297" y="4836475"/>
                <a:ext cx="3705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グレーRB</a:t>
                </a:r>
                <a:endParaRPr b="0" i="0" sz="600" u="none" cap="none" strike="noStrike">
                  <a:solidFill>
                    <a:srgbClr val="6C6C6C"/>
                  </a:solidFill>
                  <a:latin typeface="M PLUS 1"/>
                  <a:ea typeface="M PLUS 1"/>
                  <a:cs typeface="M PLUS 1"/>
                  <a:sym typeface="M PLUS 1"/>
                </a:endParaRPr>
              </a:p>
            </p:txBody>
          </p:sp>
          <p:sp>
            <p:nvSpPr>
              <p:cNvPr id="130" name="Google Shape;130;g3f170643da2_0_0"/>
              <p:cNvSpPr txBox="1"/>
              <p:nvPr/>
            </p:nvSpPr>
            <p:spPr>
              <a:xfrm>
                <a:off x="367250" y="4836475"/>
                <a:ext cx="7011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ライトブラウンRB</a:t>
                </a:r>
                <a:endParaRPr b="0" i="0" sz="600" u="none" cap="none" strike="noStrike">
                  <a:solidFill>
                    <a:srgbClr val="6C6C6C"/>
                  </a:solidFill>
                  <a:latin typeface="M PLUS 1"/>
                  <a:ea typeface="M PLUS 1"/>
                  <a:cs typeface="M PLUS 1"/>
                  <a:sym typeface="M PLUS 1"/>
                </a:endParaRPr>
              </a:p>
            </p:txBody>
          </p:sp>
        </p:grpSp>
        <p:pic>
          <p:nvPicPr>
            <p:cNvPr id="131" name="Google Shape;131;g3f170643da2_0_0" title="スクリーンショット 2026-06-10 114845.png"/>
            <p:cNvPicPr preferRelativeResize="0"/>
            <p:nvPr/>
          </p:nvPicPr>
          <p:blipFill rotWithShape="1">
            <a:blip r:embed="rId29">
              <a:alphaModFix/>
            </a:blip>
            <a:srcRect b="0" l="0" r="0" t="0"/>
            <a:stretch/>
          </p:blipFill>
          <p:spPr>
            <a:xfrm>
              <a:off x="3184253" y="4923075"/>
              <a:ext cx="1260000" cy="360000"/>
            </a:xfrm>
            <a:prstGeom prst="rect">
              <a:avLst/>
            </a:prstGeom>
            <a:noFill/>
            <a:ln>
              <a:noFill/>
            </a:ln>
          </p:spPr>
        </p:pic>
        <p:pic>
          <p:nvPicPr>
            <p:cNvPr id="132" name="Google Shape;132;g3f170643da2_0_0" title="スクリーンショット 2026-06-10 114834.png"/>
            <p:cNvPicPr preferRelativeResize="0"/>
            <p:nvPr/>
          </p:nvPicPr>
          <p:blipFill rotWithShape="1">
            <a:blip r:embed="rId30">
              <a:alphaModFix/>
            </a:blip>
            <a:srcRect b="0" l="0" r="0" t="0"/>
            <a:stretch/>
          </p:blipFill>
          <p:spPr>
            <a:xfrm>
              <a:off x="1655227" y="4923088"/>
              <a:ext cx="1260000" cy="360000"/>
            </a:xfrm>
            <a:prstGeom prst="rect">
              <a:avLst/>
            </a:prstGeom>
            <a:noFill/>
            <a:ln>
              <a:noFill/>
            </a:ln>
          </p:spPr>
        </p:pic>
        <p:pic>
          <p:nvPicPr>
            <p:cNvPr id="133" name="Google Shape;133;g3f170643da2_0_0" title="スクリーンショット 2026-06-10 114811.png"/>
            <p:cNvPicPr preferRelativeResize="0"/>
            <p:nvPr/>
          </p:nvPicPr>
          <p:blipFill rotWithShape="1">
            <a:blip r:embed="rId31">
              <a:alphaModFix/>
            </a:blip>
            <a:srcRect b="0" l="0" r="0" t="0"/>
            <a:stretch/>
          </p:blipFill>
          <p:spPr>
            <a:xfrm>
              <a:off x="126200" y="4923075"/>
              <a:ext cx="1260000" cy="36000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2010-09-29T12:55:25Z</dcterms:created>
  <dc:creator>INAXトステムグループ User</dc:creator>
</cp:coreProperties>
</file>