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5"/>
  </p:notesMasterIdLst>
  <p:sldIdLst>
    <p:sldId id="304" r:id="rId2"/>
    <p:sldId id="302" r:id="rId3"/>
    <p:sldId id="305" r:id="rId4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277" userDrawn="1">
          <p15:clr>
            <a:srgbClr val="A4A3A4"/>
          </p15:clr>
        </p15:guide>
        <p15:guide id="4" orient="horz" pos="2540" userDrawn="1">
          <p15:clr>
            <a:srgbClr val="A4A3A4"/>
          </p15:clr>
        </p15:guide>
        <p15:guide id="6" pos="4547" userDrawn="1">
          <p15:clr>
            <a:srgbClr val="A4A3A4"/>
          </p15:clr>
        </p15:guide>
        <p15:guide id="8" pos="3368" userDrawn="1">
          <p15:clr>
            <a:srgbClr val="A4A3A4"/>
          </p15:clr>
        </p15:guide>
        <p15:guide id="9" pos="124" userDrawn="1">
          <p15:clr>
            <a:srgbClr val="A4A3A4"/>
          </p15:clr>
        </p15:guide>
        <p15:guide id="10" pos="1349" userDrawn="1">
          <p15:clr>
            <a:srgbClr val="A4A3A4"/>
          </p15:clr>
        </p15:guide>
        <p15:guide id="11" pos="1757" userDrawn="1">
          <p15:clr>
            <a:srgbClr val="A4A3A4"/>
          </p15:clr>
        </p15:guide>
        <p15:guide id="12" orient="horz" pos="589" userDrawn="1">
          <p15:clr>
            <a:srgbClr val="A4A3A4"/>
          </p15:clr>
        </p15:guide>
        <p15:guide id="13" pos="4683" userDrawn="1">
          <p15:clr>
            <a:srgbClr val="A4A3A4"/>
          </p15:clr>
        </p15:guide>
        <p15:guide id="14" pos="5885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" roundtripDataSignature="AMtx7miaBgL03cIXPd0tjyPjLUVy5v38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51" autoAdjust="0"/>
  </p:normalViewPr>
  <p:slideViewPr>
    <p:cSldViewPr snapToGrid="0" showGuides="1">
      <p:cViewPr>
        <p:scale>
          <a:sx n="100" d="100"/>
          <a:sy n="100" d="100"/>
        </p:scale>
        <p:origin x="-392" y="252"/>
      </p:cViewPr>
      <p:guideLst>
        <p:guide orient="horz" pos="2381"/>
        <p:guide pos="3277"/>
        <p:guide orient="horz" pos="2540"/>
        <p:guide pos="4547"/>
        <p:guide pos="3368"/>
        <p:guide pos="124"/>
        <p:guide pos="1349"/>
        <p:guide pos="1757"/>
        <p:guide orient="horz" pos="589"/>
        <p:guide pos="4683"/>
        <p:guide pos="5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6048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4377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4976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" name="Google Shape;31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29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31" Type="http://schemas.openxmlformats.org/officeDocument/2006/relationships/image" Target="../media/image41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23.png"/><Relationship Id="rId3" Type="http://schemas.openxmlformats.org/officeDocument/2006/relationships/image" Target="../media/image17.png"/><Relationship Id="rId21" Type="http://schemas.openxmlformats.org/officeDocument/2006/relationships/image" Target="../media/image26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43.png"/><Relationship Id="rId25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2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55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28.png"/><Relationship Id="rId10" Type="http://schemas.openxmlformats.org/officeDocument/2006/relationships/image" Target="../media/image49.png"/><Relationship Id="rId19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61.png"/><Relationship Id="rId18" Type="http://schemas.openxmlformats.org/officeDocument/2006/relationships/image" Target="../media/image25.png"/><Relationship Id="rId3" Type="http://schemas.openxmlformats.org/officeDocument/2006/relationships/image" Target="../media/image57.png"/><Relationship Id="rId21" Type="http://schemas.openxmlformats.org/officeDocument/2006/relationships/image" Target="../media/image28.png"/><Relationship Id="rId7" Type="http://schemas.openxmlformats.org/officeDocument/2006/relationships/image" Target="../media/image46.png"/><Relationship Id="rId12" Type="http://schemas.openxmlformats.org/officeDocument/2006/relationships/image" Target="../media/image60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9.png"/><Relationship Id="rId5" Type="http://schemas.openxmlformats.org/officeDocument/2006/relationships/image" Target="../media/image18.png"/><Relationship Id="rId15" Type="http://schemas.openxmlformats.org/officeDocument/2006/relationships/image" Target="../media/image63.png"/><Relationship Id="rId23" Type="http://schemas.openxmlformats.org/officeDocument/2006/relationships/image" Target="../media/image56.png"/><Relationship Id="rId10" Type="http://schemas.openxmlformats.org/officeDocument/2006/relationships/image" Target="../media/image58.png"/><Relationship Id="rId19" Type="http://schemas.openxmlformats.org/officeDocument/2006/relationships/image" Target="../media/image26.png"/><Relationship Id="rId4" Type="http://schemas.openxmlformats.org/officeDocument/2006/relationships/image" Target="../media/image17.png"/><Relationship Id="rId9" Type="http://schemas.openxmlformats.org/officeDocument/2006/relationships/image" Target="../media/image48.png"/><Relationship Id="rId14" Type="http://schemas.openxmlformats.org/officeDocument/2006/relationships/image" Target="../media/image62.png"/><Relationship Id="rId22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図 49">
            <a:extLst>
              <a:ext uri="{FF2B5EF4-FFF2-40B4-BE49-F238E27FC236}">
                <a16:creationId xmlns:a16="http://schemas.microsoft.com/office/drawing/2014/main" id="{D8BCF26B-8E55-72CB-9F71-0F9D4B889E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556"/>
          <a:stretch/>
        </p:blipFill>
        <p:spPr>
          <a:xfrm>
            <a:off x="1177482" y="4250773"/>
            <a:ext cx="816861" cy="81542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E8D322D8-E60A-6D68-6F2E-101C39C42B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5743"/>
          <a:stretch/>
        </p:blipFill>
        <p:spPr>
          <a:xfrm>
            <a:off x="231186" y="4238905"/>
            <a:ext cx="816862" cy="826934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11E6C112-D835-56F1-8510-580041EE1C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1460" y="4248150"/>
            <a:ext cx="808417" cy="816207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64059282-B5B9-567E-8230-76F14AE068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7637" y="4250846"/>
            <a:ext cx="799093" cy="805069"/>
          </a:xfrm>
          <a:prstGeom prst="rect">
            <a:avLst/>
          </a:prstGeom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379" y="7304101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SPD_int_22_023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2026.06.30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34368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GS</a:t>
            </a: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フルフラットドア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2" name="テキスト ボックス 15361">
            <a:extLst>
              <a:ext uri="{FF2B5EF4-FFF2-40B4-BE49-F238E27FC236}">
                <a16:creationId xmlns:a16="http://schemas.microsoft.com/office/drawing/2014/main" id="{A96B812E-038B-CCA4-B0A0-C7B85F5393C9}"/>
              </a:ext>
            </a:extLst>
          </p:cNvPr>
          <p:cNvSpPr txBox="1"/>
          <p:nvPr/>
        </p:nvSpPr>
        <p:spPr>
          <a:xfrm>
            <a:off x="213663" y="5456187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15367" name="テキスト ボックス 15366">
            <a:extLst>
              <a:ext uri="{FF2B5EF4-FFF2-40B4-BE49-F238E27FC236}">
                <a16:creationId xmlns:a16="http://schemas.microsoft.com/office/drawing/2014/main" id="{79424EFB-EC9F-7C7A-B980-EB6BBC56A19D}"/>
              </a:ext>
            </a:extLst>
          </p:cNvPr>
          <p:cNvSpPr txBox="1"/>
          <p:nvPr/>
        </p:nvSpPr>
        <p:spPr>
          <a:xfrm>
            <a:off x="217471" y="5081478"/>
            <a:ext cx="46166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ファブオーク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8" name="テキスト ボックス 15367">
            <a:extLst>
              <a:ext uri="{FF2B5EF4-FFF2-40B4-BE49-F238E27FC236}">
                <a16:creationId xmlns:a16="http://schemas.microsoft.com/office/drawing/2014/main" id="{7DB90244-89E2-B015-22DC-FB190BB7B61E}"/>
              </a:ext>
            </a:extLst>
          </p:cNvPr>
          <p:cNvSpPr txBox="1"/>
          <p:nvPr/>
        </p:nvSpPr>
        <p:spPr>
          <a:xfrm>
            <a:off x="1182100" y="5081478"/>
            <a:ext cx="61555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テルウォルナット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9" name="テキスト ボックス 15368">
            <a:extLst>
              <a:ext uri="{FF2B5EF4-FFF2-40B4-BE49-F238E27FC236}">
                <a16:creationId xmlns:a16="http://schemas.microsoft.com/office/drawing/2014/main" id="{C61D936B-CA75-779F-26B9-B418B4156DAF}"/>
              </a:ext>
            </a:extLst>
          </p:cNvPr>
          <p:cNvSpPr txBox="1"/>
          <p:nvPr/>
        </p:nvSpPr>
        <p:spPr>
          <a:xfrm>
            <a:off x="2152663" y="5081478"/>
            <a:ext cx="61555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シルキーホワイト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0" name="テキスト ボックス 15369">
            <a:extLst>
              <a:ext uri="{FF2B5EF4-FFF2-40B4-BE49-F238E27FC236}">
                <a16:creationId xmlns:a16="http://schemas.microsoft.com/office/drawing/2014/main" id="{96E8373A-D73F-8A88-F252-ECF61CDA25D1}"/>
              </a:ext>
            </a:extLst>
          </p:cNvPr>
          <p:cNvSpPr txBox="1"/>
          <p:nvPr/>
        </p:nvSpPr>
        <p:spPr>
          <a:xfrm>
            <a:off x="3086309" y="5081478"/>
            <a:ext cx="53860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シルキーグレー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1" name="テキスト ボックス 15370">
            <a:extLst>
              <a:ext uri="{FF2B5EF4-FFF2-40B4-BE49-F238E27FC236}">
                <a16:creationId xmlns:a16="http://schemas.microsoft.com/office/drawing/2014/main" id="{55FC7EAB-87D9-A37E-5C06-98A7889C96A4}"/>
              </a:ext>
            </a:extLst>
          </p:cNvPr>
          <p:cNvSpPr txBox="1"/>
          <p:nvPr/>
        </p:nvSpPr>
        <p:spPr>
          <a:xfrm>
            <a:off x="4021603" y="5081478"/>
            <a:ext cx="53860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シルキートープ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4" name="テキスト ボックス 15373">
            <a:extLst>
              <a:ext uri="{FF2B5EF4-FFF2-40B4-BE49-F238E27FC236}">
                <a16:creationId xmlns:a16="http://schemas.microsoft.com/office/drawing/2014/main" id="{13AF4C75-209E-867D-41C4-5FDC79BA9A0B}"/>
              </a:ext>
            </a:extLst>
          </p:cNvPr>
          <p:cNvSpPr txBox="1"/>
          <p:nvPr/>
        </p:nvSpPr>
        <p:spPr>
          <a:xfrm>
            <a:off x="278269" y="6871397"/>
            <a:ext cx="3823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5" name="テキスト ボックス 15374">
            <a:extLst>
              <a:ext uri="{FF2B5EF4-FFF2-40B4-BE49-F238E27FC236}">
                <a16:creationId xmlns:a16="http://schemas.microsoft.com/office/drawing/2014/main" id="{0F7C73F3-A5C1-4449-C93D-5A52EE7DA4F1}"/>
              </a:ext>
            </a:extLst>
          </p:cNvPr>
          <p:cNvSpPr txBox="1"/>
          <p:nvPr/>
        </p:nvSpPr>
        <p:spPr>
          <a:xfrm>
            <a:off x="4168889" y="6917563"/>
            <a:ext cx="59827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グラファイト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6" name="テキスト ボックス 15375">
            <a:extLst>
              <a:ext uri="{FF2B5EF4-FFF2-40B4-BE49-F238E27FC236}">
                <a16:creationId xmlns:a16="http://schemas.microsoft.com/office/drawing/2014/main" id="{1A34CA5E-42BC-3E24-F951-1152D258DF7C}"/>
              </a:ext>
            </a:extLst>
          </p:cNvPr>
          <p:cNvSpPr txBox="1"/>
          <p:nvPr/>
        </p:nvSpPr>
        <p:spPr>
          <a:xfrm>
            <a:off x="809634" y="6871397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7" name="テキスト ボックス 15376">
            <a:extLst>
              <a:ext uri="{FF2B5EF4-FFF2-40B4-BE49-F238E27FC236}">
                <a16:creationId xmlns:a16="http://schemas.microsoft.com/office/drawing/2014/main" id="{0C68DF52-6116-C2A4-1E98-743587919E5D}"/>
              </a:ext>
            </a:extLst>
          </p:cNvPr>
          <p:cNvSpPr txBox="1"/>
          <p:nvPr/>
        </p:nvSpPr>
        <p:spPr>
          <a:xfrm>
            <a:off x="1366917" y="6875659"/>
            <a:ext cx="43799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4" name="正方形/長方形 15383">
            <a:extLst>
              <a:ext uri="{FF2B5EF4-FFF2-40B4-BE49-F238E27FC236}">
                <a16:creationId xmlns:a16="http://schemas.microsoft.com/office/drawing/2014/main" id="{3E1B81A8-9970-E12F-D8C1-495A244C4C93}"/>
              </a:ext>
            </a:extLst>
          </p:cNvPr>
          <p:cNvSpPr/>
          <p:nvPr/>
        </p:nvSpPr>
        <p:spPr>
          <a:xfrm>
            <a:off x="5356166" y="4248150"/>
            <a:ext cx="3709517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5" name="テキスト ボックス 15384">
            <a:extLst>
              <a:ext uri="{FF2B5EF4-FFF2-40B4-BE49-F238E27FC236}">
                <a16:creationId xmlns:a16="http://schemas.microsoft.com/office/drawing/2014/main" id="{944555D3-BEC7-AC35-B38F-7297F3A24612}"/>
              </a:ext>
            </a:extLst>
          </p:cNvPr>
          <p:cNvSpPr txBox="1"/>
          <p:nvPr/>
        </p:nvSpPr>
        <p:spPr>
          <a:xfrm>
            <a:off x="5411200" y="4263222"/>
            <a:ext cx="35586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R8</a:t>
            </a:r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ONE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8" name="テキスト ボックス 15387">
            <a:extLst>
              <a:ext uri="{FF2B5EF4-FFF2-40B4-BE49-F238E27FC236}">
                <a16:creationId xmlns:a16="http://schemas.microsoft.com/office/drawing/2014/main" id="{8482395A-DFE3-FD13-29D0-B547CFE5621F}"/>
              </a:ext>
            </a:extLst>
          </p:cNvPr>
          <p:cNvSpPr txBox="1"/>
          <p:nvPr/>
        </p:nvSpPr>
        <p:spPr>
          <a:xfrm>
            <a:off x="5356114" y="4053572"/>
            <a:ext cx="49853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Handle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A34A07C-BF36-0E19-B4E1-CCBB5079FD9E}"/>
              </a:ext>
            </a:extLst>
          </p:cNvPr>
          <p:cNvSpPr txBox="1"/>
          <p:nvPr/>
        </p:nvSpPr>
        <p:spPr>
          <a:xfrm>
            <a:off x="199536" y="4053572"/>
            <a:ext cx="37510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Color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51DDE21-4816-2EF7-269B-27959EEB289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388" t="11898" r="17468" b="5607"/>
          <a:stretch/>
        </p:blipFill>
        <p:spPr>
          <a:xfrm>
            <a:off x="188379" y="924523"/>
            <a:ext cx="5009528" cy="2871772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8BEBF152-FEA8-C799-513E-F4F504B935D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6254" r="16864"/>
          <a:stretch/>
        </p:blipFill>
        <p:spPr>
          <a:xfrm>
            <a:off x="5332523" y="923635"/>
            <a:ext cx="1903646" cy="2855314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E203AB7A-CB52-1FF3-8B7F-D30B3DC7DC6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7136" r="15635"/>
          <a:stretch/>
        </p:blipFill>
        <p:spPr>
          <a:xfrm>
            <a:off x="7420088" y="923635"/>
            <a:ext cx="1919594" cy="2855314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572674E-6F97-E69A-0C5E-A9611650CEF2}"/>
              </a:ext>
            </a:extLst>
          </p:cNvPr>
          <p:cNvSpPr txBox="1"/>
          <p:nvPr/>
        </p:nvSpPr>
        <p:spPr>
          <a:xfrm>
            <a:off x="7409880" y="3817549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レバーハンドル仕様</a:t>
            </a:r>
            <a:endParaRPr kumimoji="1" lang="en-US" altLang="ja-JP" sz="10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20EF4CF-90CD-6C71-0DE7-617F080B1961}"/>
              </a:ext>
            </a:extLst>
          </p:cNvPr>
          <p:cNvSpPr txBox="1"/>
          <p:nvPr/>
        </p:nvSpPr>
        <p:spPr>
          <a:xfrm>
            <a:off x="5327059" y="3825775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バーハンドル仕様</a:t>
            </a:r>
            <a:endParaRPr kumimoji="1" lang="en-US" altLang="ja-JP" sz="10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68D8B0CA-2103-FCAB-3DB7-C587BF8AC99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50306" y="4249124"/>
            <a:ext cx="799093" cy="806792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60042B1-CFC0-423E-8AE5-CC2DFA4A0423}"/>
              </a:ext>
            </a:extLst>
          </p:cNvPr>
          <p:cNvSpPr txBox="1"/>
          <p:nvPr/>
        </p:nvSpPr>
        <p:spPr>
          <a:xfrm>
            <a:off x="199536" y="5233818"/>
            <a:ext cx="49853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Handle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4036A25-41EE-13BC-B77C-D596DE071F3C}"/>
              </a:ext>
            </a:extLst>
          </p:cNvPr>
          <p:cNvSpPr/>
          <p:nvPr/>
        </p:nvSpPr>
        <p:spPr>
          <a:xfrm>
            <a:off x="208141" y="5398171"/>
            <a:ext cx="1540657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689F9F9-40D9-61BC-9969-1AFE71F824AD}"/>
              </a:ext>
            </a:extLst>
          </p:cNvPr>
          <p:cNvSpPr txBox="1"/>
          <p:nvPr/>
        </p:nvSpPr>
        <p:spPr>
          <a:xfrm>
            <a:off x="263175" y="5413243"/>
            <a:ext cx="67807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A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0EE242A6-D8E7-A4ED-7131-09670202821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3475" r="25643"/>
          <a:stretch/>
        </p:blipFill>
        <p:spPr>
          <a:xfrm>
            <a:off x="208141" y="5792507"/>
            <a:ext cx="440086" cy="107649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A114311A-EFF8-1A62-99D1-0651948DD95D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32673" r="26532"/>
          <a:stretch/>
        </p:blipFill>
        <p:spPr>
          <a:xfrm>
            <a:off x="737397" y="5792507"/>
            <a:ext cx="440085" cy="1078775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A41A3C64-08A2-D7BA-4934-CBAA8B4A346E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32531" r="26588"/>
          <a:stretch/>
        </p:blipFill>
        <p:spPr>
          <a:xfrm>
            <a:off x="1308713" y="5792507"/>
            <a:ext cx="440085" cy="1076492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98CECAD7-EF04-569D-0486-D2D333A84D14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32039" r="27501"/>
          <a:stretch/>
        </p:blipFill>
        <p:spPr>
          <a:xfrm>
            <a:off x="1881408" y="5794628"/>
            <a:ext cx="440085" cy="1084235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A0C12E42-F553-1773-782E-89C2EC4C6EEC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31966" r="27530"/>
          <a:stretch/>
        </p:blipFill>
        <p:spPr>
          <a:xfrm>
            <a:off x="2454103" y="5799575"/>
            <a:ext cx="440085" cy="1087696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47369FC4-D97E-EC71-A2C4-79118599E4B2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31649" r="27847"/>
          <a:stretch/>
        </p:blipFill>
        <p:spPr>
          <a:xfrm>
            <a:off x="3029716" y="5799575"/>
            <a:ext cx="440086" cy="1087696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BD6BD7E2-B3A4-4678-FEB7-FEA01A3927A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30076" t="12795" r="29446" b="11472"/>
          <a:stretch/>
        </p:blipFill>
        <p:spPr>
          <a:xfrm>
            <a:off x="3601966" y="5659372"/>
            <a:ext cx="440085" cy="1238338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39A62EDC-8E1D-092D-DA1D-0120174B6E08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30644" t="12754" r="29891" b="11753"/>
          <a:stretch/>
        </p:blipFill>
        <p:spPr>
          <a:xfrm>
            <a:off x="4172139" y="5659371"/>
            <a:ext cx="431800" cy="1238339"/>
          </a:xfrm>
          <a:prstGeom prst="rect">
            <a:avLst/>
          </a:prstGeom>
        </p:spPr>
      </p:pic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61A94C8C-27AE-9763-9FB5-D23923891CBD}"/>
              </a:ext>
            </a:extLst>
          </p:cNvPr>
          <p:cNvSpPr/>
          <p:nvPr/>
        </p:nvSpPr>
        <p:spPr>
          <a:xfrm>
            <a:off x="1881408" y="5398171"/>
            <a:ext cx="158839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432974C3-6309-AC58-D7BE-59587DB5168F}"/>
              </a:ext>
            </a:extLst>
          </p:cNvPr>
          <p:cNvSpPr/>
          <p:nvPr/>
        </p:nvSpPr>
        <p:spPr>
          <a:xfrm>
            <a:off x="3598154" y="5398171"/>
            <a:ext cx="158839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3563CAE-174D-1C63-8776-F7D2D92BCE0F}"/>
              </a:ext>
            </a:extLst>
          </p:cNvPr>
          <p:cNvSpPr txBox="1"/>
          <p:nvPr/>
        </p:nvSpPr>
        <p:spPr>
          <a:xfrm>
            <a:off x="1933719" y="5413243"/>
            <a:ext cx="67807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B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D997C79A-25A7-353D-DE48-53DDDF86F6B7}"/>
              </a:ext>
            </a:extLst>
          </p:cNvPr>
          <p:cNvSpPr txBox="1"/>
          <p:nvPr/>
        </p:nvSpPr>
        <p:spPr>
          <a:xfrm>
            <a:off x="3624918" y="5411156"/>
            <a:ext cx="923330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ロングバーハンドル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C0E63BF-6C73-619F-2B6B-4ED194DC9B08}"/>
              </a:ext>
            </a:extLst>
          </p:cNvPr>
          <p:cNvSpPr txBox="1"/>
          <p:nvPr/>
        </p:nvSpPr>
        <p:spPr>
          <a:xfrm>
            <a:off x="1955129" y="6887271"/>
            <a:ext cx="3823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8E85A90D-E178-B675-58A0-09E19BFF9584}"/>
              </a:ext>
            </a:extLst>
          </p:cNvPr>
          <p:cNvSpPr txBox="1"/>
          <p:nvPr/>
        </p:nvSpPr>
        <p:spPr>
          <a:xfrm>
            <a:off x="2533212" y="6887271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A24FB1FE-06CC-3D4A-AE76-BF210F260ABD}"/>
              </a:ext>
            </a:extLst>
          </p:cNvPr>
          <p:cNvSpPr txBox="1"/>
          <p:nvPr/>
        </p:nvSpPr>
        <p:spPr>
          <a:xfrm>
            <a:off x="3089924" y="6892794"/>
            <a:ext cx="43799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BCEE43C-69C5-828A-CB4F-31BE9C0A6A48}"/>
              </a:ext>
            </a:extLst>
          </p:cNvPr>
          <p:cNvSpPr txBox="1"/>
          <p:nvPr/>
        </p:nvSpPr>
        <p:spPr>
          <a:xfrm>
            <a:off x="3708073" y="6911334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63" name="図 62">
            <a:extLst>
              <a:ext uri="{FF2B5EF4-FFF2-40B4-BE49-F238E27FC236}">
                <a16:creationId xmlns:a16="http://schemas.microsoft.com/office/drawing/2014/main" id="{5F0E40EA-8AB2-4FB1-32EE-40045FF0D430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41821" t="36382" r="17432" b="35829"/>
          <a:stretch/>
        </p:blipFill>
        <p:spPr>
          <a:xfrm>
            <a:off x="8244274" y="4504759"/>
            <a:ext cx="821409" cy="559598"/>
          </a:xfrm>
          <a:prstGeom prst="rect">
            <a:avLst/>
          </a:prstGeom>
        </p:spPr>
      </p:pic>
      <p:pic>
        <p:nvPicPr>
          <p:cNvPr id="1025" name="図 1024">
            <a:extLst>
              <a:ext uri="{FF2B5EF4-FFF2-40B4-BE49-F238E27FC236}">
                <a16:creationId xmlns:a16="http://schemas.microsoft.com/office/drawing/2014/main" id="{B4BF29B3-0956-C66C-461E-EFD1A49CE752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41822" t="35776" r="17431" b="36523"/>
          <a:stretch/>
        </p:blipFill>
        <p:spPr>
          <a:xfrm>
            <a:off x="7281429" y="4511290"/>
            <a:ext cx="821409" cy="559598"/>
          </a:xfrm>
          <a:prstGeom prst="rect">
            <a:avLst/>
          </a:prstGeom>
        </p:spPr>
      </p:pic>
      <p:pic>
        <p:nvPicPr>
          <p:cNvPr id="1029" name="図 1028">
            <a:extLst>
              <a:ext uri="{FF2B5EF4-FFF2-40B4-BE49-F238E27FC236}">
                <a16:creationId xmlns:a16="http://schemas.microsoft.com/office/drawing/2014/main" id="{72D87FA2-9C78-BA24-45E9-0F42EDEE8AC5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41692" t="36017" r="17646" b="36282"/>
          <a:stretch/>
        </p:blipFill>
        <p:spPr>
          <a:xfrm>
            <a:off x="6315721" y="4517822"/>
            <a:ext cx="821409" cy="559598"/>
          </a:xfrm>
          <a:prstGeom prst="rect">
            <a:avLst/>
          </a:prstGeom>
        </p:spPr>
      </p:pic>
      <p:pic>
        <p:nvPicPr>
          <p:cNvPr id="1033" name="図 1032">
            <a:extLst>
              <a:ext uri="{FF2B5EF4-FFF2-40B4-BE49-F238E27FC236}">
                <a16:creationId xmlns:a16="http://schemas.microsoft.com/office/drawing/2014/main" id="{8FF1F538-AEC9-29E3-3582-5DE38343632A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41391" t="36651" r="17603" b="35677"/>
          <a:stretch/>
        </p:blipFill>
        <p:spPr>
          <a:xfrm>
            <a:off x="5352942" y="4517822"/>
            <a:ext cx="826620" cy="559600"/>
          </a:xfrm>
          <a:prstGeom prst="rect">
            <a:avLst/>
          </a:prstGeom>
        </p:spPr>
      </p:pic>
      <p:sp>
        <p:nvSpPr>
          <p:cNvPr id="1035" name="正方形/長方形 1034">
            <a:extLst>
              <a:ext uri="{FF2B5EF4-FFF2-40B4-BE49-F238E27FC236}">
                <a16:creationId xmlns:a16="http://schemas.microsoft.com/office/drawing/2014/main" id="{30BCF645-84A1-9C0C-82FE-914D508B69FC}"/>
              </a:ext>
            </a:extLst>
          </p:cNvPr>
          <p:cNvSpPr/>
          <p:nvPr/>
        </p:nvSpPr>
        <p:spPr>
          <a:xfrm>
            <a:off x="5354517" y="5410663"/>
            <a:ext cx="1858133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36" name="テキスト ボックス 1035">
            <a:extLst>
              <a:ext uri="{FF2B5EF4-FFF2-40B4-BE49-F238E27FC236}">
                <a16:creationId xmlns:a16="http://schemas.microsoft.com/office/drawing/2014/main" id="{E48F7983-E4F5-4F77-C0B0-FC4960B76A0A}"/>
              </a:ext>
            </a:extLst>
          </p:cNvPr>
          <p:cNvSpPr txBox="1"/>
          <p:nvPr/>
        </p:nvSpPr>
        <p:spPr>
          <a:xfrm>
            <a:off x="5411147" y="5425736"/>
            <a:ext cx="32861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FRAME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37" name="正方形/長方形 1036">
            <a:extLst>
              <a:ext uri="{FF2B5EF4-FFF2-40B4-BE49-F238E27FC236}">
                <a16:creationId xmlns:a16="http://schemas.microsoft.com/office/drawing/2014/main" id="{83F34383-B802-207C-1489-08958E387BDB}"/>
              </a:ext>
            </a:extLst>
          </p:cNvPr>
          <p:cNvSpPr/>
          <p:nvPr/>
        </p:nvSpPr>
        <p:spPr>
          <a:xfrm>
            <a:off x="7281429" y="5413243"/>
            <a:ext cx="1767368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38" name="テキスト ボックス 1037">
            <a:extLst>
              <a:ext uri="{FF2B5EF4-FFF2-40B4-BE49-F238E27FC236}">
                <a16:creationId xmlns:a16="http://schemas.microsoft.com/office/drawing/2014/main" id="{A6900574-21C5-174A-F70D-E2438FD35632}"/>
              </a:ext>
            </a:extLst>
          </p:cNvPr>
          <p:cNvSpPr txBox="1"/>
          <p:nvPr/>
        </p:nvSpPr>
        <p:spPr>
          <a:xfrm>
            <a:off x="7336461" y="5425736"/>
            <a:ext cx="8928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ID</a:t>
            </a:r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ハンドル 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ROUND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040" name="図 1039">
            <a:extLst>
              <a:ext uri="{FF2B5EF4-FFF2-40B4-BE49-F238E27FC236}">
                <a16:creationId xmlns:a16="http://schemas.microsoft.com/office/drawing/2014/main" id="{C0DB92F9-E083-EE94-93DA-2CC23CEA3EED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l="38144" t="38092" r="18535" b="36147"/>
          <a:stretch/>
        </p:blipFill>
        <p:spPr>
          <a:xfrm>
            <a:off x="5352941" y="5687358"/>
            <a:ext cx="874293" cy="519874"/>
          </a:xfrm>
          <a:prstGeom prst="rect">
            <a:avLst/>
          </a:prstGeom>
        </p:spPr>
      </p:pic>
      <p:pic>
        <p:nvPicPr>
          <p:cNvPr id="1042" name="図 1041">
            <a:extLst>
              <a:ext uri="{FF2B5EF4-FFF2-40B4-BE49-F238E27FC236}">
                <a16:creationId xmlns:a16="http://schemas.microsoft.com/office/drawing/2014/main" id="{8E370499-9703-738E-F97E-A1CF5637F5E4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l="40532" t="37010" r="14980" b="37737"/>
          <a:stretch/>
        </p:blipFill>
        <p:spPr>
          <a:xfrm>
            <a:off x="6315722" y="5699348"/>
            <a:ext cx="896928" cy="509644"/>
          </a:xfrm>
          <a:prstGeom prst="rect">
            <a:avLst/>
          </a:prstGeom>
        </p:spPr>
      </p:pic>
      <p:sp>
        <p:nvSpPr>
          <p:cNvPr id="1043" name="テキスト ボックス 1042">
            <a:extLst>
              <a:ext uri="{FF2B5EF4-FFF2-40B4-BE49-F238E27FC236}">
                <a16:creationId xmlns:a16="http://schemas.microsoft.com/office/drawing/2014/main" id="{F4F8904B-1647-3739-C224-92D9C4B4A1B5}"/>
              </a:ext>
            </a:extLst>
          </p:cNvPr>
          <p:cNvSpPr txBox="1"/>
          <p:nvPr/>
        </p:nvSpPr>
        <p:spPr>
          <a:xfrm>
            <a:off x="5351074" y="5081405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シルクホワイト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44" name="テキスト ボックス 1043">
            <a:extLst>
              <a:ext uri="{FF2B5EF4-FFF2-40B4-BE49-F238E27FC236}">
                <a16:creationId xmlns:a16="http://schemas.microsoft.com/office/drawing/2014/main" id="{89AA8C41-990B-49D7-552A-44E597B4BBD7}"/>
              </a:ext>
            </a:extLst>
          </p:cNvPr>
          <p:cNvSpPr txBox="1"/>
          <p:nvPr/>
        </p:nvSpPr>
        <p:spPr>
          <a:xfrm>
            <a:off x="6293496" y="5081404"/>
            <a:ext cx="61555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ベルベットグレー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45" name="テキスト ボックス 1044">
            <a:extLst>
              <a:ext uri="{FF2B5EF4-FFF2-40B4-BE49-F238E27FC236}">
                <a16:creationId xmlns:a16="http://schemas.microsoft.com/office/drawing/2014/main" id="{F46D29A1-E176-81E2-79A4-607D9F84F899}"/>
              </a:ext>
            </a:extLst>
          </p:cNvPr>
          <p:cNvSpPr txBox="1"/>
          <p:nvPr/>
        </p:nvSpPr>
        <p:spPr>
          <a:xfrm>
            <a:off x="7250101" y="5081404"/>
            <a:ext cx="61555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カシミアグレー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46" name="テキスト ボックス 1045">
            <a:extLst>
              <a:ext uri="{FF2B5EF4-FFF2-40B4-BE49-F238E27FC236}">
                <a16:creationId xmlns:a16="http://schemas.microsoft.com/office/drawing/2014/main" id="{F8AF0176-BA5F-349F-E14F-4A03856282EE}"/>
              </a:ext>
            </a:extLst>
          </p:cNvPr>
          <p:cNvSpPr txBox="1"/>
          <p:nvPr/>
        </p:nvSpPr>
        <p:spPr>
          <a:xfrm>
            <a:off x="8224092" y="5073286"/>
            <a:ext cx="809542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グラファイトブラック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048" name="図 1047">
            <a:extLst>
              <a:ext uri="{FF2B5EF4-FFF2-40B4-BE49-F238E27FC236}">
                <a16:creationId xmlns:a16="http://schemas.microsoft.com/office/drawing/2014/main" id="{82DD01C0-04B3-7DDA-A77A-8F13C1753981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l="38932" t="37196" r="15685" b="34132"/>
          <a:stretch/>
        </p:blipFill>
        <p:spPr>
          <a:xfrm>
            <a:off x="7281429" y="5680899"/>
            <a:ext cx="806679" cy="509643"/>
          </a:xfrm>
          <a:prstGeom prst="rect">
            <a:avLst/>
          </a:prstGeom>
        </p:spPr>
      </p:pic>
      <p:pic>
        <p:nvPicPr>
          <p:cNvPr id="1050" name="図 1049">
            <a:extLst>
              <a:ext uri="{FF2B5EF4-FFF2-40B4-BE49-F238E27FC236}">
                <a16:creationId xmlns:a16="http://schemas.microsoft.com/office/drawing/2014/main" id="{1635B1B3-91F9-137F-566D-2D6535E0FDE7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l="38754" t="36497" r="15959" b="34892"/>
          <a:stretch/>
        </p:blipFill>
        <p:spPr>
          <a:xfrm>
            <a:off x="8242235" y="5687358"/>
            <a:ext cx="806679" cy="509643"/>
          </a:xfrm>
          <a:prstGeom prst="rect">
            <a:avLst/>
          </a:prstGeom>
        </p:spPr>
      </p:pic>
      <p:sp>
        <p:nvSpPr>
          <p:cNvPr id="1051" name="テキスト ボックス 1050">
            <a:extLst>
              <a:ext uri="{FF2B5EF4-FFF2-40B4-BE49-F238E27FC236}">
                <a16:creationId xmlns:a16="http://schemas.microsoft.com/office/drawing/2014/main" id="{F5DBF8DA-7FFD-D349-E095-3E94A909E1CE}"/>
              </a:ext>
            </a:extLst>
          </p:cNvPr>
          <p:cNvSpPr txBox="1"/>
          <p:nvPr/>
        </p:nvSpPr>
        <p:spPr>
          <a:xfrm>
            <a:off x="5339808" y="6214539"/>
            <a:ext cx="61555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ベルベットグレー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52" name="テキスト ボックス 1051">
            <a:extLst>
              <a:ext uri="{FF2B5EF4-FFF2-40B4-BE49-F238E27FC236}">
                <a16:creationId xmlns:a16="http://schemas.microsoft.com/office/drawing/2014/main" id="{A8C3798A-93F7-4814-0988-601EC79A8AEC}"/>
              </a:ext>
            </a:extLst>
          </p:cNvPr>
          <p:cNvSpPr txBox="1"/>
          <p:nvPr/>
        </p:nvSpPr>
        <p:spPr>
          <a:xfrm>
            <a:off x="6315721" y="6225620"/>
            <a:ext cx="809542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グラファイトブラック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53" name="テキスト ボックス 1052">
            <a:extLst>
              <a:ext uri="{FF2B5EF4-FFF2-40B4-BE49-F238E27FC236}">
                <a16:creationId xmlns:a16="http://schemas.microsoft.com/office/drawing/2014/main" id="{75FA12B8-9157-C385-DE49-D21D727A92AA}"/>
              </a:ext>
            </a:extLst>
          </p:cNvPr>
          <p:cNvSpPr txBox="1"/>
          <p:nvPr/>
        </p:nvSpPr>
        <p:spPr>
          <a:xfrm>
            <a:off x="7281429" y="6214539"/>
            <a:ext cx="809542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シルバー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54" name="テキスト ボックス 1053">
            <a:extLst>
              <a:ext uri="{FF2B5EF4-FFF2-40B4-BE49-F238E27FC236}">
                <a16:creationId xmlns:a16="http://schemas.microsoft.com/office/drawing/2014/main" id="{718D0C90-E337-D90F-F851-8654D70FA62E}"/>
              </a:ext>
            </a:extLst>
          </p:cNvPr>
          <p:cNvSpPr txBox="1"/>
          <p:nvPr/>
        </p:nvSpPr>
        <p:spPr>
          <a:xfrm>
            <a:off x="8239255" y="6203458"/>
            <a:ext cx="809542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グラファイト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055" name="テキスト ボックス 1054">
            <a:extLst>
              <a:ext uri="{FF2B5EF4-FFF2-40B4-BE49-F238E27FC236}">
                <a16:creationId xmlns:a16="http://schemas.microsoft.com/office/drawing/2014/main" id="{180EE13B-6CCE-ABF2-DDB2-19F3BFA142EE}"/>
              </a:ext>
            </a:extLst>
          </p:cNvPr>
          <p:cNvSpPr txBox="1"/>
          <p:nvPr/>
        </p:nvSpPr>
        <p:spPr>
          <a:xfrm>
            <a:off x="9522171" y="941147"/>
            <a:ext cx="36869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Parts</a:t>
            </a:r>
          </a:p>
        </p:txBody>
      </p:sp>
      <p:sp>
        <p:nvSpPr>
          <p:cNvPr id="15360" name="正方形/長方形 15359">
            <a:extLst>
              <a:ext uri="{FF2B5EF4-FFF2-40B4-BE49-F238E27FC236}">
                <a16:creationId xmlns:a16="http://schemas.microsoft.com/office/drawing/2014/main" id="{4D63C06C-4B33-B5E0-30C3-F3A805F4604A}"/>
              </a:ext>
            </a:extLst>
          </p:cNvPr>
          <p:cNvSpPr/>
          <p:nvPr/>
        </p:nvSpPr>
        <p:spPr>
          <a:xfrm>
            <a:off x="9522171" y="1165856"/>
            <a:ext cx="981263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1" name="テキスト ボックス 15360">
            <a:extLst>
              <a:ext uri="{FF2B5EF4-FFF2-40B4-BE49-F238E27FC236}">
                <a16:creationId xmlns:a16="http://schemas.microsoft.com/office/drawing/2014/main" id="{6A48B0AE-DA3D-FE96-119B-D5ABB477B1C5}"/>
              </a:ext>
            </a:extLst>
          </p:cNvPr>
          <p:cNvSpPr txBox="1"/>
          <p:nvPr/>
        </p:nvSpPr>
        <p:spPr>
          <a:xfrm>
            <a:off x="9577205" y="1172208"/>
            <a:ext cx="71814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アルミ枠・丁番</a:t>
            </a:r>
          </a:p>
        </p:txBody>
      </p:sp>
      <p:pic>
        <p:nvPicPr>
          <p:cNvPr id="15364" name="図 15363">
            <a:extLst>
              <a:ext uri="{FF2B5EF4-FFF2-40B4-BE49-F238E27FC236}">
                <a16:creationId xmlns:a16="http://schemas.microsoft.com/office/drawing/2014/main" id="{F0ADC38C-9CE5-29E5-5A1E-E67E68A79AD9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t="17383" b="46252"/>
          <a:stretch/>
        </p:blipFill>
        <p:spPr>
          <a:xfrm>
            <a:off x="9529233" y="1380525"/>
            <a:ext cx="974201" cy="418029"/>
          </a:xfrm>
          <a:prstGeom prst="rect">
            <a:avLst/>
          </a:prstGeom>
        </p:spPr>
      </p:pic>
      <p:pic>
        <p:nvPicPr>
          <p:cNvPr id="15372" name="図 15371">
            <a:extLst>
              <a:ext uri="{FF2B5EF4-FFF2-40B4-BE49-F238E27FC236}">
                <a16:creationId xmlns:a16="http://schemas.microsoft.com/office/drawing/2014/main" id="{3DBA7296-B561-C6C4-DF2C-1EED2E9A4D09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t="3796" b="53858"/>
          <a:stretch/>
        </p:blipFill>
        <p:spPr>
          <a:xfrm>
            <a:off x="9536670" y="1985473"/>
            <a:ext cx="952264" cy="418029"/>
          </a:xfrm>
          <a:prstGeom prst="rect">
            <a:avLst/>
          </a:prstGeom>
        </p:spPr>
      </p:pic>
      <p:pic>
        <p:nvPicPr>
          <p:cNvPr id="15389" name="図 15388">
            <a:extLst>
              <a:ext uri="{FF2B5EF4-FFF2-40B4-BE49-F238E27FC236}">
                <a16:creationId xmlns:a16="http://schemas.microsoft.com/office/drawing/2014/main" id="{96B05A74-9E52-FAFA-0D57-30D974E76F24}"/>
              </a:ext>
            </a:extLst>
          </p:cNvPr>
          <p:cNvPicPr>
            <a:picLocks noChangeAspect="1"/>
          </p:cNvPicPr>
          <p:nvPr/>
        </p:nvPicPr>
        <p:blipFill rotWithShape="1">
          <a:blip r:embed="rId31"/>
          <a:srcRect b="55478"/>
          <a:stretch/>
        </p:blipFill>
        <p:spPr>
          <a:xfrm>
            <a:off x="9540092" y="2657175"/>
            <a:ext cx="952265" cy="418029"/>
          </a:xfrm>
          <a:prstGeom prst="rect">
            <a:avLst/>
          </a:prstGeom>
        </p:spPr>
      </p:pic>
      <p:sp>
        <p:nvSpPr>
          <p:cNvPr id="15390" name="テキスト ボックス 15389">
            <a:extLst>
              <a:ext uri="{FF2B5EF4-FFF2-40B4-BE49-F238E27FC236}">
                <a16:creationId xmlns:a16="http://schemas.microsoft.com/office/drawing/2014/main" id="{86EECE7B-BAD9-17DA-B678-E166141DDE38}"/>
              </a:ext>
            </a:extLst>
          </p:cNvPr>
          <p:cNvSpPr txBox="1"/>
          <p:nvPr/>
        </p:nvSpPr>
        <p:spPr>
          <a:xfrm>
            <a:off x="9542902" y="1809925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シグラファイト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91" name="テキスト ボックス 15390">
            <a:extLst>
              <a:ext uri="{FF2B5EF4-FFF2-40B4-BE49-F238E27FC236}">
                <a16:creationId xmlns:a16="http://schemas.microsoft.com/office/drawing/2014/main" id="{8517173D-9DF5-3323-7474-7000AF5129A4}"/>
              </a:ext>
            </a:extLst>
          </p:cNvPr>
          <p:cNvSpPr txBox="1"/>
          <p:nvPr/>
        </p:nvSpPr>
        <p:spPr>
          <a:xfrm>
            <a:off x="9542902" y="2420045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シャイングレー</a:t>
            </a:r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F</a:t>
            </a:r>
          </a:p>
        </p:txBody>
      </p:sp>
      <p:sp>
        <p:nvSpPr>
          <p:cNvPr id="15392" name="テキスト ボックス 15391">
            <a:extLst>
              <a:ext uri="{FF2B5EF4-FFF2-40B4-BE49-F238E27FC236}">
                <a16:creationId xmlns:a16="http://schemas.microsoft.com/office/drawing/2014/main" id="{B44358BB-88B4-A747-1930-B2832EA932B5}"/>
              </a:ext>
            </a:extLst>
          </p:cNvPr>
          <p:cNvSpPr txBox="1"/>
          <p:nvPr/>
        </p:nvSpPr>
        <p:spPr>
          <a:xfrm>
            <a:off x="9535423" y="3105807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シルバー</a:t>
            </a:r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F</a:t>
            </a:r>
          </a:p>
        </p:txBody>
      </p:sp>
      <p:sp>
        <p:nvSpPr>
          <p:cNvPr id="15393" name="正方形/長方形 15392">
            <a:extLst>
              <a:ext uri="{FF2B5EF4-FFF2-40B4-BE49-F238E27FC236}">
                <a16:creationId xmlns:a16="http://schemas.microsoft.com/office/drawing/2014/main" id="{CFF02A7A-3707-9D70-DD5D-345029D73A8E}"/>
              </a:ext>
            </a:extLst>
          </p:cNvPr>
          <p:cNvSpPr/>
          <p:nvPr/>
        </p:nvSpPr>
        <p:spPr>
          <a:xfrm>
            <a:off x="9527733" y="3323071"/>
            <a:ext cx="981263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94" name="テキスト ボックス 15393">
            <a:extLst>
              <a:ext uri="{FF2B5EF4-FFF2-40B4-BE49-F238E27FC236}">
                <a16:creationId xmlns:a16="http://schemas.microsoft.com/office/drawing/2014/main" id="{F647A89A-A572-7CD5-BF75-8FB561053C85}"/>
              </a:ext>
            </a:extLst>
          </p:cNvPr>
          <p:cNvSpPr txBox="1"/>
          <p:nvPr/>
        </p:nvSpPr>
        <p:spPr>
          <a:xfrm>
            <a:off x="9582767" y="3329423"/>
            <a:ext cx="71814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ドアストッパー</a:t>
            </a:r>
          </a:p>
        </p:txBody>
      </p:sp>
      <p:pic>
        <p:nvPicPr>
          <p:cNvPr id="15396" name="図 15395">
            <a:extLst>
              <a:ext uri="{FF2B5EF4-FFF2-40B4-BE49-F238E27FC236}">
                <a16:creationId xmlns:a16="http://schemas.microsoft.com/office/drawing/2014/main" id="{B23C9CCE-414A-92F7-65CF-DF22770E439F}"/>
              </a:ext>
            </a:extLst>
          </p:cNvPr>
          <p:cNvPicPr>
            <a:picLocks noChangeAspect="1"/>
          </p:cNvPicPr>
          <p:nvPr/>
        </p:nvPicPr>
        <p:blipFill rotWithShape="1">
          <a:blip r:embed="rId32"/>
          <a:srcRect t="943"/>
          <a:stretch/>
        </p:blipFill>
        <p:spPr>
          <a:xfrm>
            <a:off x="9548095" y="3527843"/>
            <a:ext cx="955339" cy="800351"/>
          </a:xfrm>
          <a:prstGeom prst="rect">
            <a:avLst/>
          </a:prstGeom>
        </p:spPr>
      </p:pic>
      <p:pic>
        <p:nvPicPr>
          <p:cNvPr id="15399" name="図 15398">
            <a:extLst>
              <a:ext uri="{FF2B5EF4-FFF2-40B4-BE49-F238E27FC236}">
                <a16:creationId xmlns:a16="http://schemas.microsoft.com/office/drawing/2014/main" id="{7F02A38B-7F9E-B957-68E8-78926952E46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544560" y="4518105"/>
            <a:ext cx="947717" cy="800351"/>
          </a:xfrm>
          <a:prstGeom prst="rect">
            <a:avLst/>
          </a:prstGeom>
        </p:spPr>
      </p:pic>
      <p:sp>
        <p:nvSpPr>
          <p:cNvPr id="15400" name="テキスト ボックス 15399">
            <a:extLst>
              <a:ext uri="{FF2B5EF4-FFF2-40B4-BE49-F238E27FC236}">
                <a16:creationId xmlns:a16="http://schemas.microsoft.com/office/drawing/2014/main" id="{BFA918B3-D4E1-8C26-F41E-F8A8A6EB2D27}"/>
              </a:ext>
            </a:extLst>
          </p:cNvPr>
          <p:cNvSpPr txBox="1"/>
          <p:nvPr/>
        </p:nvSpPr>
        <p:spPr>
          <a:xfrm>
            <a:off x="9551768" y="4365535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401" name="テキスト ボックス 15400">
            <a:extLst>
              <a:ext uri="{FF2B5EF4-FFF2-40B4-BE49-F238E27FC236}">
                <a16:creationId xmlns:a16="http://schemas.microsoft.com/office/drawing/2014/main" id="{9BA5ED9B-225D-708A-885D-227027D0A4CF}"/>
              </a:ext>
            </a:extLst>
          </p:cNvPr>
          <p:cNvSpPr txBox="1"/>
          <p:nvPr/>
        </p:nvSpPr>
        <p:spPr>
          <a:xfrm>
            <a:off x="9536670" y="5352004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C1260B3-C48A-0B65-BF01-81222EF587ED}"/>
              </a:ext>
            </a:extLst>
          </p:cNvPr>
          <p:cNvSpPr txBox="1"/>
          <p:nvPr/>
        </p:nvSpPr>
        <p:spPr>
          <a:xfrm>
            <a:off x="5367491" y="6411558"/>
            <a:ext cx="19139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※FRAME</a:t>
            </a:r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ハンドルのインレイは、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ドアカラーと同じ色をお選びいただけます。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639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51405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GS</a:t>
            </a: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フレームレスガラスドア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7" name="テキスト ボックス 15366">
            <a:extLst>
              <a:ext uri="{FF2B5EF4-FFF2-40B4-BE49-F238E27FC236}">
                <a16:creationId xmlns:a16="http://schemas.microsoft.com/office/drawing/2014/main" id="{79424EFB-EC9F-7C7A-B980-EB6BBC56A19D}"/>
              </a:ext>
            </a:extLst>
          </p:cNvPr>
          <p:cNvSpPr txBox="1"/>
          <p:nvPr/>
        </p:nvSpPr>
        <p:spPr>
          <a:xfrm>
            <a:off x="221035" y="5051923"/>
            <a:ext cx="43936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クリア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8" name="テキスト ボックス 15367">
            <a:extLst>
              <a:ext uri="{FF2B5EF4-FFF2-40B4-BE49-F238E27FC236}">
                <a16:creationId xmlns:a16="http://schemas.microsoft.com/office/drawing/2014/main" id="{7DB90244-89E2-B015-22DC-FB190BB7B61E}"/>
              </a:ext>
            </a:extLst>
          </p:cNvPr>
          <p:cNvSpPr txBox="1"/>
          <p:nvPr/>
        </p:nvSpPr>
        <p:spPr>
          <a:xfrm>
            <a:off x="1479517" y="5060390"/>
            <a:ext cx="61555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スモーク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0" name="テキスト ボックス 15369">
            <a:extLst>
              <a:ext uri="{FF2B5EF4-FFF2-40B4-BE49-F238E27FC236}">
                <a16:creationId xmlns:a16="http://schemas.microsoft.com/office/drawing/2014/main" id="{96E8373A-D73F-8A88-F252-ECF61CDA25D1}"/>
              </a:ext>
            </a:extLst>
          </p:cNvPr>
          <p:cNvSpPr txBox="1"/>
          <p:nvPr/>
        </p:nvSpPr>
        <p:spPr>
          <a:xfrm>
            <a:off x="2807996" y="5060390"/>
            <a:ext cx="107721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タペストリーフロストホワイト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1" name="テキスト ボックス 15370">
            <a:extLst>
              <a:ext uri="{FF2B5EF4-FFF2-40B4-BE49-F238E27FC236}">
                <a16:creationId xmlns:a16="http://schemas.microsoft.com/office/drawing/2014/main" id="{55FC7EAB-87D9-A37E-5C06-98A7889C96A4}"/>
              </a:ext>
            </a:extLst>
          </p:cNvPr>
          <p:cNvSpPr txBox="1"/>
          <p:nvPr/>
        </p:nvSpPr>
        <p:spPr>
          <a:xfrm>
            <a:off x="4051436" y="5060390"/>
            <a:ext cx="10772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タペストリーフロストスモーク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A34A07C-BF36-0E19-B4E1-CCBB5079FD9E}"/>
              </a:ext>
            </a:extLst>
          </p:cNvPr>
          <p:cNvSpPr txBox="1"/>
          <p:nvPr/>
        </p:nvSpPr>
        <p:spPr>
          <a:xfrm>
            <a:off x="199536" y="4032484"/>
            <a:ext cx="37510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Color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78E28E8-AE3F-CAC9-2416-F41342759B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23" t="11261" r="3142" b="11572"/>
          <a:stretch/>
        </p:blipFill>
        <p:spPr>
          <a:xfrm>
            <a:off x="199536" y="937265"/>
            <a:ext cx="5013859" cy="284975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1375111-1A72-A4EB-D097-2077A650A0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682" y="4206870"/>
            <a:ext cx="1124950" cy="815422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CF7AED7-8131-6D6C-008C-3E1E5857A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8779" y="4206870"/>
            <a:ext cx="1129942" cy="81542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5E76EC13-FB94-3DED-B6B2-1A0F96FF6A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5551" y="4220752"/>
            <a:ext cx="1124950" cy="81542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9412B0-BAFD-E403-8352-82DF04DFE2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3575" y="4234977"/>
            <a:ext cx="1124950" cy="813758"/>
          </a:xfrm>
          <a:prstGeom prst="rect">
            <a:avLst/>
          </a:prstGeom>
        </p:spPr>
      </p:pic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6937078B-50D5-ECA5-C99C-83BACB60DE12}"/>
              </a:ext>
            </a:extLst>
          </p:cNvPr>
          <p:cNvSpPr/>
          <p:nvPr/>
        </p:nvSpPr>
        <p:spPr>
          <a:xfrm>
            <a:off x="9536670" y="3371540"/>
            <a:ext cx="95226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3748E41D-6DAC-4878-17B5-0C89E1D1FBD0}"/>
              </a:ext>
            </a:extLst>
          </p:cNvPr>
          <p:cNvSpPr txBox="1"/>
          <p:nvPr/>
        </p:nvSpPr>
        <p:spPr>
          <a:xfrm>
            <a:off x="9588981" y="3386612"/>
            <a:ext cx="24846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FIX</a:t>
            </a:r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枠</a:t>
            </a:r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C4636D11-7BF3-4B46-DBA1-29E6768CE1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29233" y="1374993"/>
            <a:ext cx="974201" cy="423561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1A479945-0EC8-2FED-4F0E-E5B3A3E11BD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915" t="9661" r="1767" b="11427"/>
          <a:stretch/>
        </p:blipFill>
        <p:spPr>
          <a:xfrm>
            <a:off x="9544561" y="1989083"/>
            <a:ext cx="944374" cy="411410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D453E082-00B7-7321-6E82-3BCEFAB5AB2E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479" t="6198" r="5097" b="19826"/>
          <a:stretch/>
        </p:blipFill>
        <p:spPr>
          <a:xfrm>
            <a:off x="9551768" y="2570550"/>
            <a:ext cx="937166" cy="418029"/>
          </a:xfrm>
          <a:prstGeom prst="rect">
            <a:avLst/>
          </a:prstGeom>
        </p:spPr>
      </p:pic>
      <p:pic>
        <p:nvPicPr>
          <p:cNvPr id="1045" name="図 1044">
            <a:extLst>
              <a:ext uri="{FF2B5EF4-FFF2-40B4-BE49-F238E27FC236}">
                <a16:creationId xmlns:a16="http://schemas.microsoft.com/office/drawing/2014/main" id="{E41141FE-F2AA-DF28-491D-D559A0D0370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6946" r="7524"/>
          <a:stretch/>
        </p:blipFill>
        <p:spPr>
          <a:xfrm>
            <a:off x="5346700" y="930811"/>
            <a:ext cx="1871663" cy="2856213"/>
          </a:xfrm>
          <a:prstGeom prst="rect">
            <a:avLst/>
          </a:prstGeom>
        </p:spPr>
      </p:pic>
      <p:pic>
        <p:nvPicPr>
          <p:cNvPr id="1047" name="図 1046">
            <a:extLst>
              <a:ext uri="{FF2B5EF4-FFF2-40B4-BE49-F238E27FC236}">
                <a16:creationId xmlns:a16="http://schemas.microsoft.com/office/drawing/2014/main" id="{D026C783-DC17-1AC9-3C50-B38F7C56C6E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7570" r="15383"/>
          <a:stretch/>
        </p:blipFill>
        <p:spPr>
          <a:xfrm>
            <a:off x="7434264" y="930811"/>
            <a:ext cx="1908174" cy="2846030"/>
          </a:xfrm>
          <a:prstGeom prst="rect">
            <a:avLst/>
          </a:prstGeom>
        </p:spPr>
      </p:pic>
      <p:pic>
        <p:nvPicPr>
          <p:cNvPr id="1049" name="図 1048">
            <a:extLst>
              <a:ext uri="{FF2B5EF4-FFF2-40B4-BE49-F238E27FC236}">
                <a16:creationId xmlns:a16="http://schemas.microsoft.com/office/drawing/2014/main" id="{74ED92A4-5C34-959B-B09B-C32345283DD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5946" r="8223"/>
          <a:stretch/>
        </p:blipFill>
        <p:spPr>
          <a:xfrm>
            <a:off x="5344776" y="4024924"/>
            <a:ext cx="1873587" cy="2856213"/>
          </a:xfrm>
          <a:prstGeom prst="rect">
            <a:avLst/>
          </a:prstGeom>
        </p:spPr>
      </p:pic>
      <p:sp>
        <p:nvSpPr>
          <p:cNvPr id="1050" name="テキスト ボックス 1049">
            <a:extLst>
              <a:ext uri="{FF2B5EF4-FFF2-40B4-BE49-F238E27FC236}">
                <a16:creationId xmlns:a16="http://schemas.microsoft.com/office/drawing/2014/main" id="{B408A8DC-2339-A04E-C4CB-CA91FAC0BCFC}"/>
              </a:ext>
            </a:extLst>
          </p:cNvPr>
          <p:cNvSpPr txBox="1"/>
          <p:nvPr/>
        </p:nvSpPr>
        <p:spPr>
          <a:xfrm>
            <a:off x="5345906" y="3831127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1WING</a:t>
            </a:r>
          </a:p>
        </p:txBody>
      </p:sp>
      <p:sp>
        <p:nvSpPr>
          <p:cNvPr id="1051" name="テキスト ボックス 1050">
            <a:extLst>
              <a:ext uri="{FF2B5EF4-FFF2-40B4-BE49-F238E27FC236}">
                <a16:creationId xmlns:a16="http://schemas.microsoft.com/office/drawing/2014/main" id="{125D43C8-979B-AE74-0D88-9C8D6FE4FE4E}"/>
              </a:ext>
            </a:extLst>
          </p:cNvPr>
          <p:cNvSpPr txBox="1"/>
          <p:nvPr/>
        </p:nvSpPr>
        <p:spPr>
          <a:xfrm>
            <a:off x="7493125" y="3831127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1WING</a:t>
            </a:r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＋</a:t>
            </a:r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1FIX</a:t>
            </a:r>
          </a:p>
        </p:txBody>
      </p:sp>
      <p:sp>
        <p:nvSpPr>
          <p:cNvPr id="1052" name="テキスト ボックス 1051">
            <a:extLst>
              <a:ext uri="{FF2B5EF4-FFF2-40B4-BE49-F238E27FC236}">
                <a16:creationId xmlns:a16="http://schemas.microsoft.com/office/drawing/2014/main" id="{0A748319-F172-CD60-F616-AC70406939E0}"/>
              </a:ext>
            </a:extLst>
          </p:cNvPr>
          <p:cNvSpPr txBox="1"/>
          <p:nvPr/>
        </p:nvSpPr>
        <p:spPr>
          <a:xfrm>
            <a:off x="5371599" y="6930818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1WING</a:t>
            </a:r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＋</a:t>
            </a:r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2FIX</a:t>
            </a:r>
          </a:p>
        </p:txBody>
      </p:sp>
      <p:sp>
        <p:nvSpPr>
          <p:cNvPr id="1053" name="Rectangle 9">
            <a:extLst>
              <a:ext uri="{FF2B5EF4-FFF2-40B4-BE49-F238E27FC236}">
                <a16:creationId xmlns:a16="http://schemas.microsoft.com/office/drawing/2014/main" id="{818AB189-E67A-B3EA-A908-C039A236B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379" y="7304101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SPD_int_22_023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2026.06.30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AAAB25-5E8B-B853-8413-D462C0433981}"/>
              </a:ext>
            </a:extLst>
          </p:cNvPr>
          <p:cNvSpPr txBox="1"/>
          <p:nvPr/>
        </p:nvSpPr>
        <p:spPr>
          <a:xfrm>
            <a:off x="9522171" y="941147"/>
            <a:ext cx="36869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Parts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E3AC4E5-B075-098A-2FBE-53F9B8D639B1}"/>
              </a:ext>
            </a:extLst>
          </p:cNvPr>
          <p:cNvSpPr/>
          <p:nvPr/>
        </p:nvSpPr>
        <p:spPr>
          <a:xfrm>
            <a:off x="9522171" y="1169044"/>
            <a:ext cx="981263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F4A90A4-2801-6DC2-69DA-BD536E95A8E2}"/>
              </a:ext>
            </a:extLst>
          </p:cNvPr>
          <p:cNvSpPr txBox="1"/>
          <p:nvPr/>
        </p:nvSpPr>
        <p:spPr>
          <a:xfrm>
            <a:off x="9577205" y="1172208"/>
            <a:ext cx="6155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フロアヒンジ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4AFDF8C-9EB8-77AB-D867-FB78B99CFA0A}"/>
              </a:ext>
            </a:extLst>
          </p:cNvPr>
          <p:cNvSpPr txBox="1"/>
          <p:nvPr/>
        </p:nvSpPr>
        <p:spPr>
          <a:xfrm>
            <a:off x="9542902" y="1809925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29D6B7F-FBB3-9916-FCB0-55676EEF0B9A}"/>
              </a:ext>
            </a:extLst>
          </p:cNvPr>
          <p:cNvSpPr txBox="1"/>
          <p:nvPr/>
        </p:nvSpPr>
        <p:spPr>
          <a:xfrm>
            <a:off x="9542902" y="2420045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537EE3D-61C4-8FFE-5535-74655E15978F}"/>
              </a:ext>
            </a:extLst>
          </p:cNvPr>
          <p:cNvSpPr txBox="1"/>
          <p:nvPr/>
        </p:nvSpPr>
        <p:spPr>
          <a:xfrm>
            <a:off x="9554673" y="2999932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C1AFE2E-8DEC-5CB1-F2CD-444FA3DB0F80}"/>
              </a:ext>
            </a:extLst>
          </p:cNvPr>
          <p:cNvSpPr/>
          <p:nvPr/>
        </p:nvSpPr>
        <p:spPr>
          <a:xfrm>
            <a:off x="9520691" y="4871732"/>
            <a:ext cx="981263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FCDA33F-DF79-AC05-3D97-F749768E26E4}"/>
              </a:ext>
            </a:extLst>
          </p:cNvPr>
          <p:cNvSpPr txBox="1"/>
          <p:nvPr/>
        </p:nvSpPr>
        <p:spPr>
          <a:xfrm>
            <a:off x="9582767" y="4895752"/>
            <a:ext cx="71814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ドアストッパー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FDAD4F46-2E91-97C1-19C4-D9B6D93835D9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943"/>
          <a:stretch/>
        </p:blipFill>
        <p:spPr>
          <a:xfrm>
            <a:off x="9548095" y="5094172"/>
            <a:ext cx="955339" cy="800351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D0062405-6EDA-A85A-F23C-4A49D869894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44560" y="6084434"/>
            <a:ext cx="947717" cy="800351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DB4879B-C158-25FF-DDE7-2A295C19C29E}"/>
              </a:ext>
            </a:extLst>
          </p:cNvPr>
          <p:cNvSpPr txBox="1"/>
          <p:nvPr/>
        </p:nvSpPr>
        <p:spPr>
          <a:xfrm>
            <a:off x="9551768" y="5931864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CAD2734-74B5-DC99-D56E-D2803699A0AD}"/>
              </a:ext>
            </a:extLst>
          </p:cNvPr>
          <p:cNvSpPr txBox="1"/>
          <p:nvPr/>
        </p:nvSpPr>
        <p:spPr>
          <a:xfrm>
            <a:off x="9536670" y="6918333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4C431559-E975-AD39-86DE-D3AB203845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20691" y="3584399"/>
            <a:ext cx="974201" cy="423561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B4817B30-4C32-BC0F-7BF7-B152D01204D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915" t="9661" r="1767" b="11427"/>
          <a:stretch/>
        </p:blipFill>
        <p:spPr>
          <a:xfrm>
            <a:off x="9536019" y="4198489"/>
            <a:ext cx="944374" cy="411410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7F722D0-617A-4F8F-FBF8-9BC8161A2338}"/>
              </a:ext>
            </a:extLst>
          </p:cNvPr>
          <p:cNvSpPr txBox="1"/>
          <p:nvPr/>
        </p:nvSpPr>
        <p:spPr>
          <a:xfrm>
            <a:off x="9534360" y="4019331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B55F0776-F8F0-776E-472D-CB6DBDC991A9}"/>
              </a:ext>
            </a:extLst>
          </p:cNvPr>
          <p:cNvSpPr txBox="1"/>
          <p:nvPr/>
        </p:nvSpPr>
        <p:spPr>
          <a:xfrm>
            <a:off x="9536019" y="4636026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CB8DA5E-CAC6-4CA9-0DEE-8DDB9F374885}"/>
              </a:ext>
            </a:extLst>
          </p:cNvPr>
          <p:cNvSpPr txBox="1"/>
          <p:nvPr/>
        </p:nvSpPr>
        <p:spPr>
          <a:xfrm>
            <a:off x="213663" y="5456187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9B09530-D96C-163C-596E-881629D55259}"/>
              </a:ext>
            </a:extLst>
          </p:cNvPr>
          <p:cNvSpPr txBox="1"/>
          <p:nvPr/>
        </p:nvSpPr>
        <p:spPr>
          <a:xfrm>
            <a:off x="278269" y="6871397"/>
            <a:ext cx="3823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6A18176-F956-F610-7BF7-853F7BFE10E7}"/>
              </a:ext>
            </a:extLst>
          </p:cNvPr>
          <p:cNvSpPr txBox="1"/>
          <p:nvPr/>
        </p:nvSpPr>
        <p:spPr>
          <a:xfrm>
            <a:off x="4379171" y="6917563"/>
            <a:ext cx="36588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シャイン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4913FC2-AC53-4D95-8C2A-4AF3DF7E74DF}"/>
              </a:ext>
            </a:extLst>
          </p:cNvPr>
          <p:cNvSpPr txBox="1"/>
          <p:nvPr/>
        </p:nvSpPr>
        <p:spPr>
          <a:xfrm>
            <a:off x="809634" y="6871397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6E85349F-6256-1417-58D1-0CB2E9F5224A}"/>
              </a:ext>
            </a:extLst>
          </p:cNvPr>
          <p:cNvSpPr txBox="1"/>
          <p:nvPr/>
        </p:nvSpPr>
        <p:spPr>
          <a:xfrm>
            <a:off x="1366917" y="6875659"/>
            <a:ext cx="43799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2C0A7E93-494A-9FB1-4E7A-3C449421BB88}"/>
              </a:ext>
            </a:extLst>
          </p:cNvPr>
          <p:cNvSpPr txBox="1"/>
          <p:nvPr/>
        </p:nvSpPr>
        <p:spPr>
          <a:xfrm>
            <a:off x="199536" y="5233818"/>
            <a:ext cx="49853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Handle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2BC115AC-DBE6-0608-EA07-79BB3CD7F748}"/>
              </a:ext>
            </a:extLst>
          </p:cNvPr>
          <p:cNvSpPr/>
          <p:nvPr/>
        </p:nvSpPr>
        <p:spPr>
          <a:xfrm>
            <a:off x="208141" y="5398171"/>
            <a:ext cx="1540657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EEC98E22-F5C3-8837-AB5A-7C255EADA935}"/>
              </a:ext>
            </a:extLst>
          </p:cNvPr>
          <p:cNvSpPr txBox="1"/>
          <p:nvPr/>
        </p:nvSpPr>
        <p:spPr>
          <a:xfrm>
            <a:off x="263175" y="5413243"/>
            <a:ext cx="67807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A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E0CBC3E0-3425-3B83-F215-FAB3CF7E42CD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33475" r="25643"/>
          <a:stretch/>
        </p:blipFill>
        <p:spPr>
          <a:xfrm>
            <a:off x="208141" y="5792507"/>
            <a:ext cx="440086" cy="1076492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6A764ED-0587-0415-7F83-F615F9977C27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32673" r="26532"/>
          <a:stretch/>
        </p:blipFill>
        <p:spPr>
          <a:xfrm>
            <a:off x="737397" y="5792507"/>
            <a:ext cx="440085" cy="1078775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DF13D38D-BA97-4368-FDC1-29567D456797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32531" r="26588"/>
          <a:stretch/>
        </p:blipFill>
        <p:spPr>
          <a:xfrm>
            <a:off x="1308713" y="5792507"/>
            <a:ext cx="440085" cy="1076492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4FA5D35A-0110-F43E-5E43-FB8474962BD5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32039" r="27501"/>
          <a:stretch/>
        </p:blipFill>
        <p:spPr>
          <a:xfrm>
            <a:off x="1881408" y="5794628"/>
            <a:ext cx="440085" cy="1084235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07D4F03B-0D20-C259-A93C-6246C9CDEC1B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31966" r="27530"/>
          <a:stretch/>
        </p:blipFill>
        <p:spPr>
          <a:xfrm>
            <a:off x="2454103" y="5799575"/>
            <a:ext cx="440085" cy="1087696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A7636C8E-A1F4-F924-B2D4-3B6236407FC4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31649" r="27847"/>
          <a:stretch/>
        </p:blipFill>
        <p:spPr>
          <a:xfrm>
            <a:off x="3029716" y="5799575"/>
            <a:ext cx="440086" cy="1087696"/>
          </a:xfrm>
          <a:prstGeom prst="rect">
            <a:avLst/>
          </a:prstGeom>
        </p:spPr>
      </p:pic>
      <p:sp>
        <p:nvSpPr>
          <p:cNvPr id="15360" name="正方形/長方形 15359">
            <a:extLst>
              <a:ext uri="{FF2B5EF4-FFF2-40B4-BE49-F238E27FC236}">
                <a16:creationId xmlns:a16="http://schemas.microsoft.com/office/drawing/2014/main" id="{9773A35A-C1B3-EFA0-EA1D-6A3BCEF28BD5}"/>
              </a:ext>
            </a:extLst>
          </p:cNvPr>
          <p:cNvSpPr/>
          <p:nvPr/>
        </p:nvSpPr>
        <p:spPr>
          <a:xfrm>
            <a:off x="1881408" y="5398171"/>
            <a:ext cx="158839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1" name="正方形/長方形 15360">
            <a:extLst>
              <a:ext uri="{FF2B5EF4-FFF2-40B4-BE49-F238E27FC236}">
                <a16:creationId xmlns:a16="http://schemas.microsoft.com/office/drawing/2014/main" id="{5B46D4E8-BEB4-FE03-D465-7AA8F4BE360F}"/>
              </a:ext>
            </a:extLst>
          </p:cNvPr>
          <p:cNvSpPr/>
          <p:nvPr/>
        </p:nvSpPr>
        <p:spPr>
          <a:xfrm>
            <a:off x="3599717" y="5398171"/>
            <a:ext cx="158839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3" name="テキスト ボックス 15362">
            <a:extLst>
              <a:ext uri="{FF2B5EF4-FFF2-40B4-BE49-F238E27FC236}">
                <a16:creationId xmlns:a16="http://schemas.microsoft.com/office/drawing/2014/main" id="{5F6FC667-6083-29B2-6E0C-0AD0AD0B753F}"/>
              </a:ext>
            </a:extLst>
          </p:cNvPr>
          <p:cNvSpPr txBox="1"/>
          <p:nvPr/>
        </p:nvSpPr>
        <p:spPr>
          <a:xfrm>
            <a:off x="1933719" y="5413243"/>
            <a:ext cx="67807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B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4" name="テキスト ボックス 15363">
            <a:extLst>
              <a:ext uri="{FF2B5EF4-FFF2-40B4-BE49-F238E27FC236}">
                <a16:creationId xmlns:a16="http://schemas.microsoft.com/office/drawing/2014/main" id="{AC6389FE-1CD4-7FCE-78B0-C13AEB76F181}"/>
              </a:ext>
            </a:extLst>
          </p:cNvPr>
          <p:cNvSpPr txBox="1"/>
          <p:nvPr/>
        </p:nvSpPr>
        <p:spPr>
          <a:xfrm>
            <a:off x="3624918" y="5411156"/>
            <a:ext cx="51296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スリム把手</a:t>
            </a:r>
          </a:p>
        </p:txBody>
      </p:sp>
      <p:sp>
        <p:nvSpPr>
          <p:cNvPr id="15366" name="テキスト ボックス 15365">
            <a:extLst>
              <a:ext uri="{FF2B5EF4-FFF2-40B4-BE49-F238E27FC236}">
                <a16:creationId xmlns:a16="http://schemas.microsoft.com/office/drawing/2014/main" id="{783471AE-1DB6-19BE-F272-A2149CB85BA9}"/>
              </a:ext>
            </a:extLst>
          </p:cNvPr>
          <p:cNvSpPr txBox="1"/>
          <p:nvPr/>
        </p:nvSpPr>
        <p:spPr>
          <a:xfrm>
            <a:off x="1955129" y="6887271"/>
            <a:ext cx="3823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2" name="テキスト ボックス 15371">
            <a:extLst>
              <a:ext uri="{FF2B5EF4-FFF2-40B4-BE49-F238E27FC236}">
                <a16:creationId xmlns:a16="http://schemas.microsoft.com/office/drawing/2014/main" id="{7A44F200-6C7D-9633-69EA-FED980EF20B2}"/>
              </a:ext>
            </a:extLst>
          </p:cNvPr>
          <p:cNvSpPr txBox="1"/>
          <p:nvPr/>
        </p:nvSpPr>
        <p:spPr>
          <a:xfrm>
            <a:off x="2533212" y="6887271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3" name="テキスト ボックス 15372">
            <a:extLst>
              <a:ext uri="{FF2B5EF4-FFF2-40B4-BE49-F238E27FC236}">
                <a16:creationId xmlns:a16="http://schemas.microsoft.com/office/drawing/2014/main" id="{A5DDA508-7DC4-6F0A-419E-1FA6C28B2D3C}"/>
              </a:ext>
            </a:extLst>
          </p:cNvPr>
          <p:cNvSpPr txBox="1"/>
          <p:nvPr/>
        </p:nvSpPr>
        <p:spPr>
          <a:xfrm>
            <a:off x="3089924" y="6892794"/>
            <a:ext cx="43799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4" name="テキスト ボックス 15373">
            <a:extLst>
              <a:ext uri="{FF2B5EF4-FFF2-40B4-BE49-F238E27FC236}">
                <a16:creationId xmlns:a16="http://schemas.microsoft.com/office/drawing/2014/main" id="{1B7EE657-F113-E3C9-B912-FD945DA90F1D}"/>
              </a:ext>
            </a:extLst>
          </p:cNvPr>
          <p:cNvSpPr txBox="1"/>
          <p:nvPr/>
        </p:nvSpPr>
        <p:spPr>
          <a:xfrm>
            <a:off x="3708073" y="6911334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5376" name="図 15375">
            <a:extLst>
              <a:ext uri="{FF2B5EF4-FFF2-40B4-BE49-F238E27FC236}">
                <a16:creationId xmlns:a16="http://schemas.microsoft.com/office/drawing/2014/main" id="{17E93A54-483A-66BD-A513-376716391EB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599717" y="6121924"/>
            <a:ext cx="544400" cy="770870"/>
          </a:xfrm>
          <a:prstGeom prst="rect">
            <a:avLst/>
          </a:prstGeom>
        </p:spPr>
      </p:pic>
      <p:pic>
        <p:nvPicPr>
          <p:cNvPr id="15378" name="図 15377">
            <a:extLst>
              <a:ext uri="{FF2B5EF4-FFF2-40B4-BE49-F238E27FC236}">
                <a16:creationId xmlns:a16="http://schemas.microsoft.com/office/drawing/2014/main" id="{BF299DD7-694B-BAF9-01FF-0AE51FB4412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282319" y="6121173"/>
            <a:ext cx="541497" cy="76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4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6" name="図 15385">
            <a:extLst>
              <a:ext uri="{FF2B5EF4-FFF2-40B4-BE49-F238E27FC236}">
                <a16:creationId xmlns:a16="http://schemas.microsoft.com/office/drawing/2014/main" id="{1E928434-CEA1-14EE-EEF1-A87372D49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4560" y="1410398"/>
            <a:ext cx="935833" cy="403514"/>
          </a:xfrm>
          <a:prstGeom prst="rect">
            <a:avLst/>
          </a:prstGeom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51405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GS</a:t>
            </a: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フレームレスガラス引戸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7" name="テキスト ボックス 15366">
            <a:extLst>
              <a:ext uri="{FF2B5EF4-FFF2-40B4-BE49-F238E27FC236}">
                <a16:creationId xmlns:a16="http://schemas.microsoft.com/office/drawing/2014/main" id="{79424EFB-EC9F-7C7A-B980-EB6BBC56A19D}"/>
              </a:ext>
            </a:extLst>
          </p:cNvPr>
          <p:cNvSpPr txBox="1"/>
          <p:nvPr/>
        </p:nvSpPr>
        <p:spPr>
          <a:xfrm>
            <a:off x="221035" y="5051923"/>
            <a:ext cx="43936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クリア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8" name="テキスト ボックス 15367">
            <a:extLst>
              <a:ext uri="{FF2B5EF4-FFF2-40B4-BE49-F238E27FC236}">
                <a16:creationId xmlns:a16="http://schemas.microsoft.com/office/drawing/2014/main" id="{7DB90244-89E2-B015-22DC-FB190BB7B61E}"/>
              </a:ext>
            </a:extLst>
          </p:cNvPr>
          <p:cNvSpPr txBox="1"/>
          <p:nvPr/>
        </p:nvSpPr>
        <p:spPr>
          <a:xfrm>
            <a:off x="1479517" y="5060390"/>
            <a:ext cx="61555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スモーク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0" name="テキスト ボックス 15369">
            <a:extLst>
              <a:ext uri="{FF2B5EF4-FFF2-40B4-BE49-F238E27FC236}">
                <a16:creationId xmlns:a16="http://schemas.microsoft.com/office/drawing/2014/main" id="{96E8373A-D73F-8A88-F252-ECF61CDA25D1}"/>
              </a:ext>
            </a:extLst>
          </p:cNvPr>
          <p:cNvSpPr txBox="1"/>
          <p:nvPr/>
        </p:nvSpPr>
        <p:spPr>
          <a:xfrm>
            <a:off x="2807996" y="5060390"/>
            <a:ext cx="107721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タペストリーフロストホワイト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1" name="テキスト ボックス 15370">
            <a:extLst>
              <a:ext uri="{FF2B5EF4-FFF2-40B4-BE49-F238E27FC236}">
                <a16:creationId xmlns:a16="http://schemas.microsoft.com/office/drawing/2014/main" id="{55FC7EAB-87D9-A37E-5C06-98A7889C96A4}"/>
              </a:ext>
            </a:extLst>
          </p:cNvPr>
          <p:cNvSpPr txBox="1"/>
          <p:nvPr/>
        </p:nvSpPr>
        <p:spPr>
          <a:xfrm>
            <a:off x="4051436" y="5060390"/>
            <a:ext cx="10772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タペストリーフロストスモーク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A34A07C-BF36-0E19-B4E1-CCBB5079FD9E}"/>
              </a:ext>
            </a:extLst>
          </p:cNvPr>
          <p:cNvSpPr txBox="1"/>
          <p:nvPr/>
        </p:nvSpPr>
        <p:spPr>
          <a:xfrm>
            <a:off x="199536" y="4032484"/>
            <a:ext cx="37510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Color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1375111-1A72-A4EB-D097-2077A650A0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682" y="4206870"/>
            <a:ext cx="1124950" cy="815422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CF7AED7-8131-6D6C-008C-3E1E5857A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8779" y="4206870"/>
            <a:ext cx="1129942" cy="81542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5E76EC13-FB94-3DED-B6B2-1A0F96FF6A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5551" y="4220752"/>
            <a:ext cx="1124950" cy="81542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9412B0-BAFD-E403-8352-82DF04DFE2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3575" y="4234977"/>
            <a:ext cx="1124950" cy="813758"/>
          </a:xfrm>
          <a:prstGeom prst="rect">
            <a:avLst/>
          </a:prstGeom>
        </p:spPr>
      </p:pic>
      <p:sp>
        <p:nvSpPr>
          <p:cNvPr id="1050" name="テキスト ボックス 1049">
            <a:extLst>
              <a:ext uri="{FF2B5EF4-FFF2-40B4-BE49-F238E27FC236}">
                <a16:creationId xmlns:a16="http://schemas.microsoft.com/office/drawing/2014/main" id="{B408A8DC-2339-A04E-C4CB-CA91FAC0BCFC}"/>
              </a:ext>
            </a:extLst>
          </p:cNvPr>
          <p:cNvSpPr txBox="1"/>
          <p:nvPr/>
        </p:nvSpPr>
        <p:spPr>
          <a:xfrm>
            <a:off x="7442535" y="4881893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2WING</a:t>
            </a:r>
          </a:p>
        </p:txBody>
      </p:sp>
      <p:sp>
        <p:nvSpPr>
          <p:cNvPr id="1051" name="テキスト ボックス 1050">
            <a:extLst>
              <a:ext uri="{FF2B5EF4-FFF2-40B4-BE49-F238E27FC236}">
                <a16:creationId xmlns:a16="http://schemas.microsoft.com/office/drawing/2014/main" id="{125D43C8-979B-AE74-0D88-9C8D6FE4FE4E}"/>
              </a:ext>
            </a:extLst>
          </p:cNvPr>
          <p:cNvSpPr txBox="1"/>
          <p:nvPr/>
        </p:nvSpPr>
        <p:spPr>
          <a:xfrm>
            <a:off x="7543200" y="2749500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1WING</a:t>
            </a:r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＋</a:t>
            </a:r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1FIX</a:t>
            </a:r>
          </a:p>
        </p:txBody>
      </p:sp>
      <p:sp>
        <p:nvSpPr>
          <p:cNvPr id="1052" name="テキスト ボックス 1051">
            <a:extLst>
              <a:ext uri="{FF2B5EF4-FFF2-40B4-BE49-F238E27FC236}">
                <a16:creationId xmlns:a16="http://schemas.microsoft.com/office/drawing/2014/main" id="{0A748319-F172-CD60-F616-AC70406939E0}"/>
              </a:ext>
            </a:extLst>
          </p:cNvPr>
          <p:cNvSpPr txBox="1"/>
          <p:nvPr/>
        </p:nvSpPr>
        <p:spPr>
          <a:xfrm>
            <a:off x="5371598" y="6984702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2WING</a:t>
            </a:r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＋</a:t>
            </a:r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2FIX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624A61F-7D6D-6234-91E4-010F68D59C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45906" y="935038"/>
            <a:ext cx="1799977" cy="179997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691F911-5CAC-DDDD-8723-31179426F9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43200" y="944698"/>
            <a:ext cx="1799977" cy="179031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EC904211-AA87-22DA-3CF2-344E111701B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56347" y="3042751"/>
            <a:ext cx="1799977" cy="1796757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F2FC4CA2-E76A-67BC-DFA8-A5C3D8618BE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42535" y="3052213"/>
            <a:ext cx="1915897" cy="179997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760C6D0-AEBF-D719-A5D7-B41D4885382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53378" y="5166973"/>
            <a:ext cx="1912677" cy="179675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E2D4290A-2581-5328-B398-02417DEACC50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8596" t="23460" r="10908" b="15744"/>
          <a:stretch/>
        </p:blipFill>
        <p:spPr>
          <a:xfrm>
            <a:off x="196849" y="927466"/>
            <a:ext cx="4989699" cy="28455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D6A3828-587A-6E15-6CC9-71F65A50A3EC}"/>
              </a:ext>
            </a:extLst>
          </p:cNvPr>
          <p:cNvSpPr txBox="1"/>
          <p:nvPr/>
        </p:nvSpPr>
        <p:spPr>
          <a:xfrm>
            <a:off x="213663" y="5456187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8A2411F-FB2C-C708-B0AB-F0B3C7CE62A1}"/>
              </a:ext>
            </a:extLst>
          </p:cNvPr>
          <p:cNvSpPr txBox="1"/>
          <p:nvPr/>
        </p:nvSpPr>
        <p:spPr>
          <a:xfrm>
            <a:off x="278269" y="6871397"/>
            <a:ext cx="3823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648A993-64E4-D901-79D7-C2517B603B06}"/>
              </a:ext>
            </a:extLst>
          </p:cNvPr>
          <p:cNvSpPr txBox="1"/>
          <p:nvPr/>
        </p:nvSpPr>
        <p:spPr>
          <a:xfrm>
            <a:off x="4379171" y="6917563"/>
            <a:ext cx="36588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シャイン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95534FC-3C0C-1ADB-BB6F-8F527841314E}"/>
              </a:ext>
            </a:extLst>
          </p:cNvPr>
          <p:cNvSpPr txBox="1"/>
          <p:nvPr/>
        </p:nvSpPr>
        <p:spPr>
          <a:xfrm>
            <a:off x="809634" y="6871397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51A1A0F-AA48-A869-3B51-B157F7506DBD}"/>
              </a:ext>
            </a:extLst>
          </p:cNvPr>
          <p:cNvSpPr txBox="1"/>
          <p:nvPr/>
        </p:nvSpPr>
        <p:spPr>
          <a:xfrm>
            <a:off x="1366917" y="6875659"/>
            <a:ext cx="43799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20D4B0A-3DAF-FFE8-9642-3731A9C33580}"/>
              </a:ext>
            </a:extLst>
          </p:cNvPr>
          <p:cNvSpPr txBox="1"/>
          <p:nvPr/>
        </p:nvSpPr>
        <p:spPr>
          <a:xfrm>
            <a:off x="199536" y="5233818"/>
            <a:ext cx="49853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Handle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57B6E4B-8056-ACF8-D1E4-BFCD715FD775}"/>
              </a:ext>
            </a:extLst>
          </p:cNvPr>
          <p:cNvSpPr/>
          <p:nvPr/>
        </p:nvSpPr>
        <p:spPr>
          <a:xfrm>
            <a:off x="208141" y="5398171"/>
            <a:ext cx="1540657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A043FB7-EB75-9614-AF12-5C13F2100631}"/>
              </a:ext>
            </a:extLst>
          </p:cNvPr>
          <p:cNvSpPr txBox="1"/>
          <p:nvPr/>
        </p:nvSpPr>
        <p:spPr>
          <a:xfrm>
            <a:off x="263175" y="5413243"/>
            <a:ext cx="67807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A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D373FAC5-EE5E-394B-79FC-12AE62F80CA0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33475" r="25643"/>
          <a:stretch/>
        </p:blipFill>
        <p:spPr>
          <a:xfrm>
            <a:off x="208141" y="5792507"/>
            <a:ext cx="440086" cy="1076492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B3BBF91A-6807-AFF3-BAA0-52E98098DEE7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32673" r="26532"/>
          <a:stretch/>
        </p:blipFill>
        <p:spPr>
          <a:xfrm>
            <a:off x="737397" y="5792507"/>
            <a:ext cx="440085" cy="1078775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E2166A88-511F-BD29-8C95-C35DA744125C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32531" r="26588"/>
          <a:stretch/>
        </p:blipFill>
        <p:spPr>
          <a:xfrm>
            <a:off x="1308713" y="5792507"/>
            <a:ext cx="440085" cy="107649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8915A60F-8799-D55F-A513-1876760EA6FD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32039" r="27501"/>
          <a:stretch/>
        </p:blipFill>
        <p:spPr>
          <a:xfrm>
            <a:off x="1881408" y="5794628"/>
            <a:ext cx="440085" cy="1084235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EACBC0E9-1252-A4FC-2483-847586792F1F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31966" r="27530"/>
          <a:stretch/>
        </p:blipFill>
        <p:spPr>
          <a:xfrm>
            <a:off x="2454103" y="5799575"/>
            <a:ext cx="440085" cy="1087696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E164807-C802-C369-31DE-C58BCCC8AE18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31649" r="27847"/>
          <a:stretch/>
        </p:blipFill>
        <p:spPr>
          <a:xfrm>
            <a:off x="3029716" y="5799575"/>
            <a:ext cx="440086" cy="1087696"/>
          </a:xfrm>
          <a:prstGeom prst="rect">
            <a:avLst/>
          </a:prstGeom>
        </p:spPr>
      </p:pic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8D41AAA1-CD68-E04E-1173-59198CD784C8}"/>
              </a:ext>
            </a:extLst>
          </p:cNvPr>
          <p:cNvSpPr/>
          <p:nvPr/>
        </p:nvSpPr>
        <p:spPr>
          <a:xfrm>
            <a:off x="1881408" y="5398171"/>
            <a:ext cx="158839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182E2594-F8A5-5DD0-1B78-1708DCBE8617}"/>
              </a:ext>
            </a:extLst>
          </p:cNvPr>
          <p:cNvSpPr/>
          <p:nvPr/>
        </p:nvSpPr>
        <p:spPr>
          <a:xfrm>
            <a:off x="3599717" y="5398171"/>
            <a:ext cx="158839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B39F09E-5D23-9EB0-D6CD-6701CEA24795}"/>
              </a:ext>
            </a:extLst>
          </p:cNvPr>
          <p:cNvSpPr txBox="1"/>
          <p:nvPr/>
        </p:nvSpPr>
        <p:spPr>
          <a:xfrm>
            <a:off x="1933719" y="5413243"/>
            <a:ext cx="67807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バーハンドル</a:t>
            </a:r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B</a:t>
            </a:r>
            <a:endParaRPr kumimoji="1" lang="ja-JP" altLang="en-US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A30F474-64CA-CB4A-7E90-6F0DAC5B7C98}"/>
              </a:ext>
            </a:extLst>
          </p:cNvPr>
          <p:cNvSpPr txBox="1"/>
          <p:nvPr/>
        </p:nvSpPr>
        <p:spPr>
          <a:xfrm>
            <a:off x="3624918" y="5411156"/>
            <a:ext cx="51296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スリム引手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F5ADC30-9813-92FB-1924-8CC48ADB033F}"/>
              </a:ext>
            </a:extLst>
          </p:cNvPr>
          <p:cNvSpPr txBox="1"/>
          <p:nvPr/>
        </p:nvSpPr>
        <p:spPr>
          <a:xfrm>
            <a:off x="1955129" y="6887271"/>
            <a:ext cx="3823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BE68503-FA87-8577-1956-2D36BBBA8FD0}"/>
              </a:ext>
            </a:extLst>
          </p:cNvPr>
          <p:cNvSpPr txBox="1"/>
          <p:nvPr/>
        </p:nvSpPr>
        <p:spPr>
          <a:xfrm>
            <a:off x="2533212" y="6887271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サテン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ニッケル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3162DAC-1103-68E1-9223-514E77452A3B}"/>
              </a:ext>
            </a:extLst>
          </p:cNvPr>
          <p:cNvSpPr txBox="1"/>
          <p:nvPr/>
        </p:nvSpPr>
        <p:spPr>
          <a:xfrm>
            <a:off x="3089924" y="6892794"/>
            <a:ext cx="43799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クローム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D55031DA-3BEC-5414-BBAE-1BE9235FDAE7}"/>
              </a:ext>
            </a:extLst>
          </p:cNvPr>
          <p:cNvSpPr txBox="1"/>
          <p:nvPr/>
        </p:nvSpPr>
        <p:spPr>
          <a:xfrm>
            <a:off x="3708073" y="6911334"/>
            <a:ext cx="40726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アイアン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F06CE178-64F9-AA40-9D07-038671501C3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599717" y="6121924"/>
            <a:ext cx="544400" cy="770870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810D91A2-3068-D02C-D77F-74FF7C7282C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282319" y="6121173"/>
            <a:ext cx="541497" cy="763612"/>
          </a:xfrm>
          <a:prstGeom prst="rect">
            <a:avLst/>
          </a:prstGeom>
        </p:spPr>
      </p:pic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E06F442F-875F-DF94-109F-3445AE39B2A6}"/>
              </a:ext>
            </a:extLst>
          </p:cNvPr>
          <p:cNvSpPr/>
          <p:nvPr/>
        </p:nvSpPr>
        <p:spPr>
          <a:xfrm>
            <a:off x="9536670" y="2004441"/>
            <a:ext cx="95226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D2304867-1F60-F062-7F6F-84472A9256DA}"/>
              </a:ext>
            </a:extLst>
          </p:cNvPr>
          <p:cNvSpPr txBox="1"/>
          <p:nvPr/>
        </p:nvSpPr>
        <p:spPr>
          <a:xfrm>
            <a:off x="9588981" y="2019513"/>
            <a:ext cx="24846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FIX</a:t>
            </a:r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枠</a:t>
            </a:r>
          </a:p>
        </p:txBody>
      </p:sp>
      <p:sp>
        <p:nvSpPr>
          <p:cNvPr id="15360" name="テキスト ボックス 15359">
            <a:extLst>
              <a:ext uri="{FF2B5EF4-FFF2-40B4-BE49-F238E27FC236}">
                <a16:creationId xmlns:a16="http://schemas.microsoft.com/office/drawing/2014/main" id="{F0243F41-6468-5F5E-9CB3-1D24EC33989F}"/>
              </a:ext>
            </a:extLst>
          </p:cNvPr>
          <p:cNvSpPr txBox="1"/>
          <p:nvPr/>
        </p:nvSpPr>
        <p:spPr>
          <a:xfrm>
            <a:off x="9522171" y="941147"/>
            <a:ext cx="36869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Parts</a:t>
            </a:r>
          </a:p>
        </p:txBody>
      </p:sp>
      <p:sp>
        <p:nvSpPr>
          <p:cNvPr id="15361" name="正方形/長方形 15360">
            <a:extLst>
              <a:ext uri="{FF2B5EF4-FFF2-40B4-BE49-F238E27FC236}">
                <a16:creationId xmlns:a16="http://schemas.microsoft.com/office/drawing/2014/main" id="{B7EF92CA-252D-EDFA-6712-882F3D08D6AB}"/>
              </a:ext>
            </a:extLst>
          </p:cNvPr>
          <p:cNvSpPr/>
          <p:nvPr/>
        </p:nvSpPr>
        <p:spPr>
          <a:xfrm>
            <a:off x="9522171" y="1169044"/>
            <a:ext cx="981263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3" name="テキスト ボックス 15362">
            <a:extLst>
              <a:ext uri="{FF2B5EF4-FFF2-40B4-BE49-F238E27FC236}">
                <a16:creationId xmlns:a16="http://schemas.microsoft.com/office/drawing/2014/main" id="{042FD730-C69F-CAC0-F0B0-784599148F38}"/>
              </a:ext>
            </a:extLst>
          </p:cNvPr>
          <p:cNvSpPr txBox="1"/>
          <p:nvPr/>
        </p:nvSpPr>
        <p:spPr>
          <a:xfrm>
            <a:off x="9577205" y="1172208"/>
            <a:ext cx="35105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FIX</a:t>
            </a:r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下枠</a:t>
            </a:r>
          </a:p>
        </p:txBody>
      </p:sp>
      <p:sp>
        <p:nvSpPr>
          <p:cNvPr id="15372" name="テキスト ボックス 15371">
            <a:extLst>
              <a:ext uri="{FF2B5EF4-FFF2-40B4-BE49-F238E27FC236}">
                <a16:creationId xmlns:a16="http://schemas.microsoft.com/office/drawing/2014/main" id="{E968453C-280B-6C70-A11C-10F3C402DFFA}"/>
              </a:ext>
            </a:extLst>
          </p:cNvPr>
          <p:cNvSpPr txBox="1"/>
          <p:nvPr/>
        </p:nvSpPr>
        <p:spPr>
          <a:xfrm>
            <a:off x="9554673" y="1826380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シルバー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3" name="テキスト ボックス 15382">
            <a:extLst>
              <a:ext uri="{FF2B5EF4-FFF2-40B4-BE49-F238E27FC236}">
                <a16:creationId xmlns:a16="http://schemas.microsoft.com/office/drawing/2014/main" id="{B4EE51B7-1054-3C02-DB29-E6F4AB97F35E}"/>
              </a:ext>
            </a:extLst>
          </p:cNvPr>
          <p:cNvSpPr txBox="1"/>
          <p:nvPr/>
        </p:nvSpPr>
        <p:spPr>
          <a:xfrm>
            <a:off x="5395139" y="2770524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1WING</a:t>
            </a:r>
          </a:p>
        </p:txBody>
      </p:sp>
      <p:sp>
        <p:nvSpPr>
          <p:cNvPr id="15384" name="テキスト ボックス 15383">
            <a:extLst>
              <a:ext uri="{FF2B5EF4-FFF2-40B4-BE49-F238E27FC236}">
                <a16:creationId xmlns:a16="http://schemas.microsoft.com/office/drawing/2014/main" id="{154CA404-8F6D-4A89-E26D-48A53F7A2F7F}"/>
              </a:ext>
            </a:extLst>
          </p:cNvPr>
          <p:cNvSpPr txBox="1"/>
          <p:nvPr/>
        </p:nvSpPr>
        <p:spPr>
          <a:xfrm>
            <a:off x="5359603" y="4873932"/>
            <a:ext cx="128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1WING</a:t>
            </a:r>
            <a:r>
              <a:rPr kumimoji="1"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＋</a:t>
            </a:r>
            <a:r>
              <a:rPr kumimoji="1"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2FIX</a:t>
            </a:r>
          </a:p>
        </p:txBody>
      </p:sp>
      <p:pic>
        <p:nvPicPr>
          <p:cNvPr id="15387" name="図 15386">
            <a:extLst>
              <a:ext uri="{FF2B5EF4-FFF2-40B4-BE49-F238E27FC236}">
                <a16:creationId xmlns:a16="http://schemas.microsoft.com/office/drawing/2014/main" id="{DF582506-0703-5669-F2E6-EE1BE8FCD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768" y="2245464"/>
            <a:ext cx="935833" cy="403514"/>
          </a:xfrm>
          <a:prstGeom prst="rect">
            <a:avLst/>
          </a:prstGeom>
        </p:spPr>
      </p:pic>
      <p:sp>
        <p:nvSpPr>
          <p:cNvPr id="15388" name="テキスト ボックス 15387">
            <a:extLst>
              <a:ext uri="{FF2B5EF4-FFF2-40B4-BE49-F238E27FC236}">
                <a16:creationId xmlns:a16="http://schemas.microsoft.com/office/drawing/2014/main" id="{6BBE5EBF-CBC1-E2BD-A17D-7D8E0622DABD}"/>
              </a:ext>
            </a:extLst>
          </p:cNvPr>
          <p:cNvSpPr txBox="1"/>
          <p:nvPr/>
        </p:nvSpPr>
        <p:spPr>
          <a:xfrm>
            <a:off x="9561881" y="2661446"/>
            <a:ext cx="6096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シルバー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9" name="Rectangle 9">
            <a:extLst>
              <a:ext uri="{FF2B5EF4-FFF2-40B4-BE49-F238E27FC236}">
                <a16:creationId xmlns:a16="http://schemas.microsoft.com/office/drawing/2014/main" id="{0F03990E-227E-3809-E93A-823A0BBE3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379" y="7304101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SPD_int_22_023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2026.06.30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</p:spTree>
    <p:extLst>
      <p:ext uri="{BB962C8B-B14F-4D97-AF65-F5344CB8AC3E}">
        <p14:creationId xmlns:p14="http://schemas.microsoft.com/office/powerpoint/2010/main" val="555663836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</TotalTime>
  <Words>329</Words>
  <Application>Microsoft Office PowerPoint</Application>
  <PresentationFormat>ユーザー設定</PresentationFormat>
  <Paragraphs>156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Noto Sans JP</vt:lpstr>
      <vt:lpstr>Yu Gothic</vt:lpstr>
      <vt:lpstr>Arial</vt:lpstr>
      <vt:lpstr>Calibri</vt:lpstr>
      <vt:lpstr>Times New Roman</vt:lpstr>
      <vt:lpstr>LIXILテーマ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65</cp:revision>
  <dcterms:created xsi:type="dcterms:W3CDTF">2010-09-29T12:55:25Z</dcterms:created>
  <dcterms:modified xsi:type="dcterms:W3CDTF">2026-06-25T01:44:55Z</dcterms:modified>
</cp:coreProperties>
</file>