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notesMasterIdLst>
    <p:notesMasterId r:id="rId3"/>
  </p:notesMasterIdLst>
  <p:handoutMasterIdLst>
    <p:handoutMasterId r:id="rId4"/>
  </p:handoutMasterIdLst>
  <p:sldIdLst>
    <p:sldId id="305" r:id="rId2"/>
  </p:sldIdLst>
  <p:sldSz cx="10691813" cy="7559675"/>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1C3777F5-3244-4603-991A-AFC0F9A008F5}">
          <p14:sldIdLst>
            <p14:sldId id="30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787B"/>
    <a:srgbClr val="7D7E81"/>
    <a:srgbClr val="FFFFCC"/>
    <a:srgbClr val="D95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850" autoAdjust="0"/>
    <p:restoredTop sz="96190" autoAdjust="0"/>
  </p:normalViewPr>
  <p:slideViewPr>
    <p:cSldViewPr snapToGrid="0" showGuides="1">
      <p:cViewPr varScale="1">
        <p:scale>
          <a:sx n="63" d="100"/>
          <a:sy n="63" d="100"/>
        </p:scale>
        <p:origin x="414" y="72"/>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9" d="100"/>
          <a:sy n="89" d="100"/>
        </p:scale>
        <p:origin x="449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527FA63-4B13-B34D-93B9-14AABE0F8A94}"/>
              </a:ext>
            </a:extLst>
          </p:cNvPr>
          <p:cNvSpPr>
            <a:spLocks noGrp="1" noChangeArrowheads="1"/>
          </p:cNvSpPr>
          <p:nvPr>
            <p:ph type="hdr" sz="quarter"/>
          </p:nvPr>
        </p:nvSpPr>
        <p:spPr bwMode="auto">
          <a:xfrm>
            <a:off x="1"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5" name="Rectangle 3">
            <a:extLst>
              <a:ext uri="{FF2B5EF4-FFF2-40B4-BE49-F238E27FC236}">
                <a16:creationId xmlns:a16="http://schemas.microsoft.com/office/drawing/2014/main" id="{0E433488-13E7-984D-8394-9A9C8DB5A0B3}"/>
              </a:ext>
            </a:extLst>
          </p:cNvPr>
          <p:cNvSpPr>
            <a:spLocks noGrp="1" noChangeArrowheads="1"/>
          </p:cNvSpPr>
          <p:nvPr>
            <p:ph type="dt" sz="quarter" idx="1"/>
          </p:nvPr>
        </p:nvSpPr>
        <p:spPr bwMode="auto">
          <a:xfrm>
            <a:off x="3817142"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6" name="Rectangle 4">
            <a:extLst>
              <a:ext uri="{FF2B5EF4-FFF2-40B4-BE49-F238E27FC236}">
                <a16:creationId xmlns:a16="http://schemas.microsoft.com/office/drawing/2014/main" id="{7DAC4611-FA7F-C24A-9866-C8A1DB41C949}"/>
              </a:ext>
            </a:extLst>
          </p:cNvPr>
          <p:cNvSpPr>
            <a:spLocks noGrp="1" noChangeArrowheads="1"/>
          </p:cNvSpPr>
          <p:nvPr>
            <p:ph type="ftr" sz="quarter" idx="2"/>
          </p:nvPr>
        </p:nvSpPr>
        <p:spPr bwMode="auto">
          <a:xfrm>
            <a:off x="1"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7" name="Rectangle 5">
            <a:extLst>
              <a:ext uri="{FF2B5EF4-FFF2-40B4-BE49-F238E27FC236}">
                <a16:creationId xmlns:a16="http://schemas.microsoft.com/office/drawing/2014/main" id="{380119EA-072F-F048-AEBD-BA4635BC360A}"/>
              </a:ext>
            </a:extLst>
          </p:cNvPr>
          <p:cNvSpPr>
            <a:spLocks noGrp="1" noChangeArrowheads="1"/>
          </p:cNvSpPr>
          <p:nvPr>
            <p:ph type="sldNum" sz="quarter" idx="3"/>
          </p:nvPr>
        </p:nvSpPr>
        <p:spPr bwMode="auto">
          <a:xfrm>
            <a:off x="3817142"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algn="r" eaLnBrk="1" hangingPunct="1">
              <a:defRPr sz="1200">
                <a:solidFill>
                  <a:schemeClr val="tx1"/>
                </a:solidFill>
              </a:defRPr>
            </a:lvl1pPr>
          </a:lstStyle>
          <a:p>
            <a:pPr>
              <a:defRPr/>
            </a:pPr>
            <a:fld id="{99FB9110-0438-FF42-A562-5D64BC07EAC3}"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C5D5908-F075-8140-8207-8CB94DD95782}"/>
              </a:ext>
            </a:extLst>
          </p:cNvPr>
          <p:cNvSpPr>
            <a:spLocks noGrp="1" noChangeArrowheads="1"/>
          </p:cNvSpPr>
          <p:nvPr>
            <p:ph type="hdr" sz="quarter"/>
          </p:nvPr>
        </p:nvSpPr>
        <p:spPr bwMode="auto">
          <a:xfrm>
            <a:off x="1"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3" name="Rectangle 3">
            <a:extLst>
              <a:ext uri="{FF2B5EF4-FFF2-40B4-BE49-F238E27FC236}">
                <a16:creationId xmlns:a16="http://schemas.microsoft.com/office/drawing/2014/main" id="{565B388D-5063-7145-84EE-AF6DC03A6369}"/>
              </a:ext>
            </a:extLst>
          </p:cNvPr>
          <p:cNvSpPr>
            <a:spLocks noGrp="1" noChangeArrowheads="1"/>
          </p:cNvSpPr>
          <p:nvPr>
            <p:ph type="dt" idx="1"/>
          </p:nvPr>
        </p:nvSpPr>
        <p:spPr bwMode="auto">
          <a:xfrm>
            <a:off x="3817142"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fld id="{8C9A6778-A3FA-C74E-9E18-9BCB36330D97}" type="datetime1">
              <a:rPr lang="en-US" altLang="ja-JP"/>
              <a:pPr>
                <a:defRPr/>
              </a:pPr>
              <a:t>9/3/2024</a:t>
            </a:fld>
            <a:endParaRPr lang="en-US" altLang="ja-JP"/>
          </a:p>
        </p:txBody>
      </p:sp>
      <p:sp>
        <p:nvSpPr>
          <p:cNvPr id="13316" name="Rectangle 4">
            <a:extLst>
              <a:ext uri="{FF2B5EF4-FFF2-40B4-BE49-F238E27FC236}">
                <a16:creationId xmlns:a16="http://schemas.microsoft.com/office/drawing/2014/main" id="{D129AAF4-F51F-094D-B476-A0606DFF606D}"/>
              </a:ext>
            </a:extLst>
          </p:cNvPr>
          <p:cNvSpPr>
            <a:spLocks noGrp="1" noRot="1" noChangeAspect="1" noChangeArrowheads="1" noTextEdit="1"/>
          </p:cNvSpPr>
          <p:nvPr>
            <p:ph type="sldImg" idx="2"/>
          </p:nvPr>
        </p:nvSpPr>
        <p:spPr bwMode="auto">
          <a:xfrm>
            <a:off x="754063" y="741363"/>
            <a:ext cx="5227637" cy="3697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A51AEF80-23CE-5443-90A3-A33684C82575}"/>
              </a:ext>
            </a:extLst>
          </p:cNvPr>
          <p:cNvSpPr>
            <a:spLocks noGrp="1" noChangeArrowheads="1"/>
          </p:cNvSpPr>
          <p:nvPr>
            <p:ph type="body" sz="quarter" idx="3"/>
          </p:nvPr>
        </p:nvSpPr>
        <p:spPr bwMode="auto">
          <a:xfrm>
            <a:off x="898521" y="4686538"/>
            <a:ext cx="4938722" cy="4439132"/>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p>
            <a:pPr lvl="0"/>
            <a:r>
              <a:rPr lang="ja-JP" altLang="en-US" noProof="0"/>
              <a:t>マスタ</a:t>
            </a:r>
            <a:r>
              <a:rPr lang="en-US" altLang="ja-JP" noProof="0"/>
              <a:t> </a:t>
            </a:r>
            <a:r>
              <a:rPr lang="ja-JP" altLang="en-US" noProof="0"/>
              <a:t>テキストの書式設定</a:t>
            </a:r>
            <a:endParaRPr lang="en-US" altLang="ja-JP" noProof="0"/>
          </a:p>
          <a:p>
            <a:pPr lvl="1"/>
            <a:r>
              <a:rPr lang="ja-JP" altLang="en-US" noProof="0"/>
              <a:t>第</a:t>
            </a:r>
            <a:r>
              <a:rPr lang="en-US" altLang="ja-JP" noProof="0"/>
              <a:t> 2 </a:t>
            </a:r>
            <a:r>
              <a:rPr lang="ja-JP" altLang="en-US" noProof="0"/>
              <a:t>レベル</a:t>
            </a:r>
            <a:endParaRPr lang="en-US" altLang="ja-JP" noProof="0"/>
          </a:p>
          <a:p>
            <a:pPr lvl="2"/>
            <a:r>
              <a:rPr lang="ja-JP" altLang="en-US" noProof="0"/>
              <a:t>第</a:t>
            </a:r>
            <a:r>
              <a:rPr lang="en-US" altLang="ja-JP" noProof="0"/>
              <a:t> 3 </a:t>
            </a:r>
            <a:r>
              <a:rPr lang="ja-JP" altLang="en-US" noProof="0"/>
              <a:t>レベル</a:t>
            </a:r>
            <a:endParaRPr lang="en-US" altLang="ja-JP" noProof="0"/>
          </a:p>
          <a:p>
            <a:pPr lvl="3"/>
            <a:r>
              <a:rPr lang="ja-JP" altLang="en-US" noProof="0"/>
              <a:t>第</a:t>
            </a:r>
            <a:r>
              <a:rPr lang="en-US" altLang="ja-JP" noProof="0"/>
              <a:t> 4 </a:t>
            </a:r>
            <a:r>
              <a:rPr lang="ja-JP" altLang="en-US" noProof="0"/>
              <a:t>レベル</a:t>
            </a:r>
            <a:endParaRPr lang="en-US" altLang="ja-JP" noProof="0"/>
          </a:p>
          <a:p>
            <a:pPr lvl="4"/>
            <a:r>
              <a:rPr lang="ja-JP" altLang="en-US" noProof="0"/>
              <a:t>第</a:t>
            </a:r>
            <a:r>
              <a:rPr lang="en-US" altLang="ja-JP" noProof="0"/>
              <a:t> 5 </a:t>
            </a:r>
            <a:r>
              <a:rPr lang="ja-JP" altLang="en-US" noProof="0"/>
              <a:t>レベル</a:t>
            </a:r>
          </a:p>
        </p:txBody>
      </p:sp>
      <p:sp>
        <p:nvSpPr>
          <p:cNvPr id="15366" name="Rectangle 6">
            <a:extLst>
              <a:ext uri="{FF2B5EF4-FFF2-40B4-BE49-F238E27FC236}">
                <a16:creationId xmlns:a16="http://schemas.microsoft.com/office/drawing/2014/main" id="{F46E546D-1915-FA41-BC33-F77A70B5F64E}"/>
              </a:ext>
            </a:extLst>
          </p:cNvPr>
          <p:cNvSpPr>
            <a:spLocks noGrp="1" noChangeArrowheads="1"/>
          </p:cNvSpPr>
          <p:nvPr>
            <p:ph type="ftr" sz="quarter" idx="4"/>
          </p:nvPr>
        </p:nvSpPr>
        <p:spPr bwMode="auto">
          <a:xfrm>
            <a:off x="1"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7" name="Rectangle 7">
            <a:extLst>
              <a:ext uri="{FF2B5EF4-FFF2-40B4-BE49-F238E27FC236}">
                <a16:creationId xmlns:a16="http://schemas.microsoft.com/office/drawing/2014/main" id="{3E2F109F-F240-4743-B681-E0AAF356F19A}"/>
              </a:ext>
            </a:extLst>
          </p:cNvPr>
          <p:cNvSpPr>
            <a:spLocks noGrp="1" noChangeArrowheads="1"/>
          </p:cNvSpPr>
          <p:nvPr>
            <p:ph type="sldNum" sz="quarter" idx="5"/>
          </p:nvPr>
        </p:nvSpPr>
        <p:spPr bwMode="auto">
          <a:xfrm>
            <a:off x="3817142"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algn="r" eaLnBrk="1" hangingPunct="1">
              <a:defRPr sz="1200">
                <a:solidFill>
                  <a:schemeClr val="tx1"/>
                </a:solidFill>
              </a:defRPr>
            </a:lvl1pPr>
          </a:lstStyle>
          <a:p>
            <a:pPr>
              <a:defRPr/>
            </a:pPr>
            <a:fld id="{C6D617CA-1017-2047-8EF2-B3F641E5A6BD}"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ＭＳ Ｐゴシック" pitchFamily="114" charset="-128"/>
      </a:defRPr>
    </a:lvl1pPr>
    <a:lvl2pPr marL="495300"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2pPr>
    <a:lvl3pPr marL="99218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3pPr>
    <a:lvl4pPr marL="1490663"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4pPr>
    <a:lvl5pPr marL="198913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5pPr>
    <a:lvl6pPr marL="2488622" algn="l" defTabSz="995450" rtl="0" eaLnBrk="1" latinLnBrk="0" hangingPunct="1">
      <a:defRPr kumimoji="1" sz="1306" kern="1200">
        <a:solidFill>
          <a:schemeClr val="tx1"/>
        </a:solidFill>
        <a:latin typeface="+mn-lt"/>
        <a:ea typeface="+mn-ea"/>
        <a:cs typeface="+mn-cs"/>
      </a:defRPr>
    </a:lvl6pPr>
    <a:lvl7pPr marL="2986349" algn="l" defTabSz="995450" rtl="0" eaLnBrk="1" latinLnBrk="0" hangingPunct="1">
      <a:defRPr kumimoji="1" sz="1306" kern="1200">
        <a:solidFill>
          <a:schemeClr val="tx1"/>
        </a:solidFill>
        <a:latin typeface="+mn-lt"/>
        <a:ea typeface="+mn-ea"/>
        <a:cs typeface="+mn-cs"/>
      </a:defRPr>
    </a:lvl7pPr>
    <a:lvl8pPr marL="3484073" algn="l" defTabSz="995450" rtl="0" eaLnBrk="1" latinLnBrk="0" hangingPunct="1">
      <a:defRPr kumimoji="1" sz="1306" kern="1200">
        <a:solidFill>
          <a:schemeClr val="tx1"/>
        </a:solidFill>
        <a:latin typeface="+mn-lt"/>
        <a:ea typeface="+mn-ea"/>
        <a:cs typeface="+mn-cs"/>
      </a:defRPr>
    </a:lvl8pPr>
    <a:lvl9pPr marL="3981798" algn="l" defTabSz="995450" rtl="0" eaLnBrk="1" latinLnBrk="0" hangingPunct="1">
      <a:defRPr kumimoji="1"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A6505789-8E81-497C-AFF0-D608CD6F8CB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Rectangle 3">
            <a:extLst>
              <a:ext uri="{FF2B5EF4-FFF2-40B4-BE49-F238E27FC236}">
                <a16:creationId xmlns:a16="http://schemas.microsoft.com/office/drawing/2014/main" id="{20D12ED9-BD1C-4868-BCB2-AD987FA01655}"/>
              </a:ext>
            </a:extLst>
          </p:cNvPr>
          <p:cNvSpPr>
            <a:spLocks noGrp="1" noChangeArrowheads="1"/>
          </p:cNvSpPr>
          <p:nvPr>
            <p:ph type="body" idx="1"/>
          </p:nvPr>
        </p:nvSpPr>
        <p:spPr>
          <a:ln/>
        </p:spPr>
        <p:txBody>
          <a:bodyPr/>
          <a:lstStyle/>
          <a:p>
            <a:pPr defTabSz="496012" eaLnBrk="1" fontAlgn="auto" hangingPunct="1">
              <a:spcBef>
                <a:spcPts val="0"/>
              </a:spcBef>
              <a:spcAft>
                <a:spcPts val="0"/>
              </a:spcAft>
              <a:defRPr/>
            </a:pPr>
            <a:endParaRPr lang="ja-JP" altLang="en-US" sz="1306">
              <a:latin typeface="Calibri" panose="020F0502020204030204" pitchFamily="34" charset="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3:EXSIOR">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4EA6704-86EF-E54D-BEB2-BD32BD3802E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12FCDB43-EEFD-4444-AEE2-736D21FBE2F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4E2CD2F-9B90-404C-BB32-DE58955605A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056DFBE-4E35-FC42-A056-133AD871A7E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4797D0CA-9200-994B-86E1-562A84C39B25}"/>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680406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A-1:LIXIL">
    <p:spTree>
      <p:nvGrpSpPr>
        <p:cNvPr id="1" name=""/>
        <p:cNvGrpSpPr/>
        <p:nvPr/>
      </p:nvGrpSpPr>
      <p:grpSpPr>
        <a:xfrm>
          <a:off x="0" y="0"/>
          <a:ext cx="0" cy="0"/>
          <a:chOff x="0" y="0"/>
          <a:chExt cx="0" cy="0"/>
        </a:xfrm>
      </p:grpSpPr>
      <p:pic>
        <p:nvPicPr>
          <p:cNvPr id="7" name="図 28">
            <a:extLst>
              <a:ext uri="{FF2B5EF4-FFF2-40B4-BE49-F238E27FC236}">
                <a16:creationId xmlns:a16="http://schemas.microsoft.com/office/drawing/2014/main" id="{0BEF197A-7849-B142-A95B-DC1C1266894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0BC21D27-3C6F-D340-8BBB-E8690000D05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25C66788-D7E4-9E44-90E6-B1AD47FD27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169AAB34-F82F-7A45-BBB9-B249E553EB2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4A5ADDE7-A8CA-3F43-B42D-3BB5B6F76D33}"/>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8606468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914512"/>
      </p:ext>
    </p:extLst>
  </p:cSld>
  <p:clrMap bg1="lt1" tx1="dk1" bg2="lt2" tx2="dk2" accent1="accent1" accent2="accent2" accent3="accent3" accent4="accent4" accent5="accent5" accent6="accent6" hlink="hlink" folHlink="folHlink"/>
  <p:sldLayoutIdLst>
    <p:sldLayoutId id="2147483783" r:id="rId1"/>
    <p:sldLayoutId id="2147483781" r:id="rId2"/>
  </p:sldLayoutIdLst>
  <p:hf sldNum="0" hdr="0" ftr="0" dt="0"/>
  <p:txStyles>
    <p:titleStyle>
      <a:lvl1pPr algn="l" defTabSz="493456" rtl="0" eaLnBrk="1" latinLnBrk="0" hangingPunct="1">
        <a:spcBef>
          <a:spcPct val="0"/>
        </a:spcBef>
        <a:buNone/>
        <a:defRPr kumimoji="1" sz="2159" b="1" kern="1200" cap="all">
          <a:solidFill>
            <a:schemeClr val="tx2"/>
          </a:solidFill>
          <a:latin typeface="+mj-lt"/>
          <a:ea typeface="メイリオ"/>
          <a:cs typeface="メイリオ"/>
        </a:defRPr>
      </a:lvl1pPr>
    </p:titleStyle>
    <p:bodyStyle>
      <a:lvl1pPr marL="0" indent="-163190" algn="l" defTabSz="493456" rtl="0" eaLnBrk="1" latinLnBrk="0" hangingPunct="1">
        <a:spcBef>
          <a:spcPts val="378"/>
        </a:spcBef>
        <a:buSzPct val="100000"/>
        <a:buFontTx/>
        <a:buBlip>
          <a:blip r:embed="rId4"/>
        </a:buBlip>
        <a:defRPr kumimoji="1" sz="1943" b="1" kern="1200">
          <a:solidFill>
            <a:schemeClr val="tx1"/>
          </a:solidFill>
          <a:latin typeface="+mn-lt"/>
          <a:ea typeface="+mn-ea"/>
          <a:cs typeface="メイリオ"/>
        </a:defRPr>
      </a:lvl1pPr>
      <a:lvl2pPr marL="191900" indent="0" algn="l" defTabSz="493456" rtl="0" eaLnBrk="1" latinLnBrk="0" hangingPunct="1">
        <a:spcBef>
          <a:spcPts val="351"/>
        </a:spcBef>
        <a:buFontTx/>
        <a:buNone/>
        <a:defRPr kumimoji="1" sz="1943" kern="1200">
          <a:solidFill>
            <a:schemeClr val="tx1"/>
          </a:solidFill>
          <a:latin typeface="+mn-lt"/>
          <a:ea typeface="+mn-ea"/>
          <a:cs typeface="メイリオ"/>
        </a:defRPr>
      </a:lvl2pPr>
      <a:lvl3pPr marL="191900" indent="0" algn="l" defTabSz="493456" rtl="0" eaLnBrk="1" latinLnBrk="0" hangingPunct="1">
        <a:spcBef>
          <a:spcPts val="324"/>
        </a:spcBef>
        <a:buFontTx/>
        <a:buNone/>
        <a:defRPr kumimoji="1" sz="1295" kern="1200">
          <a:solidFill>
            <a:schemeClr val="tx1"/>
          </a:solidFill>
          <a:latin typeface="+mn-ea"/>
          <a:ea typeface="+mn-ea"/>
          <a:cs typeface="メイリオ"/>
        </a:defRPr>
      </a:lvl3pPr>
      <a:lvl4pPr marL="678502" indent="-94237" algn="l" defTabSz="493456" rtl="0" eaLnBrk="1" latinLnBrk="0" hangingPunct="1">
        <a:spcBef>
          <a:spcPts val="297"/>
        </a:spcBef>
        <a:buFontTx/>
        <a:buNone/>
        <a:tabLst/>
        <a:defRPr kumimoji="1" sz="1187" kern="1200">
          <a:solidFill>
            <a:schemeClr val="tx1"/>
          </a:solidFill>
          <a:latin typeface="+mn-ea"/>
          <a:ea typeface="+mn-ea"/>
          <a:cs typeface="メイリオ"/>
        </a:defRPr>
      </a:lvl4pPr>
      <a:lvl5pPr marL="1554044" marR="0" indent="-20218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メイリオ"/>
        </a:defRPr>
      </a:lvl5pPr>
      <a:lvl6pPr marL="2714008" marR="0" indent="-29299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6pPr>
      <a:lvl7pPr marL="3776309" marR="0" indent="0" algn="l" defTabSz="493456" rtl="0" eaLnBrk="1" fontAlgn="auto" latinLnBrk="0" hangingPunct="1">
        <a:lnSpc>
          <a:spcPct val="100000"/>
        </a:lnSpc>
        <a:spcBef>
          <a:spcPts val="297"/>
        </a:spcBef>
        <a:spcAft>
          <a:spcPts val="0"/>
        </a:spcAft>
        <a:buClrTx/>
        <a:buSzTx/>
        <a:buFont typeface="Arial"/>
        <a:buNone/>
        <a:tabLst/>
        <a:defRPr kumimoji="1" sz="1187" kern="1200">
          <a:solidFill>
            <a:schemeClr val="tx1"/>
          </a:solidFill>
          <a:latin typeface="+mn-ea"/>
          <a:ea typeface="+mn-ea"/>
          <a:cs typeface="+mn-cs"/>
        </a:defRPr>
      </a:lvl7pPr>
      <a:lvl8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8pPr>
      <a:lvl9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9pPr>
    </p:bodyStyle>
    <p:otherStyle>
      <a:defPPr>
        <a:defRPr lang="ja-JP"/>
      </a:defPPr>
      <a:lvl1pPr marL="0" algn="l" defTabSz="493456" rtl="0" eaLnBrk="1" latinLnBrk="0" hangingPunct="1">
        <a:defRPr kumimoji="1" sz="1943" kern="1200">
          <a:solidFill>
            <a:schemeClr val="tx1"/>
          </a:solidFill>
          <a:latin typeface="+mn-lt"/>
          <a:ea typeface="+mn-ea"/>
          <a:cs typeface="+mn-cs"/>
        </a:defRPr>
      </a:lvl1pPr>
      <a:lvl2pPr marL="493456" algn="l" defTabSz="493456" rtl="0" eaLnBrk="1" latinLnBrk="0" hangingPunct="1">
        <a:defRPr kumimoji="1" sz="1943" kern="1200">
          <a:solidFill>
            <a:schemeClr val="tx1"/>
          </a:solidFill>
          <a:latin typeface="+mn-lt"/>
          <a:ea typeface="+mn-ea"/>
          <a:cs typeface="+mn-cs"/>
        </a:defRPr>
      </a:lvl2pPr>
      <a:lvl3pPr marL="986912" algn="l" defTabSz="493456" rtl="0" eaLnBrk="1" latinLnBrk="0" hangingPunct="1">
        <a:defRPr kumimoji="1" sz="1943" kern="1200">
          <a:solidFill>
            <a:schemeClr val="tx1"/>
          </a:solidFill>
          <a:latin typeface="+mn-lt"/>
          <a:ea typeface="+mn-ea"/>
          <a:cs typeface="+mn-cs"/>
        </a:defRPr>
      </a:lvl3pPr>
      <a:lvl4pPr marL="1480368" algn="l" defTabSz="493456" rtl="0" eaLnBrk="1" latinLnBrk="0" hangingPunct="1">
        <a:defRPr kumimoji="1" sz="1943" kern="1200">
          <a:solidFill>
            <a:schemeClr val="tx1"/>
          </a:solidFill>
          <a:latin typeface="+mn-lt"/>
          <a:ea typeface="+mn-ea"/>
          <a:cs typeface="+mn-cs"/>
        </a:defRPr>
      </a:lvl4pPr>
      <a:lvl5pPr marL="1973824" algn="l" defTabSz="493456" rtl="0" eaLnBrk="1" latinLnBrk="0" hangingPunct="1">
        <a:defRPr kumimoji="1" sz="1943" kern="1200">
          <a:solidFill>
            <a:schemeClr val="tx1"/>
          </a:solidFill>
          <a:latin typeface="+mn-lt"/>
          <a:ea typeface="+mn-ea"/>
          <a:cs typeface="+mn-cs"/>
        </a:defRPr>
      </a:lvl5pPr>
      <a:lvl6pPr marL="2467280" algn="l" defTabSz="493456" rtl="0" eaLnBrk="1" latinLnBrk="0" hangingPunct="1">
        <a:defRPr kumimoji="1" sz="1943" kern="1200">
          <a:solidFill>
            <a:schemeClr val="tx1"/>
          </a:solidFill>
          <a:latin typeface="+mn-lt"/>
          <a:ea typeface="+mn-ea"/>
          <a:cs typeface="+mn-cs"/>
        </a:defRPr>
      </a:lvl6pPr>
      <a:lvl7pPr marL="2960736" algn="l" defTabSz="493456" rtl="0" eaLnBrk="1" latinLnBrk="0" hangingPunct="1">
        <a:defRPr kumimoji="1" sz="1943" kern="1200">
          <a:solidFill>
            <a:schemeClr val="tx1"/>
          </a:solidFill>
          <a:latin typeface="+mn-lt"/>
          <a:ea typeface="+mn-ea"/>
          <a:cs typeface="+mn-cs"/>
        </a:defRPr>
      </a:lvl7pPr>
      <a:lvl8pPr marL="3454192" algn="l" defTabSz="493456" rtl="0" eaLnBrk="1" latinLnBrk="0" hangingPunct="1">
        <a:defRPr kumimoji="1" sz="1943" kern="1200">
          <a:solidFill>
            <a:schemeClr val="tx1"/>
          </a:solidFill>
          <a:latin typeface="+mn-lt"/>
          <a:ea typeface="+mn-ea"/>
          <a:cs typeface="+mn-cs"/>
        </a:defRPr>
      </a:lvl8pPr>
      <a:lvl9pPr marL="3947648" algn="l" defTabSz="493456" rtl="0" eaLnBrk="1" latinLnBrk="0" hangingPunct="1">
        <a:defRPr kumimoji="1" sz="19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jpeg"/><Relationship Id="rId13" Type="http://schemas.openxmlformats.org/officeDocument/2006/relationships/image" Target="../media/image16.jpeg"/><Relationship Id="rId18" Type="http://schemas.openxmlformats.org/officeDocument/2006/relationships/image" Target="../media/image21.png"/><Relationship Id="rId26" Type="http://schemas.openxmlformats.org/officeDocument/2006/relationships/image" Target="../media/image29.jpeg"/><Relationship Id="rId3" Type="http://schemas.openxmlformats.org/officeDocument/2006/relationships/image" Target="../media/image6.jpeg"/><Relationship Id="rId21" Type="http://schemas.openxmlformats.org/officeDocument/2006/relationships/image" Target="../media/image24.jpeg"/><Relationship Id="rId7" Type="http://schemas.openxmlformats.org/officeDocument/2006/relationships/image" Target="../media/image10.jpeg"/><Relationship Id="rId12" Type="http://schemas.openxmlformats.org/officeDocument/2006/relationships/image" Target="../media/image15.jpeg"/><Relationship Id="rId17" Type="http://schemas.openxmlformats.org/officeDocument/2006/relationships/image" Target="../media/image20.png"/><Relationship Id="rId25" Type="http://schemas.openxmlformats.org/officeDocument/2006/relationships/image" Target="../media/image28.jpeg"/><Relationship Id="rId2" Type="http://schemas.openxmlformats.org/officeDocument/2006/relationships/notesSlide" Target="../notesSlides/notesSlide1.xml"/><Relationship Id="rId16" Type="http://schemas.openxmlformats.org/officeDocument/2006/relationships/image" Target="../media/image19.png"/><Relationship Id="rId20" Type="http://schemas.openxmlformats.org/officeDocument/2006/relationships/image" Target="../media/image23.jpeg"/><Relationship Id="rId29" Type="http://schemas.openxmlformats.org/officeDocument/2006/relationships/image" Target="../media/image32.jpeg"/><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14.jpeg"/><Relationship Id="rId24" Type="http://schemas.openxmlformats.org/officeDocument/2006/relationships/image" Target="../media/image27.png"/><Relationship Id="rId32" Type="http://schemas.openxmlformats.org/officeDocument/2006/relationships/image" Target="../media/image35.jpeg"/><Relationship Id="rId5" Type="http://schemas.openxmlformats.org/officeDocument/2006/relationships/image" Target="../media/image8.jpeg"/><Relationship Id="rId15" Type="http://schemas.openxmlformats.org/officeDocument/2006/relationships/image" Target="../media/image18.png"/><Relationship Id="rId23" Type="http://schemas.openxmlformats.org/officeDocument/2006/relationships/image" Target="../media/image26.jpeg"/><Relationship Id="rId28" Type="http://schemas.openxmlformats.org/officeDocument/2006/relationships/image" Target="../media/image31.jpeg"/><Relationship Id="rId10" Type="http://schemas.openxmlformats.org/officeDocument/2006/relationships/image" Target="../media/image13.jpeg"/><Relationship Id="rId19" Type="http://schemas.openxmlformats.org/officeDocument/2006/relationships/image" Target="../media/image22.png"/><Relationship Id="rId31" Type="http://schemas.openxmlformats.org/officeDocument/2006/relationships/image" Target="../media/image34.jpeg"/><Relationship Id="rId4" Type="http://schemas.openxmlformats.org/officeDocument/2006/relationships/image" Target="../media/image7.jpeg"/><Relationship Id="rId9" Type="http://schemas.openxmlformats.org/officeDocument/2006/relationships/image" Target="../media/image12.jpeg"/><Relationship Id="rId14" Type="http://schemas.openxmlformats.org/officeDocument/2006/relationships/image" Target="../media/image17.png"/><Relationship Id="rId22" Type="http://schemas.openxmlformats.org/officeDocument/2006/relationships/image" Target="../media/image25.jpeg"/><Relationship Id="rId27" Type="http://schemas.openxmlformats.org/officeDocument/2006/relationships/image" Target="../media/image30.jpeg"/><Relationship Id="rId30" Type="http://schemas.openxmlformats.org/officeDocument/2006/relationships/image" Target="../media/image3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object 43">
            <a:extLst>
              <a:ext uri="{FF2B5EF4-FFF2-40B4-BE49-F238E27FC236}">
                <a16:creationId xmlns:a16="http://schemas.microsoft.com/office/drawing/2014/main" id="{BA970609-D737-4740-9678-7713E33BB7A0}"/>
              </a:ext>
            </a:extLst>
          </p:cNvPr>
          <p:cNvSpPr>
            <a:spLocks/>
          </p:cNvSpPr>
          <p:nvPr/>
        </p:nvSpPr>
        <p:spPr bwMode="auto">
          <a:xfrm>
            <a:off x="7385391" y="5570956"/>
            <a:ext cx="3123414" cy="1388789"/>
          </a:xfrm>
          <a:custGeom>
            <a:avLst/>
            <a:gdLst>
              <a:gd name="T0" fmla="*/ 4247981 w 4246244"/>
              <a:gd name="T1" fmla="*/ 2019071 h 2026920"/>
              <a:gd name="T2" fmla="*/ 0 w 4246244"/>
              <a:gd name="T3" fmla="*/ 2019071 h 2026920"/>
              <a:gd name="T4" fmla="*/ 0 w 4246244"/>
              <a:gd name="T5" fmla="*/ 0 h 2026920"/>
              <a:gd name="T6" fmla="*/ 4247981 w 4246244"/>
              <a:gd name="T7" fmla="*/ 0 h 2026920"/>
              <a:gd name="T8" fmla="*/ 4247981 w 4246244"/>
              <a:gd name="T9" fmla="*/ 2019071 h 20269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6244" h="2026920">
                <a:moveTo>
                  <a:pt x="4246067" y="2026678"/>
                </a:moveTo>
                <a:lnTo>
                  <a:pt x="0" y="2026678"/>
                </a:lnTo>
                <a:lnTo>
                  <a:pt x="0" y="0"/>
                </a:lnTo>
                <a:lnTo>
                  <a:pt x="4246067" y="0"/>
                </a:lnTo>
                <a:lnTo>
                  <a:pt x="4246067" y="2026678"/>
                </a:lnTo>
                <a:close/>
              </a:path>
            </a:pathLst>
          </a:custGeom>
          <a:noFill/>
          <a:ln w="12700">
            <a:solidFill>
              <a:srgbClr val="818282"/>
            </a:solidFill>
            <a:round/>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p>
            <a:endParaRPr lang="ja-JP" altLang="en-US"/>
          </a:p>
        </p:txBody>
      </p:sp>
      <p:sp>
        <p:nvSpPr>
          <p:cNvPr id="78" name="bk object 17">
            <a:extLst>
              <a:ext uri="{FF2B5EF4-FFF2-40B4-BE49-F238E27FC236}">
                <a16:creationId xmlns:a16="http://schemas.microsoft.com/office/drawing/2014/main" id="{CB5993E3-E826-42B5-87C2-2CED66F3D3FC}"/>
              </a:ext>
            </a:extLst>
          </p:cNvPr>
          <p:cNvSpPr>
            <a:spLocks noChangeArrowheads="1"/>
          </p:cNvSpPr>
          <p:nvPr/>
        </p:nvSpPr>
        <p:spPr bwMode="auto">
          <a:xfrm>
            <a:off x="9547588" y="2098771"/>
            <a:ext cx="877910" cy="846386"/>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a:p>
        </p:txBody>
      </p:sp>
      <p:sp>
        <p:nvSpPr>
          <p:cNvPr id="4101" name="object 2">
            <a:extLst>
              <a:ext uri="{FF2B5EF4-FFF2-40B4-BE49-F238E27FC236}">
                <a16:creationId xmlns:a16="http://schemas.microsoft.com/office/drawing/2014/main" id="{303608AF-B937-4DBB-BEC0-AEE0661030BB}"/>
              </a:ext>
            </a:extLst>
          </p:cNvPr>
          <p:cNvSpPr txBox="1">
            <a:spLocks noChangeArrowheads="1"/>
          </p:cNvSpPr>
          <p:nvPr/>
        </p:nvSpPr>
        <p:spPr bwMode="auto">
          <a:xfrm>
            <a:off x="4524932" y="826163"/>
            <a:ext cx="579028" cy="620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ja-JP" sz="4029" baseline="-3000" dirty="0">
                <a:solidFill>
                  <a:srgbClr val="77787B"/>
                </a:solidFill>
                <a:latin typeface="Century Gothic" panose="020B0502020202020204" pitchFamily="34" charset="0"/>
              </a:rPr>
              <a:t>01</a:t>
            </a:r>
            <a:endParaRPr lang="ja-JP" altLang="ja-JP" sz="1697" dirty="0">
              <a:solidFill>
                <a:srgbClr val="77787B"/>
              </a:solidFill>
              <a:latin typeface="KozMinPro-Heavy" pitchFamily="18" charset="-128"/>
              <a:ea typeface="KozMinPro-Heavy" pitchFamily="18" charset="-128"/>
            </a:endParaRPr>
          </a:p>
        </p:txBody>
      </p:sp>
      <p:sp>
        <p:nvSpPr>
          <p:cNvPr id="4105" name="object 6">
            <a:extLst>
              <a:ext uri="{FF2B5EF4-FFF2-40B4-BE49-F238E27FC236}">
                <a16:creationId xmlns:a16="http://schemas.microsoft.com/office/drawing/2014/main" id="{2F52B931-A7DE-4316-95B6-9D50A1F6E5E0}"/>
              </a:ext>
            </a:extLst>
          </p:cNvPr>
          <p:cNvSpPr txBox="1">
            <a:spLocks noChangeArrowheads="1"/>
          </p:cNvSpPr>
          <p:nvPr/>
        </p:nvSpPr>
        <p:spPr bwMode="auto">
          <a:xfrm>
            <a:off x="4524933" y="4657426"/>
            <a:ext cx="497111" cy="620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ja-JP" sz="4029" baseline="-3000" dirty="0">
                <a:solidFill>
                  <a:srgbClr val="77787B"/>
                </a:solidFill>
                <a:latin typeface="Century Gothic" panose="020B0502020202020204" pitchFamily="34" charset="0"/>
              </a:rPr>
              <a:t>03</a:t>
            </a:r>
            <a:endParaRPr lang="ja-JP" altLang="ja-JP" sz="1697" dirty="0">
              <a:solidFill>
                <a:srgbClr val="77787B"/>
              </a:solidFill>
              <a:latin typeface="KozMinPro-Heavy" pitchFamily="18" charset="-128"/>
              <a:ea typeface="KozMinPro-Heavy" pitchFamily="18" charset="-128"/>
            </a:endParaRPr>
          </a:p>
        </p:txBody>
      </p:sp>
      <p:sp>
        <p:nvSpPr>
          <p:cNvPr id="4107" name="object 8">
            <a:extLst>
              <a:ext uri="{FF2B5EF4-FFF2-40B4-BE49-F238E27FC236}">
                <a16:creationId xmlns:a16="http://schemas.microsoft.com/office/drawing/2014/main" id="{8D053F4D-FC31-48A6-B11E-9456FF9F16AA}"/>
              </a:ext>
            </a:extLst>
          </p:cNvPr>
          <p:cNvSpPr>
            <a:spLocks/>
          </p:cNvSpPr>
          <p:nvPr/>
        </p:nvSpPr>
        <p:spPr bwMode="auto">
          <a:xfrm>
            <a:off x="112214" y="6536952"/>
            <a:ext cx="4112668" cy="195759"/>
          </a:xfrm>
          <a:custGeom>
            <a:avLst/>
            <a:gdLst>
              <a:gd name="T0" fmla="*/ 0 w 5817870"/>
              <a:gd name="T1" fmla="*/ 5819511 w 5817870"/>
              <a:gd name="T2" fmla="*/ 0 60000 65536"/>
              <a:gd name="T3" fmla="*/ 0 60000 65536"/>
            </a:gdLst>
            <a:ahLst/>
            <a:cxnLst>
              <a:cxn ang="T2">
                <a:pos x="T0" y="0"/>
              </a:cxn>
              <a:cxn ang="T3">
                <a:pos x="T1" y="0"/>
              </a:cxn>
            </a:cxnLst>
            <a:rect l="0" t="0" r="r" b="b"/>
            <a:pathLst>
              <a:path w="5817870">
                <a:moveTo>
                  <a:pt x="0" y="0"/>
                </a:moveTo>
                <a:lnTo>
                  <a:pt x="5817603" y="0"/>
                </a:lnTo>
              </a:path>
            </a:pathLst>
          </a:custGeom>
          <a:noFill/>
          <a:ln w="3810">
            <a:solidFill>
              <a:srgbClr val="818282"/>
            </a:solidFill>
            <a:round/>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p>
            <a:endParaRPr lang="ja-JP" altLang="en-US" sz="1272"/>
          </a:p>
        </p:txBody>
      </p:sp>
      <p:sp>
        <p:nvSpPr>
          <p:cNvPr id="4108" name="object 9">
            <a:extLst>
              <a:ext uri="{FF2B5EF4-FFF2-40B4-BE49-F238E27FC236}">
                <a16:creationId xmlns:a16="http://schemas.microsoft.com/office/drawing/2014/main" id="{522654FA-BED2-46DA-B9E5-9FB345664A72}"/>
              </a:ext>
            </a:extLst>
          </p:cNvPr>
          <p:cNvSpPr>
            <a:spLocks noChangeArrowheads="1"/>
          </p:cNvSpPr>
          <p:nvPr/>
        </p:nvSpPr>
        <p:spPr bwMode="auto">
          <a:xfrm>
            <a:off x="112215" y="6697418"/>
            <a:ext cx="325423" cy="195759"/>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sz="1272"/>
          </a:p>
        </p:txBody>
      </p:sp>
      <p:sp>
        <p:nvSpPr>
          <p:cNvPr id="4109" name="object 10">
            <a:extLst>
              <a:ext uri="{FF2B5EF4-FFF2-40B4-BE49-F238E27FC236}">
                <a16:creationId xmlns:a16="http://schemas.microsoft.com/office/drawing/2014/main" id="{4BEB183C-0A73-49ED-B807-0E3770FCE6D5}"/>
              </a:ext>
            </a:extLst>
          </p:cNvPr>
          <p:cNvSpPr>
            <a:spLocks noChangeArrowheads="1"/>
          </p:cNvSpPr>
          <p:nvPr/>
        </p:nvSpPr>
        <p:spPr bwMode="auto">
          <a:xfrm>
            <a:off x="112215" y="6284230"/>
            <a:ext cx="325423" cy="195759"/>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sz="1272"/>
          </a:p>
        </p:txBody>
      </p:sp>
      <p:sp>
        <p:nvSpPr>
          <p:cNvPr id="4110" name="object 11">
            <a:extLst>
              <a:ext uri="{FF2B5EF4-FFF2-40B4-BE49-F238E27FC236}">
                <a16:creationId xmlns:a16="http://schemas.microsoft.com/office/drawing/2014/main" id="{C54C39F0-FE9E-4735-AB40-C63904D8333D}"/>
              </a:ext>
            </a:extLst>
          </p:cNvPr>
          <p:cNvSpPr>
            <a:spLocks noChangeArrowheads="1"/>
          </p:cNvSpPr>
          <p:nvPr/>
        </p:nvSpPr>
        <p:spPr bwMode="auto">
          <a:xfrm>
            <a:off x="1388096" y="6170893"/>
            <a:ext cx="544241" cy="195759"/>
          </a:xfrm>
          <a:prstGeom prst="rect">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sz="1272"/>
          </a:p>
        </p:txBody>
      </p:sp>
      <p:sp>
        <p:nvSpPr>
          <p:cNvPr id="4111" name="object 12">
            <a:extLst>
              <a:ext uri="{FF2B5EF4-FFF2-40B4-BE49-F238E27FC236}">
                <a16:creationId xmlns:a16="http://schemas.microsoft.com/office/drawing/2014/main" id="{4C0D4496-93CD-4328-A6C4-9796747C6759}"/>
              </a:ext>
            </a:extLst>
          </p:cNvPr>
          <p:cNvSpPr>
            <a:spLocks/>
          </p:cNvSpPr>
          <p:nvPr/>
        </p:nvSpPr>
        <p:spPr bwMode="auto">
          <a:xfrm>
            <a:off x="1388096" y="6177243"/>
            <a:ext cx="545363" cy="195759"/>
          </a:xfrm>
          <a:custGeom>
            <a:avLst/>
            <a:gdLst>
              <a:gd name="T0" fmla="*/ 0 w 771525"/>
              <a:gd name="T1" fmla="*/ 526687 h 521334"/>
              <a:gd name="T2" fmla="*/ 771486 w 771525"/>
              <a:gd name="T3" fmla="*/ 526687 h 521334"/>
              <a:gd name="T4" fmla="*/ 771486 w 771525"/>
              <a:gd name="T5" fmla="*/ 0 h 521334"/>
              <a:gd name="T6" fmla="*/ 0 w 771525"/>
              <a:gd name="T7" fmla="*/ 0 h 521334"/>
              <a:gd name="T8" fmla="*/ 0 w 771525"/>
              <a:gd name="T9" fmla="*/ 526687 h 5213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1525" h="521334">
                <a:moveTo>
                  <a:pt x="0" y="520941"/>
                </a:moveTo>
                <a:lnTo>
                  <a:pt x="771486" y="520941"/>
                </a:lnTo>
                <a:lnTo>
                  <a:pt x="771486" y="0"/>
                </a:lnTo>
                <a:lnTo>
                  <a:pt x="0" y="0"/>
                </a:lnTo>
                <a:lnTo>
                  <a:pt x="0" y="520941"/>
                </a:lnTo>
                <a:close/>
              </a:path>
            </a:pathLst>
          </a:custGeom>
          <a:noFill/>
          <a:ln w="3810">
            <a:solidFill>
              <a:srgbClr val="818282"/>
            </a:solidFill>
            <a:round/>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p>
            <a:endParaRPr lang="ja-JP" altLang="en-US" sz="1272"/>
          </a:p>
        </p:txBody>
      </p:sp>
      <p:sp>
        <p:nvSpPr>
          <p:cNvPr id="4112" name="object 13">
            <a:extLst>
              <a:ext uri="{FF2B5EF4-FFF2-40B4-BE49-F238E27FC236}">
                <a16:creationId xmlns:a16="http://schemas.microsoft.com/office/drawing/2014/main" id="{B9B4C203-E238-4020-99A8-1C8EEB6448F0}"/>
              </a:ext>
            </a:extLst>
          </p:cNvPr>
          <p:cNvSpPr>
            <a:spLocks noChangeArrowheads="1"/>
          </p:cNvSpPr>
          <p:nvPr/>
        </p:nvSpPr>
        <p:spPr bwMode="auto">
          <a:xfrm>
            <a:off x="1388096" y="6585204"/>
            <a:ext cx="544241" cy="195759"/>
          </a:xfrm>
          <a:prstGeom prst="rect">
            <a:avLst/>
          </a:prstGeom>
          <a:blipFill dpi="0" rotWithShape="1">
            <a:blip r:embed="rId7"/>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sz="1272"/>
          </a:p>
        </p:txBody>
      </p:sp>
      <p:sp>
        <p:nvSpPr>
          <p:cNvPr id="4113" name="object 14">
            <a:extLst>
              <a:ext uri="{FF2B5EF4-FFF2-40B4-BE49-F238E27FC236}">
                <a16:creationId xmlns:a16="http://schemas.microsoft.com/office/drawing/2014/main" id="{810432CF-D1D4-453D-BED2-F40311327B67}"/>
              </a:ext>
            </a:extLst>
          </p:cNvPr>
          <p:cNvSpPr>
            <a:spLocks/>
          </p:cNvSpPr>
          <p:nvPr/>
        </p:nvSpPr>
        <p:spPr bwMode="auto">
          <a:xfrm>
            <a:off x="1388096" y="6585204"/>
            <a:ext cx="545363" cy="195759"/>
          </a:xfrm>
          <a:custGeom>
            <a:avLst/>
            <a:gdLst>
              <a:gd name="T0" fmla="*/ 0 w 771525"/>
              <a:gd name="T1" fmla="*/ 517114 h 521334"/>
              <a:gd name="T2" fmla="*/ 771486 w 771525"/>
              <a:gd name="T3" fmla="*/ 517114 h 521334"/>
              <a:gd name="T4" fmla="*/ 771486 w 771525"/>
              <a:gd name="T5" fmla="*/ 0 h 521334"/>
              <a:gd name="T6" fmla="*/ 0 w 771525"/>
              <a:gd name="T7" fmla="*/ 0 h 521334"/>
              <a:gd name="T8" fmla="*/ 0 w 771525"/>
              <a:gd name="T9" fmla="*/ 517114 h 5213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1525" h="521334">
                <a:moveTo>
                  <a:pt x="0" y="520903"/>
                </a:moveTo>
                <a:lnTo>
                  <a:pt x="771486" y="520903"/>
                </a:lnTo>
                <a:lnTo>
                  <a:pt x="771486" y="0"/>
                </a:lnTo>
                <a:lnTo>
                  <a:pt x="0" y="0"/>
                </a:lnTo>
                <a:lnTo>
                  <a:pt x="0" y="520903"/>
                </a:lnTo>
                <a:close/>
              </a:path>
            </a:pathLst>
          </a:custGeom>
          <a:noFill/>
          <a:ln w="3810">
            <a:solidFill>
              <a:srgbClr val="818282"/>
            </a:solidFill>
            <a:round/>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p>
            <a:endParaRPr lang="ja-JP" altLang="en-US" sz="1272"/>
          </a:p>
        </p:txBody>
      </p:sp>
      <p:sp>
        <p:nvSpPr>
          <p:cNvPr id="4114" name="object 19">
            <a:extLst>
              <a:ext uri="{FF2B5EF4-FFF2-40B4-BE49-F238E27FC236}">
                <a16:creationId xmlns:a16="http://schemas.microsoft.com/office/drawing/2014/main" id="{E44D2E68-4C3E-4F42-A3E3-23AEFD08945E}"/>
              </a:ext>
            </a:extLst>
          </p:cNvPr>
          <p:cNvSpPr>
            <a:spLocks noChangeArrowheads="1"/>
          </p:cNvSpPr>
          <p:nvPr/>
        </p:nvSpPr>
        <p:spPr bwMode="auto">
          <a:xfrm>
            <a:off x="2114124" y="6173138"/>
            <a:ext cx="545363" cy="195759"/>
          </a:xfrm>
          <a:prstGeom prst="rect">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sz="1272"/>
          </a:p>
        </p:txBody>
      </p:sp>
      <p:sp>
        <p:nvSpPr>
          <p:cNvPr id="4115" name="object 20">
            <a:extLst>
              <a:ext uri="{FF2B5EF4-FFF2-40B4-BE49-F238E27FC236}">
                <a16:creationId xmlns:a16="http://schemas.microsoft.com/office/drawing/2014/main" id="{55ED6F33-BE78-48FA-B5B8-5C4883AFDA56}"/>
              </a:ext>
            </a:extLst>
          </p:cNvPr>
          <p:cNvSpPr>
            <a:spLocks/>
          </p:cNvSpPr>
          <p:nvPr/>
        </p:nvSpPr>
        <p:spPr bwMode="auto">
          <a:xfrm>
            <a:off x="2114124" y="6179488"/>
            <a:ext cx="545363" cy="195759"/>
          </a:xfrm>
          <a:custGeom>
            <a:avLst/>
            <a:gdLst>
              <a:gd name="T0" fmla="*/ 0 w 771525"/>
              <a:gd name="T1" fmla="*/ 526687 h 521334"/>
              <a:gd name="T2" fmla="*/ 771499 w 771525"/>
              <a:gd name="T3" fmla="*/ 526687 h 521334"/>
              <a:gd name="T4" fmla="*/ 771499 w 771525"/>
              <a:gd name="T5" fmla="*/ 0 h 521334"/>
              <a:gd name="T6" fmla="*/ 0 w 771525"/>
              <a:gd name="T7" fmla="*/ 0 h 521334"/>
              <a:gd name="T8" fmla="*/ 0 w 771525"/>
              <a:gd name="T9" fmla="*/ 526687 h 5213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1525" h="521334">
                <a:moveTo>
                  <a:pt x="0" y="520941"/>
                </a:moveTo>
                <a:lnTo>
                  <a:pt x="771499" y="520941"/>
                </a:lnTo>
                <a:lnTo>
                  <a:pt x="771499" y="0"/>
                </a:lnTo>
                <a:lnTo>
                  <a:pt x="0" y="0"/>
                </a:lnTo>
                <a:lnTo>
                  <a:pt x="0" y="520941"/>
                </a:lnTo>
                <a:close/>
              </a:path>
            </a:pathLst>
          </a:custGeom>
          <a:noFill/>
          <a:ln w="3810">
            <a:solidFill>
              <a:srgbClr val="818282"/>
            </a:solidFill>
            <a:round/>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p>
            <a:endParaRPr lang="ja-JP" altLang="en-US" sz="1272"/>
          </a:p>
        </p:txBody>
      </p:sp>
      <p:sp>
        <p:nvSpPr>
          <p:cNvPr id="4116" name="object 21">
            <a:extLst>
              <a:ext uri="{FF2B5EF4-FFF2-40B4-BE49-F238E27FC236}">
                <a16:creationId xmlns:a16="http://schemas.microsoft.com/office/drawing/2014/main" id="{BC7DC2B7-40F5-4E00-B187-EA07302BC538}"/>
              </a:ext>
            </a:extLst>
          </p:cNvPr>
          <p:cNvSpPr>
            <a:spLocks noChangeArrowheads="1"/>
          </p:cNvSpPr>
          <p:nvPr/>
        </p:nvSpPr>
        <p:spPr bwMode="auto">
          <a:xfrm>
            <a:off x="2114124" y="6587448"/>
            <a:ext cx="545363" cy="195759"/>
          </a:xfrm>
          <a:prstGeom prst="rect">
            <a:avLst/>
          </a:prstGeom>
          <a:blipFill dpi="0" rotWithShape="1">
            <a:blip r:embed="rId9"/>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sz="1272"/>
          </a:p>
        </p:txBody>
      </p:sp>
      <p:sp>
        <p:nvSpPr>
          <p:cNvPr id="4117" name="object 22">
            <a:extLst>
              <a:ext uri="{FF2B5EF4-FFF2-40B4-BE49-F238E27FC236}">
                <a16:creationId xmlns:a16="http://schemas.microsoft.com/office/drawing/2014/main" id="{1231C173-B3CB-4234-871F-D6BCB31B993B}"/>
              </a:ext>
            </a:extLst>
          </p:cNvPr>
          <p:cNvSpPr>
            <a:spLocks/>
          </p:cNvSpPr>
          <p:nvPr/>
        </p:nvSpPr>
        <p:spPr bwMode="auto">
          <a:xfrm>
            <a:off x="2114124" y="6587448"/>
            <a:ext cx="545363" cy="195759"/>
          </a:xfrm>
          <a:custGeom>
            <a:avLst/>
            <a:gdLst>
              <a:gd name="T0" fmla="*/ 0 w 771525"/>
              <a:gd name="T1" fmla="*/ 517114 h 521334"/>
              <a:gd name="T2" fmla="*/ 771499 w 771525"/>
              <a:gd name="T3" fmla="*/ 517114 h 521334"/>
              <a:gd name="T4" fmla="*/ 771499 w 771525"/>
              <a:gd name="T5" fmla="*/ 0 h 521334"/>
              <a:gd name="T6" fmla="*/ 0 w 771525"/>
              <a:gd name="T7" fmla="*/ 0 h 521334"/>
              <a:gd name="T8" fmla="*/ 0 w 771525"/>
              <a:gd name="T9" fmla="*/ 517114 h 5213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1525" h="521334">
                <a:moveTo>
                  <a:pt x="0" y="520903"/>
                </a:moveTo>
                <a:lnTo>
                  <a:pt x="771499" y="520903"/>
                </a:lnTo>
                <a:lnTo>
                  <a:pt x="771499" y="0"/>
                </a:lnTo>
                <a:lnTo>
                  <a:pt x="0" y="0"/>
                </a:lnTo>
                <a:lnTo>
                  <a:pt x="0" y="520903"/>
                </a:lnTo>
                <a:close/>
              </a:path>
            </a:pathLst>
          </a:custGeom>
          <a:noFill/>
          <a:ln w="3810">
            <a:solidFill>
              <a:srgbClr val="818282"/>
            </a:solidFill>
            <a:round/>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p>
            <a:endParaRPr lang="ja-JP" altLang="en-US" sz="1272"/>
          </a:p>
        </p:txBody>
      </p:sp>
      <p:sp>
        <p:nvSpPr>
          <p:cNvPr id="4118" name="object 23">
            <a:extLst>
              <a:ext uri="{FF2B5EF4-FFF2-40B4-BE49-F238E27FC236}">
                <a16:creationId xmlns:a16="http://schemas.microsoft.com/office/drawing/2014/main" id="{3FBB0009-EA35-4BD1-99E8-D14582E262F0}"/>
              </a:ext>
            </a:extLst>
          </p:cNvPr>
          <p:cNvSpPr>
            <a:spLocks noChangeArrowheads="1"/>
          </p:cNvSpPr>
          <p:nvPr/>
        </p:nvSpPr>
        <p:spPr bwMode="auto">
          <a:xfrm>
            <a:off x="2869329" y="6173138"/>
            <a:ext cx="545363" cy="195759"/>
          </a:xfrm>
          <a:prstGeom prst="rect">
            <a:avLst/>
          </a:prstGeom>
          <a:blipFill dpi="0" rotWithShape="1">
            <a:blip r:embed="rId10"/>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sz="1272"/>
          </a:p>
        </p:txBody>
      </p:sp>
      <p:sp>
        <p:nvSpPr>
          <p:cNvPr id="4119" name="object 24">
            <a:extLst>
              <a:ext uri="{FF2B5EF4-FFF2-40B4-BE49-F238E27FC236}">
                <a16:creationId xmlns:a16="http://schemas.microsoft.com/office/drawing/2014/main" id="{AAE65AE7-BB57-4903-A0FD-1EC3E65A9123}"/>
              </a:ext>
            </a:extLst>
          </p:cNvPr>
          <p:cNvSpPr>
            <a:spLocks/>
          </p:cNvSpPr>
          <p:nvPr/>
        </p:nvSpPr>
        <p:spPr bwMode="auto">
          <a:xfrm>
            <a:off x="2869329" y="6179488"/>
            <a:ext cx="545363" cy="195759"/>
          </a:xfrm>
          <a:custGeom>
            <a:avLst/>
            <a:gdLst>
              <a:gd name="T0" fmla="*/ 0 w 771525"/>
              <a:gd name="T1" fmla="*/ 526687 h 521334"/>
              <a:gd name="T2" fmla="*/ 771474 w 771525"/>
              <a:gd name="T3" fmla="*/ 526687 h 521334"/>
              <a:gd name="T4" fmla="*/ 771474 w 771525"/>
              <a:gd name="T5" fmla="*/ 0 h 521334"/>
              <a:gd name="T6" fmla="*/ 0 w 771525"/>
              <a:gd name="T7" fmla="*/ 0 h 521334"/>
              <a:gd name="T8" fmla="*/ 0 w 771525"/>
              <a:gd name="T9" fmla="*/ 526687 h 5213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1525" h="521334">
                <a:moveTo>
                  <a:pt x="0" y="520941"/>
                </a:moveTo>
                <a:lnTo>
                  <a:pt x="771474" y="520941"/>
                </a:lnTo>
                <a:lnTo>
                  <a:pt x="771474" y="0"/>
                </a:lnTo>
                <a:lnTo>
                  <a:pt x="0" y="0"/>
                </a:lnTo>
                <a:lnTo>
                  <a:pt x="0" y="520941"/>
                </a:lnTo>
                <a:close/>
              </a:path>
            </a:pathLst>
          </a:custGeom>
          <a:noFill/>
          <a:ln w="3810">
            <a:solidFill>
              <a:srgbClr val="818282"/>
            </a:solidFill>
            <a:round/>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p>
            <a:endParaRPr lang="ja-JP" altLang="en-US" sz="1272"/>
          </a:p>
        </p:txBody>
      </p:sp>
      <p:sp>
        <p:nvSpPr>
          <p:cNvPr id="4120" name="object 25">
            <a:extLst>
              <a:ext uri="{FF2B5EF4-FFF2-40B4-BE49-F238E27FC236}">
                <a16:creationId xmlns:a16="http://schemas.microsoft.com/office/drawing/2014/main" id="{BE465B7B-5DDD-43BF-BFE1-333465CEE77A}"/>
              </a:ext>
            </a:extLst>
          </p:cNvPr>
          <p:cNvSpPr>
            <a:spLocks noChangeArrowheads="1"/>
          </p:cNvSpPr>
          <p:nvPr/>
        </p:nvSpPr>
        <p:spPr bwMode="auto">
          <a:xfrm>
            <a:off x="2869329" y="6587448"/>
            <a:ext cx="545363" cy="195759"/>
          </a:xfrm>
          <a:prstGeom prst="rect">
            <a:avLst/>
          </a:prstGeom>
          <a:blipFill dpi="0" rotWithShape="1">
            <a:blip r:embed="rId11"/>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sz="1272"/>
          </a:p>
        </p:txBody>
      </p:sp>
      <p:sp>
        <p:nvSpPr>
          <p:cNvPr id="4121" name="object 26">
            <a:extLst>
              <a:ext uri="{FF2B5EF4-FFF2-40B4-BE49-F238E27FC236}">
                <a16:creationId xmlns:a16="http://schemas.microsoft.com/office/drawing/2014/main" id="{CE8F16ED-9E84-4528-8F17-1C985E5D982F}"/>
              </a:ext>
            </a:extLst>
          </p:cNvPr>
          <p:cNvSpPr>
            <a:spLocks/>
          </p:cNvSpPr>
          <p:nvPr/>
        </p:nvSpPr>
        <p:spPr bwMode="auto">
          <a:xfrm>
            <a:off x="2869329" y="6587448"/>
            <a:ext cx="545363" cy="195759"/>
          </a:xfrm>
          <a:custGeom>
            <a:avLst/>
            <a:gdLst>
              <a:gd name="T0" fmla="*/ 0 w 771525"/>
              <a:gd name="T1" fmla="*/ 517114 h 521334"/>
              <a:gd name="T2" fmla="*/ 771474 w 771525"/>
              <a:gd name="T3" fmla="*/ 517114 h 521334"/>
              <a:gd name="T4" fmla="*/ 771474 w 771525"/>
              <a:gd name="T5" fmla="*/ 0 h 521334"/>
              <a:gd name="T6" fmla="*/ 0 w 771525"/>
              <a:gd name="T7" fmla="*/ 0 h 521334"/>
              <a:gd name="T8" fmla="*/ 0 w 771525"/>
              <a:gd name="T9" fmla="*/ 517114 h 5213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1525" h="521334">
                <a:moveTo>
                  <a:pt x="0" y="520903"/>
                </a:moveTo>
                <a:lnTo>
                  <a:pt x="771474" y="520903"/>
                </a:lnTo>
                <a:lnTo>
                  <a:pt x="771474" y="0"/>
                </a:lnTo>
                <a:lnTo>
                  <a:pt x="0" y="0"/>
                </a:lnTo>
                <a:lnTo>
                  <a:pt x="0" y="520903"/>
                </a:lnTo>
                <a:close/>
              </a:path>
            </a:pathLst>
          </a:custGeom>
          <a:noFill/>
          <a:ln w="3810">
            <a:solidFill>
              <a:srgbClr val="818282"/>
            </a:solidFill>
            <a:round/>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p>
            <a:endParaRPr lang="ja-JP" altLang="en-US" sz="1272"/>
          </a:p>
        </p:txBody>
      </p:sp>
      <p:sp>
        <p:nvSpPr>
          <p:cNvPr id="4122" name="object 27">
            <a:extLst>
              <a:ext uri="{FF2B5EF4-FFF2-40B4-BE49-F238E27FC236}">
                <a16:creationId xmlns:a16="http://schemas.microsoft.com/office/drawing/2014/main" id="{C7F055CA-2BFF-4F34-BD3C-6604F667E1A1}"/>
              </a:ext>
            </a:extLst>
          </p:cNvPr>
          <p:cNvSpPr>
            <a:spLocks noChangeArrowheads="1"/>
          </p:cNvSpPr>
          <p:nvPr/>
        </p:nvSpPr>
        <p:spPr bwMode="auto">
          <a:xfrm>
            <a:off x="3646977" y="6173138"/>
            <a:ext cx="545363" cy="195759"/>
          </a:xfrm>
          <a:prstGeom prst="rect">
            <a:avLst/>
          </a:prstGeom>
          <a:blipFill dpi="0" rotWithShape="1">
            <a:blip r:embed="rId1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sz="1272"/>
          </a:p>
        </p:txBody>
      </p:sp>
      <p:sp>
        <p:nvSpPr>
          <p:cNvPr id="4123" name="object 28">
            <a:extLst>
              <a:ext uri="{FF2B5EF4-FFF2-40B4-BE49-F238E27FC236}">
                <a16:creationId xmlns:a16="http://schemas.microsoft.com/office/drawing/2014/main" id="{21277BAB-E9D5-4B27-8DDB-3AB5D5464193}"/>
              </a:ext>
            </a:extLst>
          </p:cNvPr>
          <p:cNvSpPr>
            <a:spLocks/>
          </p:cNvSpPr>
          <p:nvPr/>
        </p:nvSpPr>
        <p:spPr bwMode="auto">
          <a:xfrm>
            <a:off x="3646977" y="6179488"/>
            <a:ext cx="545363" cy="195759"/>
          </a:xfrm>
          <a:custGeom>
            <a:avLst/>
            <a:gdLst>
              <a:gd name="T0" fmla="*/ 0 w 771525"/>
              <a:gd name="T1" fmla="*/ 526687 h 521334"/>
              <a:gd name="T2" fmla="*/ 771512 w 771525"/>
              <a:gd name="T3" fmla="*/ 526687 h 521334"/>
              <a:gd name="T4" fmla="*/ 771512 w 771525"/>
              <a:gd name="T5" fmla="*/ 0 h 521334"/>
              <a:gd name="T6" fmla="*/ 0 w 771525"/>
              <a:gd name="T7" fmla="*/ 0 h 521334"/>
              <a:gd name="T8" fmla="*/ 0 w 771525"/>
              <a:gd name="T9" fmla="*/ 526687 h 5213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1525" h="521334">
                <a:moveTo>
                  <a:pt x="0" y="520941"/>
                </a:moveTo>
                <a:lnTo>
                  <a:pt x="771512" y="520941"/>
                </a:lnTo>
                <a:lnTo>
                  <a:pt x="771512" y="0"/>
                </a:lnTo>
                <a:lnTo>
                  <a:pt x="0" y="0"/>
                </a:lnTo>
                <a:lnTo>
                  <a:pt x="0" y="520941"/>
                </a:lnTo>
                <a:close/>
              </a:path>
            </a:pathLst>
          </a:custGeom>
          <a:noFill/>
          <a:ln w="3810">
            <a:solidFill>
              <a:srgbClr val="818282"/>
            </a:solidFill>
            <a:round/>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p>
            <a:endParaRPr lang="ja-JP" altLang="en-US" sz="1272"/>
          </a:p>
        </p:txBody>
      </p:sp>
      <p:sp>
        <p:nvSpPr>
          <p:cNvPr id="4124" name="object 29">
            <a:extLst>
              <a:ext uri="{FF2B5EF4-FFF2-40B4-BE49-F238E27FC236}">
                <a16:creationId xmlns:a16="http://schemas.microsoft.com/office/drawing/2014/main" id="{14D364A0-E11E-4A36-9D6C-37054601CD26}"/>
              </a:ext>
            </a:extLst>
          </p:cNvPr>
          <p:cNvSpPr>
            <a:spLocks noChangeArrowheads="1"/>
          </p:cNvSpPr>
          <p:nvPr/>
        </p:nvSpPr>
        <p:spPr bwMode="auto">
          <a:xfrm>
            <a:off x="3646977" y="6587448"/>
            <a:ext cx="545363" cy="195759"/>
          </a:xfrm>
          <a:prstGeom prst="rect">
            <a:avLst/>
          </a:prstGeom>
          <a:blipFill dpi="0" rotWithShape="1">
            <a:blip r:embed="rId1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sz="1272"/>
          </a:p>
        </p:txBody>
      </p:sp>
      <p:sp>
        <p:nvSpPr>
          <p:cNvPr id="4125" name="object 30">
            <a:extLst>
              <a:ext uri="{FF2B5EF4-FFF2-40B4-BE49-F238E27FC236}">
                <a16:creationId xmlns:a16="http://schemas.microsoft.com/office/drawing/2014/main" id="{2BEECA93-D2E2-40B6-A121-90190FE7EBE5}"/>
              </a:ext>
            </a:extLst>
          </p:cNvPr>
          <p:cNvSpPr>
            <a:spLocks/>
          </p:cNvSpPr>
          <p:nvPr/>
        </p:nvSpPr>
        <p:spPr bwMode="auto">
          <a:xfrm>
            <a:off x="3646977" y="6587448"/>
            <a:ext cx="545363" cy="195759"/>
          </a:xfrm>
          <a:custGeom>
            <a:avLst/>
            <a:gdLst>
              <a:gd name="T0" fmla="*/ 0 w 771525"/>
              <a:gd name="T1" fmla="*/ 517114 h 521334"/>
              <a:gd name="T2" fmla="*/ 771512 w 771525"/>
              <a:gd name="T3" fmla="*/ 517114 h 521334"/>
              <a:gd name="T4" fmla="*/ 771512 w 771525"/>
              <a:gd name="T5" fmla="*/ 0 h 521334"/>
              <a:gd name="T6" fmla="*/ 0 w 771525"/>
              <a:gd name="T7" fmla="*/ 0 h 521334"/>
              <a:gd name="T8" fmla="*/ 0 w 771525"/>
              <a:gd name="T9" fmla="*/ 517114 h 5213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1525" h="521334">
                <a:moveTo>
                  <a:pt x="0" y="520903"/>
                </a:moveTo>
                <a:lnTo>
                  <a:pt x="771512" y="520903"/>
                </a:lnTo>
                <a:lnTo>
                  <a:pt x="771512" y="0"/>
                </a:lnTo>
                <a:lnTo>
                  <a:pt x="0" y="0"/>
                </a:lnTo>
                <a:lnTo>
                  <a:pt x="0" y="520903"/>
                </a:lnTo>
                <a:close/>
              </a:path>
            </a:pathLst>
          </a:custGeom>
          <a:noFill/>
          <a:ln w="3810">
            <a:solidFill>
              <a:srgbClr val="818282"/>
            </a:solidFill>
            <a:round/>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p>
            <a:endParaRPr lang="ja-JP" altLang="en-US" sz="1272"/>
          </a:p>
        </p:txBody>
      </p:sp>
      <p:sp>
        <p:nvSpPr>
          <p:cNvPr id="4137" name="object 44">
            <a:extLst>
              <a:ext uri="{FF2B5EF4-FFF2-40B4-BE49-F238E27FC236}">
                <a16:creationId xmlns:a16="http://schemas.microsoft.com/office/drawing/2014/main" id="{57ED219B-FD75-4793-A26B-0957A3D99D2B}"/>
              </a:ext>
            </a:extLst>
          </p:cNvPr>
          <p:cNvSpPr>
            <a:spLocks/>
          </p:cNvSpPr>
          <p:nvPr/>
        </p:nvSpPr>
        <p:spPr bwMode="auto">
          <a:xfrm>
            <a:off x="7447002" y="5566295"/>
            <a:ext cx="788869" cy="195759"/>
          </a:xfrm>
          <a:custGeom>
            <a:avLst/>
            <a:gdLst>
              <a:gd name="T0" fmla="*/ 1114092 w 1116329"/>
              <a:gd name="T1" fmla="*/ 113820 h 108584"/>
              <a:gd name="T2" fmla="*/ 0 w 1116329"/>
              <a:gd name="T3" fmla="*/ 113820 h 108584"/>
              <a:gd name="T4" fmla="*/ 0 w 1116329"/>
              <a:gd name="T5" fmla="*/ 0 h 108584"/>
              <a:gd name="T6" fmla="*/ 1114092 w 1116329"/>
              <a:gd name="T7" fmla="*/ 0 h 108584"/>
              <a:gd name="T8" fmla="*/ 1114092 w 1116329"/>
              <a:gd name="T9" fmla="*/ 113820 h 1085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6329" h="108584">
                <a:moveTo>
                  <a:pt x="1115987" y="108000"/>
                </a:moveTo>
                <a:lnTo>
                  <a:pt x="0" y="108000"/>
                </a:lnTo>
                <a:lnTo>
                  <a:pt x="0" y="0"/>
                </a:lnTo>
                <a:lnTo>
                  <a:pt x="1115987" y="0"/>
                </a:lnTo>
                <a:lnTo>
                  <a:pt x="1115987" y="1080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p>
            <a:endParaRPr lang="ja-JP" altLang="en-US" sz="1272"/>
          </a:p>
        </p:txBody>
      </p:sp>
      <p:sp>
        <p:nvSpPr>
          <p:cNvPr id="42" name="object 45">
            <a:extLst>
              <a:ext uri="{FF2B5EF4-FFF2-40B4-BE49-F238E27FC236}">
                <a16:creationId xmlns:a16="http://schemas.microsoft.com/office/drawing/2014/main" id="{0636D028-A441-4446-B138-ADF1D5007D4D}"/>
              </a:ext>
            </a:extLst>
          </p:cNvPr>
          <p:cNvSpPr txBox="1"/>
          <p:nvPr/>
        </p:nvSpPr>
        <p:spPr>
          <a:xfrm>
            <a:off x="44886" y="4058632"/>
            <a:ext cx="4240592" cy="250197"/>
          </a:xfrm>
          <a:prstGeom prst="rect">
            <a:avLst/>
          </a:prstGeom>
        </p:spPr>
        <p:txBody>
          <a:bodyPr lIns="0" tIns="0" rIns="0" bIns="0">
            <a:spAutoFit/>
          </a:bodyPr>
          <a:lstStyle/>
          <a:p>
            <a:pPr marL="14364" algn="ctr">
              <a:defRPr/>
            </a:pPr>
            <a:r>
              <a:rPr lang="ja-JP" altLang="en-US" sz="1600" spc="-162" dirty="0">
                <a:solidFill>
                  <a:srgbClr val="636466"/>
                </a:solidFill>
                <a:latin typeface="HG明朝B" panose="02020809000000000000" pitchFamily="17" charset="-128"/>
                <a:ea typeface="HG明朝B" panose="02020809000000000000" pitchFamily="17" charset="-128"/>
                <a:cs typeface="KozMinPro-Bold"/>
              </a:rPr>
              <a:t>家にもクルマにも、家族にもやさしいカーポート</a:t>
            </a:r>
            <a:endParaRPr sz="1600" dirty="0">
              <a:solidFill>
                <a:srgbClr val="636466"/>
              </a:solidFill>
              <a:latin typeface="HG明朝B" panose="02020809000000000000" pitchFamily="17" charset="-128"/>
              <a:ea typeface="HG明朝B" panose="02020809000000000000" pitchFamily="17" charset="-128"/>
              <a:cs typeface="ShinGoPro-Light"/>
            </a:endParaRPr>
          </a:p>
        </p:txBody>
      </p:sp>
      <p:sp>
        <p:nvSpPr>
          <p:cNvPr id="43" name="object 46">
            <a:extLst>
              <a:ext uri="{FF2B5EF4-FFF2-40B4-BE49-F238E27FC236}">
                <a16:creationId xmlns:a16="http://schemas.microsoft.com/office/drawing/2014/main" id="{50D0EEFB-5134-41CC-B4B2-EC4D6BD9BC18}"/>
              </a:ext>
            </a:extLst>
          </p:cNvPr>
          <p:cNvSpPr txBox="1"/>
          <p:nvPr/>
        </p:nvSpPr>
        <p:spPr>
          <a:xfrm>
            <a:off x="4524932" y="3040385"/>
            <a:ext cx="464569" cy="413318"/>
          </a:xfrm>
          <a:prstGeom prst="rect">
            <a:avLst/>
          </a:prstGeom>
        </p:spPr>
        <p:txBody>
          <a:bodyPr lIns="0" tIns="0" rIns="0" bIns="0">
            <a:spAutoFit/>
          </a:bodyPr>
          <a:lstStyle/>
          <a:p>
            <a:pPr marL="8978">
              <a:defRPr/>
            </a:pPr>
            <a:r>
              <a:rPr sz="2686" spc="265" dirty="0">
                <a:solidFill>
                  <a:srgbClr val="77787B"/>
                </a:solidFill>
                <a:latin typeface="Century Gothic"/>
                <a:cs typeface="Century Gothic"/>
              </a:rPr>
              <a:t>0</a:t>
            </a:r>
            <a:r>
              <a:rPr sz="2686" dirty="0">
                <a:solidFill>
                  <a:srgbClr val="77787B"/>
                </a:solidFill>
                <a:latin typeface="Century Gothic"/>
                <a:cs typeface="Century Gothic"/>
              </a:rPr>
              <a:t>2</a:t>
            </a:r>
            <a:r>
              <a:rPr sz="2686" spc="-474" dirty="0">
                <a:solidFill>
                  <a:srgbClr val="77787B"/>
                </a:solidFill>
                <a:latin typeface="Century Gothic"/>
                <a:cs typeface="Century Gothic"/>
              </a:rPr>
              <a:t> </a:t>
            </a:r>
            <a:endParaRPr sz="2686" dirty="0">
              <a:solidFill>
                <a:srgbClr val="77787B"/>
              </a:solidFill>
              <a:latin typeface="Century Gothic"/>
              <a:cs typeface="Century Gothic"/>
            </a:endParaRPr>
          </a:p>
        </p:txBody>
      </p:sp>
      <p:sp>
        <p:nvSpPr>
          <p:cNvPr id="44" name="object 79">
            <a:extLst>
              <a:ext uri="{FF2B5EF4-FFF2-40B4-BE49-F238E27FC236}">
                <a16:creationId xmlns:a16="http://schemas.microsoft.com/office/drawing/2014/main" id="{ED947EB8-1998-49F2-B8C6-648D4E0B141E}"/>
              </a:ext>
            </a:extLst>
          </p:cNvPr>
          <p:cNvSpPr txBox="1"/>
          <p:nvPr/>
        </p:nvSpPr>
        <p:spPr>
          <a:xfrm>
            <a:off x="150368" y="481849"/>
            <a:ext cx="962802" cy="194156"/>
          </a:xfrm>
          <a:prstGeom prst="rect">
            <a:avLst/>
          </a:prstGeom>
        </p:spPr>
        <p:txBody>
          <a:bodyPr lIns="0" tIns="0" rIns="0" bIns="0">
            <a:spAutoFit/>
          </a:bodyPr>
          <a:lstStyle/>
          <a:p>
            <a:pPr marL="8978">
              <a:lnSpc>
                <a:spcPts val="1689"/>
              </a:lnSpc>
              <a:defRPr/>
            </a:pPr>
            <a:r>
              <a:rPr sz="1414" dirty="0">
                <a:solidFill>
                  <a:srgbClr val="FFFFFF"/>
                </a:solidFill>
                <a:latin typeface="HGS創英角ｺﾞｼｯｸUB" panose="020B0900000000000000" pitchFamily="50" charset="-128"/>
                <a:ea typeface="HGS創英角ｺﾞｼｯｸUB" panose="020B0900000000000000" pitchFamily="50" charset="-128"/>
                <a:cs typeface="ShinGoPro-Medium"/>
              </a:rPr>
              <a:t>カ</a:t>
            </a:r>
            <a:r>
              <a:rPr sz="1414" spc="-311" dirty="0">
                <a:solidFill>
                  <a:srgbClr val="FFFFFF"/>
                </a:solidFill>
                <a:latin typeface="HGS創英角ｺﾞｼｯｸUB" panose="020B0900000000000000" pitchFamily="50" charset="-128"/>
                <a:ea typeface="HGS創英角ｺﾞｼｯｸUB" panose="020B0900000000000000" pitchFamily="50" charset="-128"/>
                <a:cs typeface="ShinGoPro-Medium"/>
              </a:rPr>
              <a:t> </a:t>
            </a:r>
            <a:r>
              <a:rPr sz="1414" dirty="0">
                <a:solidFill>
                  <a:srgbClr val="FFFFFF"/>
                </a:solidFill>
                <a:latin typeface="HGS創英角ｺﾞｼｯｸUB" panose="020B0900000000000000" pitchFamily="50" charset="-128"/>
                <a:ea typeface="HGS創英角ｺﾞｼｯｸUB" panose="020B0900000000000000" pitchFamily="50" charset="-128"/>
                <a:cs typeface="ShinGoPro-Medium"/>
              </a:rPr>
              <a:t>ー</a:t>
            </a:r>
            <a:r>
              <a:rPr sz="1414" spc="-286" dirty="0">
                <a:solidFill>
                  <a:srgbClr val="FFFFFF"/>
                </a:solidFill>
                <a:latin typeface="HGS創英角ｺﾞｼｯｸUB" panose="020B0900000000000000" pitchFamily="50" charset="-128"/>
                <a:ea typeface="HGS創英角ｺﾞｼｯｸUB" panose="020B0900000000000000" pitchFamily="50" charset="-128"/>
                <a:cs typeface="ShinGoPro-Medium"/>
              </a:rPr>
              <a:t> </a:t>
            </a:r>
            <a:r>
              <a:rPr sz="1414" dirty="0">
                <a:solidFill>
                  <a:srgbClr val="FFFFFF"/>
                </a:solidFill>
                <a:latin typeface="HGS創英角ｺﾞｼｯｸUB" panose="020B0900000000000000" pitchFamily="50" charset="-128"/>
                <a:ea typeface="HGS創英角ｺﾞｼｯｸUB" panose="020B0900000000000000" pitchFamily="50" charset="-128"/>
                <a:cs typeface="ShinGoPro-Medium"/>
              </a:rPr>
              <a:t>ポ</a:t>
            </a:r>
            <a:r>
              <a:rPr sz="1414" spc="-286" dirty="0">
                <a:solidFill>
                  <a:srgbClr val="FFFFFF"/>
                </a:solidFill>
                <a:latin typeface="HGS創英角ｺﾞｼｯｸUB" panose="020B0900000000000000" pitchFamily="50" charset="-128"/>
                <a:ea typeface="HGS創英角ｺﾞｼｯｸUB" panose="020B0900000000000000" pitchFamily="50" charset="-128"/>
                <a:cs typeface="ShinGoPro-Medium"/>
              </a:rPr>
              <a:t> </a:t>
            </a:r>
            <a:r>
              <a:rPr sz="1414" spc="-78" dirty="0">
                <a:solidFill>
                  <a:srgbClr val="FFFFFF"/>
                </a:solidFill>
                <a:latin typeface="HGS創英角ｺﾞｼｯｸUB" panose="020B0900000000000000" pitchFamily="50" charset="-128"/>
                <a:ea typeface="HGS創英角ｺﾞｼｯｸUB" panose="020B0900000000000000" pitchFamily="50" charset="-128"/>
                <a:cs typeface="ShinGoPro-Medium"/>
              </a:rPr>
              <a:t>ート</a:t>
            </a:r>
            <a:endParaRPr sz="1414" dirty="0">
              <a:latin typeface="HGS創英角ｺﾞｼｯｸUB" panose="020B0900000000000000" pitchFamily="50" charset="-128"/>
              <a:ea typeface="HGS創英角ｺﾞｼｯｸUB" panose="020B0900000000000000" pitchFamily="50" charset="-128"/>
              <a:cs typeface="ShinGoPro-Medium"/>
            </a:endParaRPr>
          </a:p>
        </p:txBody>
      </p:sp>
      <p:sp>
        <p:nvSpPr>
          <p:cNvPr id="4141" name="正方形/長方形 82">
            <a:extLst>
              <a:ext uri="{FF2B5EF4-FFF2-40B4-BE49-F238E27FC236}">
                <a16:creationId xmlns:a16="http://schemas.microsoft.com/office/drawing/2014/main" id="{D2E3D6B7-5D21-4A66-B402-57F5FF462917}"/>
              </a:ext>
            </a:extLst>
          </p:cNvPr>
          <p:cNvSpPr>
            <a:spLocks noChangeArrowheads="1"/>
          </p:cNvSpPr>
          <p:nvPr/>
        </p:nvSpPr>
        <p:spPr bwMode="auto">
          <a:xfrm>
            <a:off x="8372869" y="6086971"/>
            <a:ext cx="1135612" cy="168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pPr>
            <a:r>
              <a:rPr lang="ja-JP" altLang="en-US" sz="495">
                <a:solidFill>
                  <a:srgbClr val="6D6E71"/>
                </a:solidFill>
                <a:latin typeface="ＭＳ Ｐゴシック" panose="020B0600070205080204" pitchFamily="50" charset="-128"/>
              </a:rPr>
              <a:t>アルミ形材門扉　ジオーナ門扉</a:t>
            </a:r>
          </a:p>
        </p:txBody>
      </p:sp>
      <p:sp>
        <p:nvSpPr>
          <p:cNvPr id="4142" name="正方形/長方形 83">
            <a:extLst>
              <a:ext uri="{FF2B5EF4-FFF2-40B4-BE49-F238E27FC236}">
                <a16:creationId xmlns:a16="http://schemas.microsoft.com/office/drawing/2014/main" id="{94CF05CD-2CDE-4F5B-8930-11C9C2C5ADB6}"/>
              </a:ext>
            </a:extLst>
          </p:cNvPr>
          <p:cNvSpPr>
            <a:spLocks noChangeArrowheads="1"/>
          </p:cNvSpPr>
          <p:nvPr/>
        </p:nvSpPr>
        <p:spPr bwMode="auto">
          <a:xfrm>
            <a:off x="7572142" y="6641311"/>
            <a:ext cx="544241" cy="244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pPr>
            <a:r>
              <a:rPr lang="ja-JP" altLang="en-US" sz="495" dirty="0">
                <a:solidFill>
                  <a:srgbClr val="6D6E71"/>
                </a:solidFill>
                <a:latin typeface="ＭＳ Ｐゴシック" panose="020B0600070205080204" pitchFamily="50" charset="-128"/>
              </a:rPr>
              <a:t>玄関ドア</a:t>
            </a:r>
            <a:endParaRPr lang="en-US" altLang="ja-JP" sz="495" dirty="0">
              <a:solidFill>
                <a:srgbClr val="6D6E71"/>
              </a:solidFill>
              <a:latin typeface="ＭＳ Ｐゴシック" panose="020B0600070205080204" pitchFamily="50" charset="-128"/>
            </a:endParaRPr>
          </a:p>
          <a:p>
            <a:pPr algn="ctr" eaLnBrk="1" hangingPunct="1">
              <a:spcBef>
                <a:spcPct val="0"/>
              </a:spcBef>
            </a:pPr>
            <a:r>
              <a:rPr lang="ja-JP" altLang="en-US" sz="495" dirty="0">
                <a:solidFill>
                  <a:srgbClr val="6D6E71"/>
                </a:solidFill>
                <a:latin typeface="ＭＳ Ｐゴシック" panose="020B0600070205080204" pitchFamily="50" charset="-128"/>
              </a:rPr>
              <a:t>ジエスタ</a:t>
            </a:r>
          </a:p>
        </p:txBody>
      </p:sp>
      <p:sp>
        <p:nvSpPr>
          <p:cNvPr id="4143" name="正方形/長方形 84">
            <a:extLst>
              <a:ext uri="{FF2B5EF4-FFF2-40B4-BE49-F238E27FC236}">
                <a16:creationId xmlns:a16="http://schemas.microsoft.com/office/drawing/2014/main" id="{D2BAE63F-9B1C-401E-BA5C-3526716D6D75}"/>
              </a:ext>
            </a:extLst>
          </p:cNvPr>
          <p:cNvSpPr>
            <a:spLocks noChangeArrowheads="1"/>
          </p:cNvSpPr>
          <p:nvPr/>
        </p:nvSpPr>
        <p:spPr bwMode="auto">
          <a:xfrm>
            <a:off x="8296563" y="6736694"/>
            <a:ext cx="1211918" cy="168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pPr>
            <a:r>
              <a:rPr lang="ja-JP" altLang="en-US" sz="495" dirty="0">
                <a:solidFill>
                  <a:srgbClr val="6D6E71"/>
                </a:solidFill>
                <a:latin typeface="ＭＳ Ｐゴシック" panose="020B0600070205080204" pitchFamily="50" charset="-128"/>
              </a:rPr>
              <a:t>アルミ形材フェンス ジオーナフェンス</a:t>
            </a:r>
          </a:p>
        </p:txBody>
      </p:sp>
      <p:sp>
        <p:nvSpPr>
          <p:cNvPr id="4144" name="正方形/長方形 85">
            <a:extLst>
              <a:ext uri="{FF2B5EF4-FFF2-40B4-BE49-F238E27FC236}">
                <a16:creationId xmlns:a16="http://schemas.microsoft.com/office/drawing/2014/main" id="{4FB9D7A0-A4D8-497B-80DB-C68B7A5A6CF8}"/>
              </a:ext>
            </a:extLst>
          </p:cNvPr>
          <p:cNvSpPr>
            <a:spLocks noChangeArrowheads="1"/>
          </p:cNvSpPr>
          <p:nvPr/>
        </p:nvSpPr>
        <p:spPr bwMode="auto">
          <a:xfrm>
            <a:off x="9527286" y="6639067"/>
            <a:ext cx="877588" cy="244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pPr>
            <a:r>
              <a:rPr lang="ja-JP" altLang="en-US" sz="495" dirty="0">
                <a:solidFill>
                  <a:srgbClr val="6D6E71"/>
                </a:solidFill>
                <a:latin typeface="ＭＳ Ｐゴシック" panose="020B0600070205080204" pitchFamily="50" charset="-128"/>
              </a:rPr>
              <a:t>ファンクションユニット</a:t>
            </a:r>
            <a:endParaRPr lang="en-US" altLang="ja-JP" sz="495" dirty="0">
              <a:solidFill>
                <a:srgbClr val="6D6E71"/>
              </a:solidFill>
              <a:latin typeface="ＭＳ Ｐゴシック" panose="020B0600070205080204" pitchFamily="50" charset="-128"/>
            </a:endParaRPr>
          </a:p>
          <a:p>
            <a:pPr algn="ctr" eaLnBrk="1" hangingPunct="1">
              <a:spcBef>
                <a:spcPct val="0"/>
              </a:spcBef>
            </a:pPr>
            <a:r>
              <a:rPr lang="ja-JP" altLang="en-US" sz="495" dirty="0">
                <a:solidFill>
                  <a:srgbClr val="6D6E71"/>
                </a:solidFill>
                <a:latin typeface="ＭＳ Ｐゴシック" panose="020B0600070205080204" pitchFamily="50" charset="-128"/>
              </a:rPr>
              <a:t>ウィルモダン</a:t>
            </a:r>
          </a:p>
        </p:txBody>
      </p:sp>
      <p:sp>
        <p:nvSpPr>
          <p:cNvPr id="49" name="正方形/長方形 48">
            <a:extLst>
              <a:ext uri="{FF2B5EF4-FFF2-40B4-BE49-F238E27FC236}">
                <a16:creationId xmlns:a16="http://schemas.microsoft.com/office/drawing/2014/main" id="{CF63310E-0401-41C1-90B4-2BB4E9C4F600}"/>
              </a:ext>
            </a:extLst>
          </p:cNvPr>
          <p:cNvSpPr/>
          <p:nvPr/>
        </p:nvSpPr>
        <p:spPr>
          <a:xfrm>
            <a:off x="7385390" y="5479562"/>
            <a:ext cx="960557" cy="206531"/>
          </a:xfrm>
          <a:prstGeom prst="rect">
            <a:avLst/>
          </a:prstGeom>
        </p:spPr>
        <p:txBody>
          <a:bodyPr>
            <a:spAutoFit/>
          </a:bodyPr>
          <a:lstStyle/>
          <a:p>
            <a:pPr>
              <a:defRPr/>
            </a:pPr>
            <a:r>
              <a:rPr lang="ja-JP" altLang="en-US" sz="742" dirty="0">
                <a:solidFill>
                  <a:srgbClr val="6D6E71"/>
                </a:solidFill>
                <a:latin typeface="ＭＳ Ｐゴシック" panose="020B0600070205080204" pitchFamily="50" charset="-128"/>
              </a:rPr>
              <a:t>コーディネート例</a:t>
            </a:r>
          </a:p>
        </p:txBody>
      </p:sp>
      <p:sp>
        <p:nvSpPr>
          <p:cNvPr id="4148" name="正方形/長方形 90">
            <a:extLst>
              <a:ext uri="{FF2B5EF4-FFF2-40B4-BE49-F238E27FC236}">
                <a16:creationId xmlns:a16="http://schemas.microsoft.com/office/drawing/2014/main" id="{A070F95D-784A-4522-B50D-6C74D1E78FDE}"/>
              </a:ext>
            </a:extLst>
          </p:cNvPr>
          <p:cNvSpPr>
            <a:spLocks noChangeArrowheads="1"/>
          </p:cNvSpPr>
          <p:nvPr/>
        </p:nvSpPr>
        <p:spPr bwMode="auto">
          <a:xfrm>
            <a:off x="31447" y="5097924"/>
            <a:ext cx="402674" cy="192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en-US" altLang="ja-JP" sz="650" dirty="0">
                <a:solidFill>
                  <a:srgbClr val="6D6E71"/>
                </a:solidFill>
                <a:latin typeface="+mn-ea"/>
                <a:ea typeface="+mn-ea"/>
              </a:rPr>
              <a:t>1</a:t>
            </a:r>
            <a:r>
              <a:rPr lang="ja-JP" altLang="en-US" sz="650" dirty="0">
                <a:solidFill>
                  <a:srgbClr val="6D6E71"/>
                </a:solidFill>
                <a:latin typeface="+mn-ea"/>
                <a:ea typeface="+mn-ea"/>
              </a:rPr>
              <a:t>台用</a:t>
            </a:r>
          </a:p>
        </p:txBody>
      </p:sp>
      <p:sp>
        <p:nvSpPr>
          <p:cNvPr id="4149" name="正方形/長方形 91">
            <a:extLst>
              <a:ext uri="{FF2B5EF4-FFF2-40B4-BE49-F238E27FC236}">
                <a16:creationId xmlns:a16="http://schemas.microsoft.com/office/drawing/2014/main" id="{1CD5E74A-D1E8-47F8-91D3-368B78F86888}"/>
              </a:ext>
            </a:extLst>
          </p:cNvPr>
          <p:cNvSpPr>
            <a:spLocks noChangeArrowheads="1"/>
          </p:cNvSpPr>
          <p:nvPr/>
        </p:nvSpPr>
        <p:spPr bwMode="auto">
          <a:xfrm>
            <a:off x="29176" y="5991350"/>
            <a:ext cx="1165704" cy="190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636" dirty="0">
                <a:solidFill>
                  <a:srgbClr val="6D6E71"/>
                </a:solidFill>
                <a:latin typeface="+mn-ea"/>
                <a:ea typeface="+mn-ea"/>
              </a:rPr>
              <a:t>［カラーバリエーション］</a:t>
            </a:r>
          </a:p>
        </p:txBody>
      </p:sp>
      <p:sp>
        <p:nvSpPr>
          <p:cNvPr id="4150" name="正方形/長方形 92">
            <a:extLst>
              <a:ext uri="{FF2B5EF4-FFF2-40B4-BE49-F238E27FC236}">
                <a16:creationId xmlns:a16="http://schemas.microsoft.com/office/drawing/2014/main" id="{CF8E792F-AF04-4CB9-9948-B25AFCE799FD}"/>
              </a:ext>
            </a:extLst>
          </p:cNvPr>
          <p:cNvSpPr>
            <a:spLocks noChangeArrowheads="1"/>
          </p:cNvSpPr>
          <p:nvPr/>
        </p:nvSpPr>
        <p:spPr bwMode="auto">
          <a:xfrm>
            <a:off x="29175" y="4405870"/>
            <a:ext cx="838691" cy="190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636" dirty="0">
                <a:solidFill>
                  <a:srgbClr val="6D6E71"/>
                </a:solidFill>
                <a:latin typeface="+mj-ea"/>
                <a:ea typeface="+mj-ea"/>
              </a:rPr>
              <a:t>［ラインアップ］</a:t>
            </a:r>
          </a:p>
        </p:txBody>
      </p:sp>
      <p:sp>
        <p:nvSpPr>
          <p:cNvPr id="4151" name="正方形/長方形 93">
            <a:extLst>
              <a:ext uri="{FF2B5EF4-FFF2-40B4-BE49-F238E27FC236}">
                <a16:creationId xmlns:a16="http://schemas.microsoft.com/office/drawing/2014/main" id="{40CB8FB7-8CE7-46D8-A65C-735CB7815A58}"/>
              </a:ext>
            </a:extLst>
          </p:cNvPr>
          <p:cNvSpPr>
            <a:spLocks noChangeArrowheads="1"/>
          </p:cNvSpPr>
          <p:nvPr/>
        </p:nvSpPr>
        <p:spPr bwMode="auto">
          <a:xfrm>
            <a:off x="956096" y="5095679"/>
            <a:ext cx="402674" cy="192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en-US" altLang="ja-JP" sz="650" dirty="0">
                <a:solidFill>
                  <a:srgbClr val="6D6E71"/>
                </a:solidFill>
                <a:latin typeface="+mn-ea"/>
                <a:ea typeface="+mn-ea"/>
              </a:rPr>
              <a:t>2</a:t>
            </a:r>
            <a:r>
              <a:rPr lang="ja-JP" altLang="en-US" sz="650" dirty="0">
                <a:solidFill>
                  <a:srgbClr val="6D6E71"/>
                </a:solidFill>
                <a:latin typeface="+mn-ea"/>
                <a:ea typeface="+mn-ea"/>
              </a:rPr>
              <a:t>台用</a:t>
            </a:r>
          </a:p>
        </p:txBody>
      </p:sp>
      <p:sp>
        <p:nvSpPr>
          <p:cNvPr id="4152" name="正方形/長方形 94">
            <a:extLst>
              <a:ext uri="{FF2B5EF4-FFF2-40B4-BE49-F238E27FC236}">
                <a16:creationId xmlns:a16="http://schemas.microsoft.com/office/drawing/2014/main" id="{43F5EC00-9450-4928-8EE8-57AA3908D866}"/>
              </a:ext>
            </a:extLst>
          </p:cNvPr>
          <p:cNvSpPr>
            <a:spLocks noChangeArrowheads="1"/>
          </p:cNvSpPr>
          <p:nvPr/>
        </p:nvSpPr>
        <p:spPr bwMode="auto">
          <a:xfrm>
            <a:off x="2001937" y="5095679"/>
            <a:ext cx="768159" cy="192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650" dirty="0">
                <a:solidFill>
                  <a:srgbClr val="6D6E71"/>
                </a:solidFill>
                <a:latin typeface="+mn-ea"/>
                <a:ea typeface="+mn-ea"/>
              </a:rPr>
              <a:t>横連棟ユニット</a:t>
            </a:r>
          </a:p>
        </p:txBody>
      </p:sp>
      <p:sp>
        <p:nvSpPr>
          <p:cNvPr id="4153" name="正方形/長方形 96">
            <a:extLst>
              <a:ext uri="{FF2B5EF4-FFF2-40B4-BE49-F238E27FC236}">
                <a16:creationId xmlns:a16="http://schemas.microsoft.com/office/drawing/2014/main" id="{FA704325-9CCB-4CF9-B817-6B9F5AC5E188}"/>
              </a:ext>
            </a:extLst>
          </p:cNvPr>
          <p:cNvSpPr>
            <a:spLocks noChangeArrowheads="1"/>
          </p:cNvSpPr>
          <p:nvPr/>
        </p:nvSpPr>
        <p:spPr bwMode="auto">
          <a:xfrm>
            <a:off x="48252" y="6130496"/>
            <a:ext cx="88998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500" dirty="0">
                <a:solidFill>
                  <a:srgbClr val="6D6E71"/>
                </a:solidFill>
                <a:latin typeface="+mn-ea"/>
                <a:ea typeface="+mn-ea"/>
              </a:rPr>
              <a:t>本体色：シャイングレー</a:t>
            </a:r>
          </a:p>
        </p:txBody>
      </p:sp>
      <p:sp>
        <p:nvSpPr>
          <p:cNvPr id="4154" name="正方形/長方形 97">
            <a:extLst>
              <a:ext uri="{FF2B5EF4-FFF2-40B4-BE49-F238E27FC236}">
                <a16:creationId xmlns:a16="http://schemas.microsoft.com/office/drawing/2014/main" id="{4D24DD16-3F73-445E-9642-6097B5446463}"/>
              </a:ext>
            </a:extLst>
          </p:cNvPr>
          <p:cNvSpPr>
            <a:spLocks noChangeArrowheads="1"/>
          </p:cNvSpPr>
          <p:nvPr/>
        </p:nvSpPr>
        <p:spPr bwMode="auto">
          <a:xfrm>
            <a:off x="43764" y="6557150"/>
            <a:ext cx="101822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500" dirty="0">
                <a:solidFill>
                  <a:srgbClr val="6D6E71"/>
                </a:solidFill>
                <a:latin typeface="+mn-ea"/>
                <a:ea typeface="+mn-ea"/>
              </a:rPr>
              <a:t>本体色：ナチュラルシルバー</a:t>
            </a:r>
          </a:p>
        </p:txBody>
      </p:sp>
      <p:sp>
        <p:nvSpPr>
          <p:cNvPr id="4155" name="正方形/長方形 98">
            <a:extLst>
              <a:ext uri="{FF2B5EF4-FFF2-40B4-BE49-F238E27FC236}">
                <a16:creationId xmlns:a16="http://schemas.microsoft.com/office/drawing/2014/main" id="{C6C12B80-B2C1-468B-9079-46F7970CADB4}"/>
              </a:ext>
            </a:extLst>
          </p:cNvPr>
          <p:cNvSpPr>
            <a:spLocks noChangeArrowheads="1"/>
          </p:cNvSpPr>
          <p:nvPr/>
        </p:nvSpPr>
        <p:spPr bwMode="auto">
          <a:xfrm>
            <a:off x="925771" y="6143170"/>
            <a:ext cx="500458" cy="168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495" dirty="0">
                <a:solidFill>
                  <a:srgbClr val="6D6E71"/>
                </a:solidFill>
                <a:latin typeface="+mn-ea"/>
                <a:ea typeface="+mn-ea"/>
              </a:rPr>
              <a:t>柱パネル色</a:t>
            </a:r>
          </a:p>
        </p:txBody>
      </p:sp>
      <p:sp>
        <p:nvSpPr>
          <p:cNvPr id="4156" name="正方形/長方形 99">
            <a:extLst>
              <a:ext uri="{FF2B5EF4-FFF2-40B4-BE49-F238E27FC236}">
                <a16:creationId xmlns:a16="http://schemas.microsoft.com/office/drawing/2014/main" id="{09E84D6D-5FEA-492C-AB42-F950E013F76E}"/>
              </a:ext>
            </a:extLst>
          </p:cNvPr>
          <p:cNvSpPr>
            <a:spLocks noChangeArrowheads="1"/>
          </p:cNvSpPr>
          <p:nvPr/>
        </p:nvSpPr>
        <p:spPr bwMode="auto">
          <a:xfrm>
            <a:off x="924648" y="6570946"/>
            <a:ext cx="500458" cy="168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495" dirty="0">
                <a:solidFill>
                  <a:srgbClr val="6D6E71"/>
                </a:solidFill>
                <a:latin typeface="+mn-ea"/>
                <a:ea typeface="+mn-ea"/>
              </a:rPr>
              <a:t>柱パネル色</a:t>
            </a:r>
          </a:p>
        </p:txBody>
      </p:sp>
      <p:sp>
        <p:nvSpPr>
          <p:cNvPr id="4157" name="正方形/長方形 100">
            <a:extLst>
              <a:ext uri="{FF2B5EF4-FFF2-40B4-BE49-F238E27FC236}">
                <a16:creationId xmlns:a16="http://schemas.microsoft.com/office/drawing/2014/main" id="{7D219176-6D4F-4E34-B1FE-C726DAC1B7C3}"/>
              </a:ext>
            </a:extLst>
          </p:cNvPr>
          <p:cNvSpPr>
            <a:spLocks noChangeArrowheads="1"/>
          </p:cNvSpPr>
          <p:nvPr/>
        </p:nvSpPr>
        <p:spPr bwMode="auto">
          <a:xfrm>
            <a:off x="1289400" y="6370801"/>
            <a:ext cx="633507" cy="168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495" dirty="0">
                <a:solidFill>
                  <a:srgbClr val="6D6E71"/>
                </a:solidFill>
                <a:latin typeface="+mn-ea"/>
                <a:ea typeface="+mn-ea"/>
              </a:rPr>
              <a:t>シャイングレー</a:t>
            </a:r>
          </a:p>
        </p:txBody>
      </p:sp>
      <p:sp>
        <p:nvSpPr>
          <p:cNvPr id="4158" name="正方形/長方形 101">
            <a:extLst>
              <a:ext uri="{FF2B5EF4-FFF2-40B4-BE49-F238E27FC236}">
                <a16:creationId xmlns:a16="http://schemas.microsoft.com/office/drawing/2014/main" id="{DCCBEB79-439A-4ADD-9715-A614FA38E32D}"/>
              </a:ext>
            </a:extLst>
          </p:cNvPr>
          <p:cNvSpPr>
            <a:spLocks noChangeArrowheads="1"/>
          </p:cNvSpPr>
          <p:nvPr/>
        </p:nvSpPr>
        <p:spPr bwMode="auto">
          <a:xfrm>
            <a:off x="2009817" y="6373045"/>
            <a:ext cx="569387" cy="168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495" dirty="0">
                <a:solidFill>
                  <a:srgbClr val="6D6E71"/>
                </a:solidFill>
                <a:latin typeface="+mn-ea"/>
                <a:ea typeface="+mn-ea"/>
              </a:rPr>
              <a:t>クリエラスク</a:t>
            </a:r>
          </a:p>
        </p:txBody>
      </p:sp>
      <p:sp>
        <p:nvSpPr>
          <p:cNvPr id="4159" name="正方形/長方形 103">
            <a:extLst>
              <a:ext uri="{FF2B5EF4-FFF2-40B4-BE49-F238E27FC236}">
                <a16:creationId xmlns:a16="http://schemas.microsoft.com/office/drawing/2014/main" id="{64D8228A-0CA7-452A-B5C5-40127F4E984F}"/>
              </a:ext>
            </a:extLst>
          </p:cNvPr>
          <p:cNvSpPr>
            <a:spLocks noChangeArrowheads="1"/>
          </p:cNvSpPr>
          <p:nvPr/>
        </p:nvSpPr>
        <p:spPr bwMode="auto">
          <a:xfrm>
            <a:off x="2766144" y="6373045"/>
            <a:ext cx="505267" cy="168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495" dirty="0">
                <a:solidFill>
                  <a:srgbClr val="6D6E71"/>
                </a:solidFill>
                <a:latin typeface="+mn-ea"/>
                <a:ea typeface="+mn-ea"/>
              </a:rPr>
              <a:t>クリエモカ</a:t>
            </a:r>
          </a:p>
        </p:txBody>
      </p:sp>
      <p:sp>
        <p:nvSpPr>
          <p:cNvPr id="4160" name="正方形/長方形 104">
            <a:extLst>
              <a:ext uri="{FF2B5EF4-FFF2-40B4-BE49-F238E27FC236}">
                <a16:creationId xmlns:a16="http://schemas.microsoft.com/office/drawing/2014/main" id="{6D4F9EFB-BEA4-487A-A7A6-D610269EA859}"/>
              </a:ext>
            </a:extLst>
          </p:cNvPr>
          <p:cNvSpPr>
            <a:spLocks noChangeArrowheads="1"/>
          </p:cNvSpPr>
          <p:nvPr/>
        </p:nvSpPr>
        <p:spPr bwMode="auto">
          <a:xfrm>
            <a:off x="3543792" y="6373045"/>
            <a:ext cx="569387" cy="168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495" dirty="0">
                <a:solidFill>
                  <a:srgbClr val="6D6E71"/>
                </a:solidFill>
                <a:latin typeface="+mn-ea"/>
                <a:ea typeface="+mn-ea"/>
              </a:rPr>
              <a:t>クリエダーク</a:t>
            </a:r>
          </a:p>
        </p:txBody>
      </p:sp>
      <p:sp>
        <p:nvSpPr>
          <p:cNvPr id="4161" name="正方形/長方形 110">
            <a:extLst>
              <a:ext uri="{FF2B5EF4-FFF2-40B4-BE49-F238E27FC236}">
                <a16:creationId xmlns:a16="http://schemas.microsoft.com/office/drawing/2014/main" id="{6030E9E9-7FEA-4587-BD7F-47C67A430CDF}"/>
              </a:ext>
            </a:extLst>
          </p:cNvPr>
          <p:cNvSpPr>
            <a:spLocks noChangeArrowheads="1"/>
          </p:cNvSpPr>
          <p:nvPr/>
        </p:nvSpPr>
        <p:spPr bwMode="auto">
          <a:xfrm>
            <a:off x="4471069" y="5254358"/>
            <a:ext cx="5878926"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700" dirty="0">
                <a:solidFill>
                  <a:srgbClr val="6D6E71"/>
                </a:solidFill>
                <a:latin typeface="+mn-ea"/>
                <a:ea typeface="+mn-ea"/>
              </a:rPr>
              <a:t>柱パネルに</a:t>
            </a:r>
            <a:r>
              <a:rPr lang="en-US" altLang="ja-JP" sz="700" dirty="0">
                <a:solidFill>
                  <a:srgbClr val="6D6E71"/>
                </a:solidFill>
                <a:latin typeface="+mn-ea"/>
                <a:ea typeface="+mn-ea"/>
              </a:rPr>
              <a:t>LIXIL</a:t>
            </a:r>
            <a:r>
              <a:rPr lang="ja-JP" altLang="en-US" sz="700" dirty="0">
                <a:solidFill>
                  <a:srgbClr val="6D6E71"/>
                </a:solidFill>
                <a:latin typeface="+mn-ea"/>
                <a:ea typeface="+mn-ea"/>
              </a:rPr>
              <a:t>共通の木目色、クリエカラー</a:t>
            </a:r>
            <a:r>
              <a:rPr lang="en-US" altLang="ja-JP" sz="700" dirty="0">
                <a:solidFill>
                  <a:srgbClr val="6D6E71"/>
                </a:solidFill>
                <a:latin typeface="+mn-ea"/>
                <a:ea typeface="+mn-ea"/>
              </a:rPr>
              <a:t>4</a:t>
            </a:r>
            <a:r>
              <a:rPr lang="ja-JP" altLang="en-US" sz="700" dirty="0">
                <a:solidFill>
                  <a:srgbClr val="6D6E71"/>
                </a:solidFill>
                <a:latin typeface="+mn-ea"/>
                <a:ea typeface="+mn-ea"/>
              </a:rPr>
              <a:t>色を用意しました。門扉・フェンスや玄関ドア等とのカラーコーディネートが可能です。</a:t>
            </a:r>
          </a:p>
        </p:txBody>
      </p:sp>
      <p:sp>
        <p:nvSpPr>
          <p:cNvPr id="4162" name="正方形/長方形 111">
            <a:extLst>
              <a:ext uri="{FF2B5EF4-FFF2-40B4-BE49-F238E27FC236}">
                <a16:creationId xmlns:a16="http://schemas.microsoft.com/office/drawing/2014/main" id="{975150E4-9EC8-4861-BD4F-AA9B0BFF53AC}"/>
              </a:ext>
            </a:extLst>
          </p:cNvPr>
          <p:cNvSpPr>
            <a:spLocks noChangeArrowheads="1"/>
          </p:cNvSpPr>
          <p:nvPr/>
        </p:nvSpPr>
        <p:spPr bwMode="auto">
          <a:xfrm>
            <a:off x="4915904" y="4860029"/>
            <a:ext cx="42883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1600" dirty="0">
                <a:solidFill>
                  <a:srgbClr val="77787B"/>
                </a:solidFill>
                <a:latin typeface="HG明朝B" panose="02020809000000000000" pitchFamily="17" charset="-128"/>
                <a:ea typeface="HG明朝B" panose="02020809000000000000" pitchFamily="17" charset="-128"/>
              </a:rPr>
              <a:t>住まいに一体感を生むカラーコーディネート</a:t>
            </a:r>
          </a:p>
        </p:txBody>
      </p:sp>
      <p:sp>
        <p:nvSpPr>
          <p:cNvPr id="4163" name="正方形/長方形 112">
            <a:extLst>
              <a:ext uri="{FF2B5EF4-FFF2-40B4-BE49-F238E27FC236}">
                <a16:creationId xmlns:a16="http://schemas.microsoft.com/office/drawing/2014/main" id="{A04A813D-D1E4-4CCB-8793-7A6A797B427D}"/>
              </a:ext>
            </a:extLst>
          </p:cNvPr>
          <p:cNvSpPr>
            <a:spLocks noChangeArrowheads="1"/>
          </p:cNvSpPr>
          <p:nvPr/>
        </p:nvSpPr>
        <p:spPr bwMode="auto">
          <a:xfrm>
            <a:off x="4949606" y="3095370"/>
            <a:ext cx="42883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1600" dirty="0">
                <a:solidFill>
                  <a:srgbClr val="77787B"/>
                </a:solidFill>
                <a:latin typeface="HG明朝B" panose="02020809000000000000" pitchFamily="17" charset="-128"/>
                <a:ea typeface="HG明朝B" panose="02020809000000000000" pitchFamily="17" charset="-128"/>
              </a:rPr>
              <a:t>開放的でさまざまな住宅に調和するデザイン</a:t>
            </a:r>
          </a:p>
        </p:txBody>
      </p:sp>
      <p:sp>
        <p:nvSpPr>
          <p:cNvPr id="4166" name="正方形/長方形 115">
            <a:extLst>
              <a:ext uri="{FF2B5EF4-FFF2-40B4-BE49-F238E27FC236}">
                <a16:creationId xmlns:a16="http://schemas.microsoft.com/office/drawing/2014/main" id="{EF4BB679-1B6D-4208-B46B-7C71D81675B3}"/>
              </a:ext>
            </a:extLst>
          </p:cNvPr>
          <p:cNvSpPr>
            <a:spLocks noChangeArrowheads="1"/>
          </p:cNvSpPr>
          <p:nvPr/>
        </p:nvSpPr>
        <p:spPr bwMode="auto">
          <a:xfrm>
            <a:off x="4865014" y="1006333"/>
            <a:ext cx="572464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1600" dirty="0">
                <a:solidFill>
                  <a:srgbClr val="77787B"/>
                </a:solidFill>
                <a:latin typeface="HG明朝B" panose="02020809000000000000" pitchFamily="17" charset="-128"/>
                <a:ea typeface="HG明朝B" panose="02020809000000000000" pitchFamily="17" charset="-128"/>
              </a:rPr>
              <a:t>前方に柱がないためクルマの出し入れと乗り降りがスムーズ</a:t>
            </a:r>
          </a:p>
        </p:txBody>
      </p:sp>
      <p:sp>
        <p:nvSpPr>
          <p:cNvPr id="4167" name="正方形/長方形 116">
            <a:extLst>
              <a:ext uri="{FF2B5EF4-FFF2-40B4-BE49-F238E27FC236}">
                <a16:creationId xmlns:a16="http://schemas.microsoft.com/office/drawing/2014/main" id="{12B0602C-1D0B-437E-9166-2325A4E9B208}"/>
              </a:ext>
            </a:extLst>
          </p:cNvPr>
          <p:cNvSpPr>
            <a:spLocks noChangeArrowheads="1"/>
          </p:cNvSpPr>
          <p:nvPr/>
        </p:nvSpPr>
        <p:spPr bwMode="auto">
          <a:xfrm>
            <a:off x="6274748" y="1384497"/>
            <a:ext cx="133478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0"/>
              </a:spcBef>
            </a:pPr>
            <a:r>
              <a:rPr lang="ja-JP" altLang="en-US" sz="700" dirty="0">
                <a:solidFill>
                  <a:srgbClr val="6D6E71"/>
                </a:solidFill>
                <a:latin typeface="+mn-ea"/>
                <a:ea typeface="+mn-ea"/>
              </a:rPr>
              <a:t>前方が</a:t>
            </a:r>
            <a:r>
              <a:rPr lang="en-US" altLang="ja-JP" sz="700" dirty="0">
                <a:solidFill>
                  <a:srgbClr val="6D6E71"/>
                </a:solidFill>
                <a:latin typeface="+mn-ea"/>
                <a:ea typeface="+mn-ea"/>
              </a:rPr>
              <a:t>180°</a:t>
            </a:r>
            <a:r>
              <a:rPr lang="ja-JP" altLang="en-US" sz="700" dirty="0">
                <a:solidFill>
                  <a:srgbClr val="6D6E71"/>
                </a:solidFill>
                <a:latin typeface="+mn-ea"/>
                <a:ea typeface="+mn-ea"/>
              </a:rPr>
              <a:t>オープンなのでクルマの出し入れがスムーズ。道路がせまくても安心です。</a:t>
            </a:r>
          </a:p>
        </p:txBody>
      </p:sp>
      <p:sp>
        <p:nvSpPr>
          <p:cNvPr id="4168" name="正方形/長方形 117">
            <a:extLst>
              <a:ext uri="{FF2B5EF4-FFF2-40B4-BE49-F238E27FC236}">
                <a16:creationId xmlns:a16="http://schemas.microsoft.com/office/drawing/2014/main" id="{0B1EF897-FF83-4761-B3FB-F899558EF4DA}"/>
              </a:ext>
            </a:extLst>
          </p:cNvPr>
          <p:cNvSpPr>
            <a:spLocks noChangeArrowheads="1"/>
          </p:cNvSpPr>
          <p:nvPr/>
        </p:nvSpPr>
        <p:spPr bwMode="auto">
          <a:xfrm>
            <a:off x="9394611" y="1396731"/>
            <a:ext cx="1183865" cy="84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0"/>
              </a:spcBef>
            </a:pPr>
            <a:r>
              <a:rPr lang="ja-JP" altLang="en-US" sz="700" dirty="0">
                <a:solidFill>
                  <a:srgbClr val="6D6E71"/>
                </a:solidFill>
                <a:latin typeface="+mn-ea"/>
                <a:ea typeface="+mn-ea"/>
              </a:rPr>
              <a:t>雨の日でも、ベビーカーでも、車椅子でもクルマのドア付近に柱がないのでクルマの乗り降りがラクラク・スムーズ。ユニバーサルデザインのカーポートです。</a:t>
            </a:r>
          </a:p>
        </p:txBody>
      </p:sp>
      <p:grpSp>
        <p:nvGrpSpPr>
          <p:cNvPr id="4169" name="グループ化 4">
            <a:extLst>
              <a:ext uri="{FF2B5EF4-FFF2-40B4-BE49-F238E27FC236}">
                <a16:creationId xmlns:a16="http://schemas.microsoft.com/office/drawing/2014/main" id="{E5F9B3FE-0840-44DA-A13E-CD29396C3F06}"/>
              </a:ext>
            </a:extLst>
          </p:cNvPr>
          <p:cNvGrpSpPr>
            <a:grpSpLocks/>
          </p:cNvGrpSpPr>
          <p:nvPr/>
        </p:nvGrpSpPr>
        <p:grpSpPr bwMode="auto">
          <a:xfrm>
            <a:off x="104769" y="5305593"/>
            <a:ext cx="2930531" cy="561565"/>
            <a:chOff x="184150" y="7440590"/>
            <a:chExt cx="4044157" cy="701719"/>
          </a:xfrm>
        </p:grpSpPr>
        <p:pic>
          <p:nvPicPr>
            <p:cNvPr id="4177" name="図 1">
              <a:extLst>
                <a:ext uri="{FF2B5EF4-FFF2-40B4-BE49-F238E27FC236}">
                  <a16:creationId xmlns:a16="http://schemas.microsoft.com/office/drawing/2014/main" id="{430E02D6-02E2-49DF-B186-5690AA6D48D7}"/>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84150" y="7440590"/>
              <a:ext cx="2090738" cy="701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78" name="図 2">
              <a:extLst>
                <a:ext uri="{FF2B5EF4-FFF2-40B4-BE49-F238E27FC236}">
                  <a16:creationId xmlns:a16="http://schemas.microsoft.com/office/drawing/2014/main" id="{AB2F80C6-02BD-4BF1-B334-1230733C42E9}"/>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736850" y="7553325"/>
              <a:ext cx="1491457" cy="509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79" name="図 3">
              <a:extLst>
                <a:ext uri="{FF2B5EF4-FFF2-40B4-BE49-F238E27FC236}">
                  <a16:creationId xmlns:a16="http://schemas.microsoft.com/office/drawing/2014/main" id="{F1111943-9FBE-4600-B438-93C2C5069543}"/>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rot="-5400000">
              <a:off x="2297112" y="7672388"/>
              <a:ext cx="40957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170" name="正方形/長方形 95">
            <a:extLst>
              <a:ext uri="{FF2B5EF4-FFF2-40B4-BE49-F238E27FC236}">
                <a16:creationId xmlns:a16="http://schemas.microsoft.com/office/drawing/2014/main" id="{4C59BC7F-180E-4C68-958A-0532F2BF75B3}"/>
              </a:ext>
            </a:extLst>
          </p:cNvPr>
          <p:cNvSpPr>
            <a:spLocks noChangeArrowheads="1"/>
          </p:cNvSpPr>
          <p:nvPr/>
        </p:nvSpPr>
        <p:spPr bwMode="auto">
          <a:xfrm>
            <a:off x="3286871" y="4396120"/>
            <a:ext cx="1165704" cy="190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pPr>
            <a:r>
              <a:rPr lang="ja-JP" altLang="en-US" sz="636" dirty="0">
                <a:solidFill>
                  <a:srgbClr val="6D6E71"/>
                </a:solidFill>
                <a:latin typeface="+mn-ea"/>
                <a:ea typeface="+mn-ea"/>
              </a:rPr>
              <a:t>［基準風速・耐積雪強度］</a:t>
            </a:r>
          </a:p>
        </p:txBody>
      </p:sp>
      <p:sp>
        <p:nvSpPr>
          <p:cNvPr id="87" name="object 80">
            <a:extLst>
              <a:ext uri="{FF2B5EF4-FFF2-40B4-BE49-F238E27FC236}">
                <a16:creationId xmlns:a16="http://schemas.microsoft.com/office/drawing/2014/main" id="{020FB85C-92DB-4A03-9702-0849E6603A26}"/>
              </a:ext>
            </a:extLst>
          </p:cNvPr>
          <p:cNvSpPr txBox="1"/>
          <p:nvPr/>
        </p:nvSpPr>
        <p:spPr>
          <a:xfrm>
            <a:off x="1383607" y="296694"/>
            <a:ext cx="2394661" cy="423193"/>
          </a:xfrm>
          <a:prstGeom prst="rect">
            <a:avLst/>
          </a:prstGeom>
        </p:spPr>
        <p:txBody>
          <a:bodyPr lIns="0" tIns="0" rIns="0" bIns="0">
            <a:spAutoFit/>
          </a:bodyPr>
          <a:lstStyle/>
          <a:p>
            <a:pPr marL="8978">
              <a:lnSpc>
                <a:spcPts val="3319"/>
              </a:lnSpc>
              <a:defRPr/>
            </a:pPr>
            <a:r>
              <a:rPr sz="2828" dirty="0">
                <a:solidFill>
                  <a:srgbClr val="FFFFFF"/>
                </a:solidFill>
                <a:latin typeface="HGS創英角ｺﾞｼｯｸUB" panose="020B0900000000000000" pitchFamily="50" charset="-128"/>
                <a:ea typeface="HGS創英角ｺﾞｼｯｸUB" panose="020B0900000000000000" pitchFamily="50" charset="-128"/>
                <a:cs typeface="ShinGoPro-Bold"/>
              </a:rPr>
              <a:t>ア</a:t>
            </a:r>
            <a:r>
              <a:rPr sz="2828" spc="-520" dirty="0">
                <a:solidFill>
                  <a:srgbClr val="FFFFFF"/>
                </a:solidFill>
                <a:latin typeface="HGS創英角ｺﾞｼｯｸUB" panose="020B0900000000000000" pitchFamily="50" charset="-128"/>
                <a:ea typeface="HGS創英角ｺﾞｼｯｸUB" panose="020B0900000000000000" pitchFamily="50" charset="-128"/>
                <a:cs typeface="ShinGoPro-Bold"/>
              </a:rPr>
              <a:t> </a:t>
            </a:r>
            <a:r>
              <a:rPr sz="2828" dirty="0">
                <a:solidFill>
                  <a:srgbClr val="FFFFFF"/>
                </a:solidFill>
                <a:latin typeface="HGS創英角ｺﾞｼｯｸUB" panose="020B0900000000000000" pitchFamily="50" charset="-128"/>
                <a:ea typeface="HGS創英角ｺﾞｼｯｸUB" panose="020B0900000000000000" pitchFamily="50" charset="-128"/>
                <a:cs typeface="ShinGoPro-Bold"/>
              </a:rPr>
              <a:t>ー</a:t>
            </a:r>
            <a:r>
              <a:rPr sz="2828" spc="-520" dirty="0">
                <a:solidFill>
                  <a:srgbClr val="FFFFFF"/>
                </a:solidFill>
                <a:latin typeface="HGS創英角ｺﾞｼｯｸUB" panose="020B0900000000000000" pitchFamily="50" charset="-128"/>
                <a:ea typeface="HGS創英角ｺﾞｼｯｸUB" panose="020B0900000000000000" pitchFamily="50" charset="-128"/>
                <a:cs typeface="ShinGoPro-Bold"/>
              </a:rPr>
              <a:t> </a:t>
            </a:r>
            <a:r>
              <a:rPr sz="2828" dirty="0">
                <a:solidFill>
                  <a:srgbClr val="FFFFFF"/>
                </a:solidFill>
                <a:latin typeface="HGS創英角ｺﾞｼｯｸUB" panose="020B0900000000000000" pitchFamily="50" charset="-128"/>
                <a:ea typeface="HGS創英角ｺﾞｼｯｸUB" panose="020B0900000000000000" pitchFamily="50" charset="-128"/>
                <a:cs typeface="ShinGoPro-Bold"/>
              </a:rPr>
              <a:t>キ</a:t>
            </a:r>
            <a:r>
              <a:rPr sz="2828" spc="-597" dirty="0">
                <a:solidFill>
                  <a:srgbClr val="FFFFFF"/>
                </a:solidFill>
                <a:latin typeface="HGS創英角ｺﾞｼｯｸUB" panose="020B0900000000000000" pitchFamily="50" charset="-128"/>
                <a:ea typeface="HGS創英角ｺﾞｼｯｸUB" panose="020B0900000000000000" pitchFamily="50" charset="-128"/>
                <a:cs typeface="ShinGoPro-Bold"/>
              </a:rPr>
              <a:t> </a:t>
            </a:r>
            <a:r>
              <a:rPr sz="2828" dirty="0">
                <a:solidFill>
                  <a:srgbClr val="FFFFFF"/>
                </a:solidFill>
                <a:latin typeface="HGS創英角ｺﾞｼｯｸUB" panose="020B0900000000000000" pitchFamily="50" charset="-128"/>
                <a:ea typeface="HGS創英角ｺﾞｼｯｸUB" panose="020B0900000000000000" pitchFamily="50" charset="-128"/>
                <a:cs typeface="ShinGoPro-Bold"/>
              </a:rPr>
              <a:t>フ</a:t>
            </a:r>
            <a:r>
              <a:rPr sz="2828" spc="-679" dirty="0">
                <a:solidFill>
                  <a:srgbClr val="FFFFFF"/>
                </a:solidFill>
                <a:latin typeface="HGS創英角ｺﾞｼｯｸUB" panose="020B0900000000000000" pitchFamily="50" charset="-128"/>
                <a:ea typeface="HGS創英角ｺﾞｼｯｸUB" panose="020B0900000000000000" pitchFamily="50" charset="-128"/>
                <a:cs typeface="ShinGoPro-Bold"/>
              </a:rPr>
              <a:t> </a:t>
            </a:r>
            <a:r>
              <a:rPr sz="2828" dirty="0">
                <a:solidFill>
                  <a:srgbClr val="FFFFFF"/>
                </a:solidFill>
                <a:latin typeface="HGS創英角ｺﾞｼｯｸUB" panose="020B0900000000000000" pitchFamily="50" charset="-128"/>
                <a:ea typeface="HGS創英角ｺﾞｼｯｸUB" panose="020B0900000000000000" pitchFamily="50" charset="-128"/>
                <a:cs typeface="ShinGoPro-Bold"/>
              </a:rPr>
              <a:t>ラ</a:t>
            </a:r>
            <a:r>
              <a:rPr sz="2828" spc="-650" dirty="0">
                <a:solidFill>
                  <a:srgbClr val="FFFFFF"/>
                </a:solidFill>
                <a:latin typeface="HGS創英角ｺﾞｼｯｸUB" panose="020B0900000000000000" pitchFamily="50" charset="-128"/>
                <a:ea typeface="HGS創英角ｺﾞｼｯｸUB" panose="020B0900000000000000" pitchFamily="50" charset="-128"/>
                <a:cs typeface="ShinGoPro-Bold"/>
              </a:rPr>
              <a:t> </a:t>
            </a:r>
            <a:r>
              <a:rPr sz="2828" dirty="0">
                <a:solidFill>
                  <a:srgbClr val="FFFFFF"/>
                </a:solidFill>
                <a:latin typeface="HGS創英角ｺﾞｼｯｸUB" panose="020B0900000000000000" pitchFamily="50" charset="-128"/>
                <a:ea typeface="HGS創英角ｺﾞｼｯｸUB" panose="020B0900000000000000" pitchFamily="50" charset="-128"/>
                <a:cs typeface="ShinGoPro-Bold"/>
              </a:rPr>
              <a:t>ン</a:t>
            </a:r>
            <a:endParaRPr sz="2828" dirty="0">
              <a:latin typeface="HGS創英角ｺﾞｼｯｸUB" panose="020B0900000000000000" pitchFamily="50" charset="-128"/>
              <a:ea typeface="HGS創英角ｺﾞｼｯｸUB" panose="020B0900000000000000" pitchFamily="50" charset="-128"/>
              <a:cs typeface="ShinGoPro-Bold"/>
            </a:endParaRPr>
          </a:p>
        </p:txBody>
      </p:sp>
      <p:pic>
        <p:nvPicPr>
          <p:cNvPr id="4173" name="図 4">
            <a:extLst>
              <a:ext uri="{FF2B5EF4-FFF2-40B4-BE49-F238E27FC236}">
                <a16:creationId xmlns:a16="http://schemas.microsoft.com/office/drawing/2014/main" id="{097BB6FE-59DA-4DAB-A5B5-56BCD6C5A8DD}"/>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441624" y="4581274"/>
            <a:ext cx="835999" cy="288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74" name="図 5">
            <a:extLst>
              <a:ext uri="{FF2B5EF4-FFF2-40B4-BE49-F238E27FC236}">
                <a16:creationId xmlns:a16="http://schemas.microsoft.com/office/drawing/2014/main" id="{7267E6FB-EBAB-46D4-B2DE-73CE9DB66C96}"/>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441624" y="4916796"/>
            <a:ext cx="843854" cy="36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 name="Text Box 1039">
            <a:extLst>
              <a:ext uri="{FF2B5EF4-FFF2-40B4-BE49-F238E27FC236}">
                <a16:creationId xmlns:a16="http://schemas.microsoft.com/office/drawing/2014/main" id="{E1C86C76-B54E-46A5-8513-8DEB8F5CAF7F}"/>
              </a:ext>
            </a:extLst>
          </p:cNvPr>
          <p:cNvSpPr txBox="1">
            <a:spLocks noChangeArrowheads="1"/>
          </p:cNvSpPr>
          <p:nvPr/>
        </p:nvSpPr>
        <p:spPr bwMode="auto">
          <a:xfrm>
            <a:off x="7956550" y="128588"/>
            <a:ext cx="1154113"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buFontTx/>
              <a:buNone/>
            </a:pPr>
            <a:r>
              <a:rPr lang="ja-JP" altLang="en-US" sz="900" b="1">
                <a:solidFill>
                  <a:schemeClr val="bg1"/>
                </a:solidFill>
                <a:latin typeface="Yu Gothic" panose="020B0400000000000000" pitchFamily="34" charset="-128"/>
                <a:ea typeface="Yu Gothic" panose="020B0400000000000000" pitchFamily="34" charset="-128"/>
              </a:rPr>
              <a:t>□□□□□■■■■■</a:t>
            </a:r>
          </a:p>
        </p:txBody>
      </p:sp>
      <p:sp>
        <p:nvSpPr>
          <p:cNvPr id="85" name="Text Box 1039">
            <a:extLst>
              <a:ext uri="{FF2B5EF4-FFF2-40B4-BE49-F238E27FC236}">
                <a16:creationId xmlns:a16="http://schemas.microsoft.com/office/drawing/2014/main" id="{AA5B1F8A-74E5-4D6A-976F-88FA670C559D}"/>
              </a:ext>
            </a:extLst>
          </p:cNvPr>
          <p:cNvSpPr txBox="1">
            <a:spLocks noChangeArrowheads="1"/>
          </p:cNvSpPr>
          <p:nvPr/>
        </p:nvSpPr>
        <p:spPr bwMode="auto">
          <a:xfrm>
            <a:off x="174625" y="100013"/>
            <a:ext cx="14112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100" b="1" dirty="0">
                <a:solidFill>
                  <a:schemeClr val="bg1"/>
                </a:solidFill>
                <a:latin typeface="Yu Gothic" panose="020B0400000000000000" pitchFamily="34" charset="-128"/>
                <a:ea typeface="Yu Gothic" panose="020B0400000000000000" pitchFamily="34" charset="-128"/>
              </a:rPr>
              <a:t>□□□□□■■■■■</a:t>
            </a:r>
          </a:p>
        </p:txBody>
      </p:sp>
      <p:sp>
        <p:nvSpPr>
          <p:cNvPr id="98" name="object 33">
            <a:extLst>
              <a:ext uri="{FF2B5EF4-FFF2-40B4-BE49-F238E27FC236}">
                <a16:creationId xmlns:a16="http://schemas.microsoft.com/office/drawing/2014/main" id="{8CC7E99E-ECE2-46FE-9800-374D557D9A4E}"/>
              </a:ext>
            </a:extLst>
          </p:cNvPr>
          <p:cNvSpPr/>
          <p:nvPr/>
        </p:nvSpPr>
        <p:spPr>
          <a:xfrm flipV="1">
            <a:off x="165127" y="4284469"/>
            <a:ext cx="4211446" cy="60273"/>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a:defRPr/>
            </a:pPr>
            <a:endParaRPr sz="1272">
              <a:latin typeface="+mj-ea"/>
              <a:ea typeface="+mj-ea"/>
            </a:endParaRPr>
          </a:p>
        </p:txBody>
      </p:sp>
      <p:pic>
        <p:nvPicPr>
          <p:cNvPr id="3" name="図 2">
            <a:extLst>
              <a:ext uri="{FF2B5EF4-FFF2-40B4-BE49-F238E27FC236}">
                <a16:creationId xmlns:a16="http://schemas.microsoft.com/office/drawing/2014/main" id="{4F0641D4-A125-4B8A-B881-6610AA2CCFF0}"/>
              </a:ext>
            </a:extLst>
          </p:cNvPr>
          <p:cNvPicPr>
            <a:picLocks noChangeAspect="1"/>
          </p:cNvPicPr>
          <p:nvPr/>
        </p:nvPicPr>
        <p:blipFill rotWithShape="1">
          <a:blip r:embed="rId19"/>
          <a:srcRect t="1341" b="1876"/>
          <a:stretch/>
        </p:blipFill>
        <p:spPr>
          <a:xfrm>
            <a:off x="-2897" y="811355"/>
            <a:ext cx="4339588" cy="3109100"/>
          </a:xfrm>
          <a:prstGeom prst="rect">
            <a:avLst/>
          </a:prstGeom>
        </p:spPr>
      </p:pic>
      <p:sp>
        <p:nvSpPr>
          <p:cNvPr id="99" name="object 33">
            <a:extLst>
              <a:ext uri="{FF2B5EF4-FFF2-40B4-BE49-F238E27FC236}">
                <a16:creationId xmlns:a16="http://schemas.microsoft.com/office/drawing/2014/main" id="{34F82E77-BB4E-43B3-8301-BB49086097D6}"/>
              </a:ext>
            </a:extLst>
          </p:cNvPr>
          <p:cNvSpPr/>
          <p:nvPr/>
        </p:nvSpPr>
        <p:spPr>
          <a:xfrm flipV="1">
            <a:off x="4542350" y="1310870"/>
            <a:ext cx="5966454" cy="45719"/>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a:defRPr/>
            </a:pPr>
            <a:endParaRPr sz="1272">
              <a:latin typeface="+mj-ea"/>
              <a:ea typeface="+mj-ea"/>
            </a:endParaRPr>
          </a:p>
        </p:txBody>
      </p:sp>
      <p:sp>
        <p:nvSpPr>
          <p:cNvPr id="100" name="object 33">
            <a:extLst>
              <a:ext uri="{FF2B5EF4-FFF2-40B4-BE49-F238E27FC236}">
                <a16:creationId xmlns:a16="http://schemas.microsoft.com/office/drawing/2014/main" id="{868B0638-2432-46C0-A7CC-AD65E11DC1B2}"/>
              </a:ext>
            </a:extLst>
          </p:cNvPr>
          <p:cNvSpPr/>
          <p:nvPr/>
        </p:nvSpPr>
        <p:spPr>
          <a:xfrm flipV="1">
            <a:off x="4542350" y="3388003"/>
            <a:ext cx="5966454" cy="45719"/>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a:defRPr/>
            </a:pPr>
            <a:endParaRPr sz="1272">
              <a:latin typeface="+mj-ea"/>
              <a:ea typeface="+mj-ea"/>
            </a:endParaRPr>
          </a:p>
        </p:txBody>
      </p:sp>
      <p:sp>
        <p:nvSpPr>
          <p:cNvPr id="101" name="object 33">
            <a:extLst>
              <a:ext uri="{FF2B5EF4-FFF2-40B4-BE49-F238E27FC236}">
                <a16:creationId xmlns:a16="http://schemas.microsoft.com/office/drawing/2014/main" id="{80F347E8-B5E5-443E-997E-5D7829D11408}"/>
              </a:ext>
            </a:extLst>
          </p:cNvPr>
          <p:cNvSpPr/>
          <p:nvPr/>
        </p:nvSpPr>
        <p:spPr>
          <a:xfrm flipV="1">
            <a:off x="4542350" y="5183490"/>
            <a:ext cx="5966454" cy="45719"/>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a:defRPr/>
            </a:pPr>
            <a:endParaRPr sz="1272">
              <a:latin typeface="+mj-ea"/>
              <a:ea typeface="+mj-ea"/>
            </a:endParaRPr>
          </a:p>
        </p:txBody>
      </p:sp>
      <p:sp>
        <p:nvSpPr>
          <p:cNvPr id="71" name="正方形/長方形 116">
            <a:extLst>
              <a:ext uri="{FF2B5EF4-FFF2-40B4-BE49-F238E27FC236}">
                <a16:creationId xmlns:a16="http://schemas.microsoft.com/office/drawing/2014/main" id="{2F817449-D69C-49AE-A705-1DD03055EB66}"/>
              </a:ext>
            </a:extLst>
          </p:cNvPr>
          <p:cNvSpPr>
            <a:spLocks noChangeArrowheads="1"/>
          </p:cNvSpPr>
          <p:nvPr/>
        </p:nvSpPr>
        <p:spPr bwMode="auto">
          <a:xfrm>
            <a:off x="6316475" y="3525642"/>
            <a:ext cx="1264660"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just">
              <a:spcBef>
                <a:spcPct val="0"/>
              </a:spcBef>
            </a:pPr>
            <a:r>
              <a:rPr lang="ja-JP" altLang="en-US" sz="700" dirty="0">
                <a:solidFill>
                  <a:srgbClr val="6D6E71"/>
                </a:solidFill>
                <a:latin typeface="+mn-ea"/>
                <a:ea typeface="+mn-ea"/>
              </a:rPr>
              <a:t>柱が前方にないことで圧迫感がなく、オープンな外構スタイルならではの開放的なレイアウトが可能になります。</a:t>
            </a:r>
          </a:p>
        </p:txBody>
      </p:sp>
      <p:sp>
        <p:nvSpPr>
          <p:cNvPr id="72" name="正方形/長方形 117">
            <a:extLst>
              <a:ext uri="{FF2B5EF4-FFF2-40B4-BE49-F238E27FC236}">
                <a16:creationId xmlns:a16="http://schemas.microsoft.com/office/drawing/2014/main" id="{28C85C0F-7B88-4A77-A0B6-437EAAC85C02}"/>
              </a:ext>
            </a:extLst>
          </p:cNvPr>
          <p:cNvSpPr>
            <a:spLocks noChangeArrowheads="1"/>
          </p:cNvSpPr>
          <p:nvPr/>
        </p:nvSpPr>
        <p:spPr bwMode="auto">
          <a:xfrm>
            <a:off x="9394611" y="3523808"/>
            <a:ext cx="1183865" cy="84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just">
              <a:spcBef>
                <a:spcPct val="0"/>
              </a:spcBef>
            </a:pPr>
            <a:r>
              <a:rPr lang="en-US" altLang="ja-JP" sz="700" dirty="0">
                <a:solidFill>
                  <a:srgbClr val="6D6E71"/>
                </a:solidFill>
                <a:latin typeface="+mn-ea"/>
                <a:ea typeface="+mn-ea"/>
              </a:rPr>
              <a:t>1</a:t>
            </a:r>
            <a:r>
              <a:rPr lang="ja-JP" altLang="en-US" sz="700" dirty="0">
                <a:solidFill>
                  <a:srgbClr val="6D6E71"/>
                </a:solidFill>
                <a:latin typeface="+mn-ea"/>
                <a:ea typeface="+mn-ea"/>
              </a:rPr>
              <a:t>台用はもちろん、</a:t>
            </a:r>
            <a:r>
              <a:rPr lang="en-US" altLang="ja-JP" sz="700" dirty="0">
                <a:solidFill>
                  <a:srgbClr val="6D6E71"/>
                </a:solidFill>
                <a:latin typeface="+mn-ea"/>
                <a:ea typeface="+mn-ea"/>
              </a:rPr>
              <a:t>3</a:t>
            </a:r>
            <a:r>
              <a:rPr lang="ja-JP" altLang="en-US" sz="700" dirty="0">
                <a:solidFill>
                  <a:srgbClr val="6D6E71"/>
                </a:solidFill>
                <a:latin typeface="+mn-ea"/>
                <a:ea typeface="+mn-ea"/>
              </a:rPr>
              <a:t>台以上の多連棟でもフラットで美しい屋根のラインをキープできます。</a:t>
            </a:r>
          </a:p>
          <a:p>
            <a:pPr algn="just">
              <a:spcBef>
                <a:spcPct val="0"/>
              </a:spcBef>
            </a:pPr>
            <a:r>
              <a:rPr lang="ja-JP" altLang="en-US" sz="700" dirty="0">
                <a:solidFill>
                  <a:srgbClr val="6D6E71"/>
                </a:solidFill>
                <a:latin typeface="+mn-ea"/>
                <a:ea typeface="+mn-ea"/>
              </a:rPr>
              <a:t>建物のフォルムと調和した高いデザイン性を保ちます。</a:t>
            </a:r>
          </a:p>
        </p:txBody>
      </p:sp>
      <p:sp>
        <p:nvSpPr>
          <p:cNvPr id="73" name="object 31">
            <a:extLst>
              <a:ext uri="{FF2B5EF4-FFF2-40B4-BE49-F238E27FC236}">
                <a16:creationId xmlns:a16="http://schemas.microsoft.com/office/drawing/2014/main" id="{06889CEC-E70D-4FD1-8266-7F680C338FFB}"/>
              </a:ext>
            </a:extLst>
          </p:cNvPr>
          <p:cNvSpPr>
            <a:spLocks noChangeArrowheads="1"/>
          </p:cNvSpPr>
          <p:nvPr/>
        </p:nvSpPr>
        <p:spPr bwMode="auto">
          <a:xfrm>
            <a:off x="134731" y="4557876"/>
            <a:ext cx="804636" cy="546464"/>
          </a:xfrm>
          <a:prstGeom prst="rect">
            <a:avLst/>
          </a:prstGeom>
          <a:blipFill dpi="0" rotWithShape="1">
            <a:blip r:embed="rId20"/>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a:p>
        </p:txBody>
      </p:sp>
      <p:sp>
        <p:nvSpPr>
          <p:cNvPr id="74" name="object 32">
            <a:extLst>
              <a:ext uri="{FF2B5EF4-FFF2-40B4-BE49-F238E27FC236}">
                <a16:creationId xmlns:a16="http://schemas.microsoft.com/office/drawing/2014/main" id="{7A35FF1F-D6D6-4CDB-9405-F884747FC783}"/>
              </a:ext>
            </a:extLst>
          </p:cNvPr>
          <p:cNvSpPr>
            <a:spLocks noChangeArrowheads="1"/>
          </p:cNvSpPr>
          <p:nvPr/>
        </p:nvSpPr>
        <p:spPr bwMode="auto">
          <a:xfrm>
            <a:off x="1050849" y="4592377"/>
            <a:ext cx="902525" cy="546464"/>
          </a:xfrm>
          <a:prstGeom prst="rect">
            <a:avLst/>
          </a:prstGeom>
          <a:blipFill dpi="0" rotWithShape="1">
            <a:blip r:embed="rId21"/>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a:p>
        </p:txBody>
      </p:sp>
      <p:sp>
        <p:nvSpPr>
          <p:cNvPr id="75" name="object 33">
            <a:extLst>
              <a:ext uri="{FF2B5EF4-FFF2-40B4-BE49-F238E27FC236}">
                <a16:creationId xmlns:a16="http://schemas.microsoft.com/office/drawing/2014/main" id="{8CAFBE25-79B0-4A64-A142-44750B602663}"/>
              </a:ext>
            </a:extLst>
          </p:cNvPr>
          <p:cNvSpPr>
            <a:spLocks noChangeArrowheads="1"/>
          </p:cNvSpPr>
          <p:nvPr/>
        </p:nvSpPr>
        <p:spPr bwMode="auto">
          <a:xfrm>
            <a:off x="2064857" y="4554772"/>
            <a:ext cx="1222013" cy="546463"/>
          </a:xfrm>
          <a:prstGeom prst="rect">
            <a:avLst/>
          </a:prstGeom>
          <a:blipFill dpi="0" rotWithShape="1">
            <a:blip r:embed="rId2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a:p>
        </p:txBody>
      </p:sp>
      <p:sp>
        <p:nvSpPr>
          <p:cNvPr id="76" name="object 34">
            <a:extLst>
              <a:ext uri="{FF2B5EF4-FFF2-40B4-BE49-F238E27FC236}">
                <a16:creationId xmlns:a16="http://schemas.microsoft.com/office/drawing/2014/main" id="{1A142B0A-86FC-4AA2-890E-3DD1F55002FA}"/>
              </a:ext>
            </a:extLst>
          </p:cNvPr>
          <p:cNvSpPr>
            <a:spLocks noChangeArrowheads="1"/>
          </p:cNvSpPr>
          <p:nvPr/>
        </p:nvSpPr>
        <p:spPr bwMode="auto">
          <a:xfrm>
            <a:off x="7615918" y="1410189"/>
            <a:ext cx="1750367" cy="1529493"/>
          </a:xfrm>
          <a:prstGeom prst="rect">
            <a:avLst/>
          </a:prstGeom>
          <a:blipFill dpi="0" rotWithShape="1">
            <a:blip r:embed="rId2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a:p>
        </p:txBody>
      </p:sp>
      <p:sp>
        <p:nvSpPr>
          <p:cNvPr id="77" name="object 38">
            <a:extLst>
              <a:ext uri="{FF2B5EF4-FFF2-40B4-BE49-F238E27FC236}">
                <a16:creationId xmlns:a16="http://schemas.microsoft.com/office/drawing/2014/main" id="{F8DB26EF-A36A-4A65-AF5F-D60C90FE1EBD}"/>
              </a:ext>
            </a:extLst>
          </p:cNvPr>
          <p:cNvSpPr>
            <a:spLocks noChangeArrowheads="1"/>
          </p:cNvSpPr>
          <p:nvPr/>
        </p:nvSpPr>
        <p:spPr bwMode="auto">
          <a:xfrm>
            <a:off x="6390636" y="2058021"/>
            <a:ext cx="907524" cy="745125"/>
          </a:xfrm>
          <a:prstGeom prst="rect">
            <a:avLst/>
          </a:prstGeom>
          <a:blipFill dpi="0" rotWithShape="1">
            <a:blip r:embed="rId2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a:p>
        </p:txBody>
      </p:sp>
      <p:sp>
        <p:nvSpPr>
          <p:cNvPr id="79" name="bk object 18">
            <a:extLst>
              <a:ext uri="{FF2B5EF4-FFF2-40B4-BE49-F238E27FC236}">
                <a16:creationId xmlns:a16="http://schemas.microsoft.com/office/drawing/2014/main" id="{470D8C5D-8BDD-49C4-85B3-2C4B77A9C55C}"/>
              </a:ext>
            </a:extLst>
          </p:cNvPr>
          <p:cNvSpPr>
            <a:spLocks noChangeArrowheads="1"/>
          </p:cNvSpPr>
          <p:nvPr/>
        </p:nvSpPr>
        <p:spPr bwMode="auto">
          <a:xfrm>
            <a:off x="4572220" y="1410189"/>
            <a:ext cx="1750367" cy="1529493"/>
          </a:xfrm>
          <a:prstGeom prst="rect">
            <a:avLst/>
          </a:prstGeom>
          <a:blipFill dpi="0" rotWithShape="1">
            <a:blip r:embed="rId2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a:p>
        </p:txBody>
      </p:sp>
      <p:sp>
        <p:nvSpPr>
          <p:cNvPr id="80" name="object 35">
            <a:extLst>
              <a:ext uri="{FF2B5EF4-FFF2-40B4-BE49-F238E27FC236}">
                <a16:creationId xmlns:a16="http://schemas.microsoft.com/office/drawing/2014/main" id="{13F7E464-68D4-4AA0-B207-9E77C2B12F58}"/>
              </a:ext>
            </a:extLst>
          </p:cNvPr>
          <p:cNvSpPr>
            <a:spLocks noChangeArrowheads="1"/>
          </p:cNvSpPr>
          <p:nvPr/>
        </p:nvSpPr>
        <p:spPr bwMode="auto">
          <a:xfrm>
            <a:off x="4531326" y="3511791"/>
            <a:ext cx="1791261" cy="1210542"/>
          </a:xfrm>
          <a:prstGeom prst="rect">
            <a:avLst/>
          </a:prstGeom>
          <a:blipFill dpi="0" rotWithShape="1">
            <a:blip r:embed="rId26"/>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a:p>
        </p:txBody>
      </p:sp>
      <p:sp>
        <p:nvSpPr>
          <p:cNvPr id="81" name="object 37">
            <a:extLst>
              <a:ext uri="{FF2B5EF4-FFF2-40B4-BE49-F238E27FC236}">
                <a16:creationId xmlns:a16="http://schemas.microsoft.com/office/drawing/2014/main" id="{726C20C8-DC3F-4F54-8012-B6888C895D42}"/>
              </a:ext>
            </a:extLst>
          </p:cNvPr>
          <p:cNvSpPr>
            <a:spLocks noChangeArrowheads="1"/>
          </p:cNvSpPr>
          <p:nvPr/>
        </p:nvSpPr>
        <p:spPr bwMode="auto">
          <a:xfrm>
            <a:off x="7640474" y="3511791"/>
            <a:ext cx="1791261" cy="1210542"/>
          </a:xfrm>
          <a:prstGeom prst="rect">
            <a:avLst/>
          </a:prstGeom>
          <a:blipFill dpi="0" rotWithShape="1">
            <a:blip r:embed="rId27"/>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a:p>
        </p:txBody>
      </p:sp>
      <p:sp>
        <p:nvSpPr>
          <p:cNvPr id="83" name="object 39">
            <a:extLst>
              <a:ext uri="{FF2B5EF4-FFF2-40B4-BE49-F238E27FC236}">
                <a16:creationId xmlns:a16="http://schemas.microsoft.com/office/drawing/2014/main" id="{A66F4BC7-F3F6-4C6F-8A86-E42BB17E9DA7}"/>
              </a:ext>
            </a:extLst>
          </p:cNvPr>
          <p:cNvSpPr>
            <a:spLocks noChangeArrowheads="1"/>
          </p:cNvSpPr>
          <p:nvPr/>
        </p:nvSpPr>
        <p:spPr bwMode="auto">
          <a:xfrm>
            <a:off x="7657229" y="5722866"/>
            <a:ext cx="373294" cy="909152"/>
          </a:xfrm>
          <a:prstGeom prst="rect">
            <a:avLst/>
          </a:prstGeom>
          <a:blipFill dpi="0" rotWithShape="1">
            <a:blip r:embed="rId28"/>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a:p>
        </p:txBody>
      </p:sp>
      <p:sp>
        <p:nvSpPr>
          <p:cNvPr id="86" name="object 40">
            <a:extLst>
              <a:ext uri="{FF2B5EF4-FFF2-40B4-BE49-F238E27FC236}">
                <a16:creationId xmlns:a16="http://schemas.microsoft.com/office/drawing/2014/main" id="{E06C5BCE-CA53-4893-91B1-94E3374280C3}"/>
              </a:ext>
            </a:extLst>
          </p:cNvPr>
          <p:cNvSpPr>
            <a:spLocks noChangeArrowheads="1"/>
          </p:cNvSpPr>
          <p:nvPr/>
        </p:nvSpPr>
        <p:spPr bwMode="auto">
          <a:xfrm>
            <a:off x="9739995" y="5744652"/>
            <a:ext cx="422465" cy="811815"/>
          </a:xfrm>
          <a:prstGeom prst="rect">
            <a:avLst/>
          </a:prstGeom>
          <a:blipFill dpi="0" rotWithShape="1">
            <a:blip r:embed="rId29"/>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a:p>
        </p:txBody>
      </p:sp>
      <p:sp>
        <p:nvSpPr>
          <p:cNvPr id="88" name="object 41">
            <a:extLst>
              <a:ext uri="{FF2B5EF4-FFF2-40B4-BE49-F238E27FC236}">
                <a16:creationId xmlns:a16="http://schemas.microsoft.com/office/drawing/2014/main" id="{6526A06A-F147-4E81-868E-90463E4B16CE}"/>
              </a:ext>
            </a:extLst>
          </p:cNvPr>
          <p:cNvSpPr>
            <a:spLocks noChangeArrowheads="1"/>
          </p:cNvSpPr>
          <p:nvPr/>
        </p:nvSpPr>
        <p:spPr bwMode="auto">
          <a:xfrm>
            <a:off x="8466301" y="5661551"/>
            <a:ext cx="839921" cy="433392"/>
          </a:xfrm>
          <a:prstGeom prst="rect">
            <a:avLst/>
          </a:prstGeom>
          <a:blipFill dpi="0" rotWithShape="1">
            <a:blip r:embed="rId30"/>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a:p>
        </p:txBody>
      </p:sp>
      <p:sp>
        <p:nvSpPr>
          <p:cNvPr id="89" name="object 42">
            <a:extLst>
              <a:ext uri="{FF2B5EF4-FFF2-40B4-BE49-F238E27FC236}">
                <a16:creationId xmlns:a16="http://schemas.microsoft.com/office/drawing/2014/main" id="{7FBF9C8D-B93F-49BB-B448-ECC4E4D1BB4C}"/>
              </a:ext>
            </a:extLst>
          </p:cNvPr>
          <p:cNvSpPr>
            <a:spLocks noChangeArrowheads="1"/>
          </p:cNvSpPr>
          <p:nvPr/>
        </p:nvSpPr>
        <p:spPr bwMode="auto">
          <a:xfrm>
            <a:off x="8425208" y="6311254"/>
            <a:ext cx="839921" cy="371607"/>
          </a:xfrm>
          <a:prstGeom prst="rect">
            <a:avLst/>
          </a:prstGeom>
          <a:blipFill dpi="0" rotWithShape="1">
            <a:blip r:embed="rId31"/>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a:p>
        </p:txBody>
      </p:sp>
      <p:sp>
        <p:nvSpPr>
          <p:cNvPr id="90" name="object 36">
            <a:extLst>
              <a:ext uri="{FF2B5EF4-FFF2-40B4-BE49-F238E27FC236}">
                <a16:creationId xmlns:a16="http://schemas.microsoft.com/office/drawing/2014/main" id="{3B6DB989-963A-4D96-924B-6968FFE4BB2F}"/>
              </a:ext>
            </a:extLst>
          </p:cNvPr>
          <p:cNvSpPr>
            <a:spLocks noChangeArrowheads="1"/>
          </p:cNvSpPr>
          <p:nvPr/>
        </p:nvSpPr>
        <p:spPr bwMode="auto">
          <a:xfrm>
            <a:off x="4523457" y="5467450"/>
            <a:ext cx="2717568" cy="1578020"/>
          </a:xfrm>
          <a:prstGeom prst="rect">
            <a:avLst/>
          </a:prstGeom>
          <a:blipFill dpi="0" rotWithShape="1">
            <a:blip r:embed="rId3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a:p>
        </p:txBody>
      </p:sp>
      <p:sp>
        <p:nvSpPr>
          <p:cNvPr id="91" name="Rectangle 9">
            <a:extLst>
              <a:ext uri="{FF2B5EF4-FFF2-40B4-BE49-F238E27FC236}">
                <a16:creationId xmlns:a16="http://schemas.microsoft.com/office/drawing/2014/main" id="{2F1A2B68-1BB6-402F-8462-DAAA5CA4E302}"/>
              </a:ext>
            </a:extLst>
          </p:cNvPr>
          <p:cNvSpPr>
            <a:spLocks noChangeArrowheads="1"/>
          </p:cNvSpPr>
          <p:nvPr/>
        </p:nvSpPr>
        <p:spPr bwMode="auto">
          <a:xfrm>
            <a:off x="1464656" y="7239223"/>
            <a:ext cx="2153916" cy="276999"/>
          </a:xfrm>
          <a:prstGeom prst="rect">
            <a:avLst/>
          </a:prstGeom>
          <a:noFill/>
          <a:ln>
            <a:noFill/>
          </a:ln>
        </p:spPr>
        <p:txBody>
          <a:bodyPr wrap="squar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r>
              <a:rPr lang="ja-JP" altLang="en-US" sz="600" dirty="0">
                <a:solidFill>
                  <a:schemeClr val="tx2"/>
                </a:solidFill>
                <a:latin typeface="Yu Gothic" panose="020B0400000000000000" pitchFamily="34" charset="-128"/>
                <a:ea typeface="Yu Gothic" panose="020B0400000000000000" pitchFamily="34" charset="-128"/>
              </a:rPr>
              <a:t>アーキフラン</a:t>
            </a:r>
            <a:r>
              <a:rPr lang="en-US" altLang="ja-JP" sz="600" dirty="0">
                <a:solidFill>
                  <a:schemeClr val="tx2"/>
                </a:solidFill>
                <a:latin typeface="Yu Gothic" panose="020B0400000000000000" pitchFamily="34" charset="-128"/>
                <a:ea typeface="Yu Gothic" panose="020B0400000000000000" pitchFamily="34" charset="-128"/>
              </a:rPr>
              <a:t>_</a:t>
            </a:r>
            <a:r>
              <a:rPr lang="ja-JP" altLang="en-US" sz="600" dirty="0">
                <a:solidFill>
                  <a:schemeClr val="tx2"/>
                </a:solidFill>
                <a:latin typeface="Yu Gothic" panose="020B0400000000000000" pitchFamily="34" charset="-128"/>
                <a:ea typeface="Yu Gothic" panose="020B0400000000000000" pitchFamily="34" charset="-128"/>
              </a:rPr>
              <a:t>商品特長</a:t>
            </a:r>
          </a:p>
          <a:p>
            <a:pPr>
              <a:spcBef>
                <a:spcPct val="0"/>
              </a:spcBef>
              <a:buNone/>
              <a:defRPr/>
            </a:pPr>
            <a:r>
              <a:rPr lang="en-US" altLang="ja-JP" sz="600" dirty="0">
                <a:solidFill>
                  <a:schemeClr val="tx2"/>
                </a:solidFill>
                <a:latin typeface="Yu Gothic" panose="020B0400000000000000" pitchFamily="34" charset="-128"/>
                <a:ea typeface="Yu Gothic" panose="020B0400000000000000" pitchFamily="34" charset="-128"/>
              </a:rPr>
              <a:t>SPD7759</a:t>
            </a:r>
          </a:p>
          <a:p>
            <a:pPr>
              <a:spcBef>
                <a:spcPct val="0"/>
              </a:spcBef>
              <a:buNone/>
              <a:defRPr/>
            </a:pPr>
            <a:r>
              <a:rPr lang="en-US" altLang="ja-JP" sz="600" dirty="0">
                <a:solidFill>
                  <a:schemeClr val="tx2"/>
                </a:solidFill>
                <a:latin typeface="Yu Gothic" panose="020B0400000000000000" pitchFamily="34" charset="-128"/>
                <a:ea typeface="Yu Gothic" panose="020B0400000000000000" pitchFamily="34" charset="-128"/>
              </a:rPr>
              <a:t>2022.04.00</a:t>
            </a:r>
            <a:r>
              <a:rPr lang="ja-JP" altLang="en-US" sz="600" dirty="0">
                <a:solidFill>
                  <a:schemeClr val="tx2"/>
                </a:solidFill>
                <a:latin typeface="Yu Gothic" panose="020B0400000000000000" pitchFamily="34" charset="-128"/>
                <a:ea typeface="Yu Gothic" panose="020B0400000000000000" pitchFamily="34" charset="-128"/>
              </a:rPr>
              <a:t>改訂</a:t>
            </a:r>
            <a:r>
              <a:rPr lang="zh-TW" altLang="en-US" sz="600" dirty="0">
                <a:solidFill>
                  <a:schemeClr val="tx2"/>
                </a:solidFill>
                <a:latin typeface="Yu Gothic" panose="020B0400000000000000" pitchFamily="34" charset="-128"/>
                <a:ea typeface="Yu Gothic" panose="020B0400000000000000" pitchFamily="34" charset="-128"/>
              </a:rPr>
              <a:t>（</a:t>
            </a:r>
            <a:r>
              <a:rPr lang="en-US" altLang="ja-JP" sz="600" dirty="0">
                <a:solidFill>
                  <a:schemeClr val="tx2"/>
                </a:solidFill>
                <a:latin typeface="Yu Gothic" panose="020B0400000000000000" pitchFamily="34" charset="-128"/>
                <a:ea typeface="Yu Gothic" panose="020B0400000000000000" pitchFamily="34" charset="-128"/>
              </a:rPr>
              <a:t>2024.08</a:t>
            </a:r>
            <a:r>
              <a:rPr lang="ja-JP" altLang="en-US" sz="600" dirty="0">
                <a:solidFill>
                  <a:schemeClr val="tx2"/>
                </a:solidFill>
                <a:latin typeface="Yu Gothic" panose="020B0400000000000000" pitchFamily="34" charset="-128"/>
                <a:ea typeface="Yu Gothic" panose="020B0400000000000000" pitchFamily="34" charset="-128"/>
              </a:rPr>
              <a:t>更新</a:t>
            </a:r>
            <a:r>
              <a:rPr lang="zh-TW" altLang="en-US" sz="600" dirty="0">
                <a:solidFill>
                  <a:schemeClr val="tx2"/>
                </a:solidFill>
                <a:latin typeface="Yu Gothic" panose="020B0400000000000000" pitchFamily="34" charset="-128"/>
                <a:ea typeface="Yu Gothic" panose="020B0400000000000000" pitchFamily="34" charset="-128"/>
              </a:rPr>
              <a:t>）</a:t>
            </a:r>
          </a:p>
        </p:txBody>
      </p:sp>
      <p:sp>
        <p:nvSpPr>
          <p:cNvPr id="92" name="object 33">
            <a:extLst>
              <a:ext uri="{FF2B5EF4-FFF2-40B4-BE49-F238E27FC236}">
                <a16:creationId xmlns:a16="http://schemas.microsoft.com/office/drawing/2014/main" id="{219002BC-01F6-4A6E-9911-8BFB6836CD6B}"/>
              </a:ext>
            </a:extLst>
          </p:cNvPr>
          <p:cNvSpPr/>
          <p:nvPr/>
        </p:nvSpPr>
        <p:spPr>
          <a:xfrm flipV="1">
            <a:off x="165127" y="4293263"/>
            <a:ext cx="4211446" cy="60273"/>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a:defRPr/>
            </a:pPr>
            <a:endParaRPr sz="1272">
              <a:latin typeface="+mj-ea"/>
              <a:ea typeface="+mj-ea"/>
            </a:endParaRPr>
          </a:p>
        </p:txBody>
      </p:sp>
    </p:spTree>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LIXIL_New">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kumimoji="1" sz="1200">
            <a:latin typeface="Yu Gothic" panose="020B0400000000000000" pitchFamily="34" charset="-128"/>
            <a:ea typeface="Yu Gothic" panose="020B0400000000000000" pitchFamily="34" charset="-128"/>
          </a:defRPr>
        </a:defPPr>
      </a:lstStyle>
    </a:txDef>
  </a:objectDefaults>
  <a:extraClrSchemeLst/>
  <a:extLst>
    <a:ext uri="{05A4C25C-085E-4340-85A3-A5531E510DB2}">
      <thm15:themeFamily xmlns:thm15="http://schemas.microsoft.com/office/thememl/2012/main" name="LIXILテーマ" id="{158234D8-B713-DB41-B7F7-AEB5A592FF58}" vid="{A7AE04B5-FB75-454D-8A98-725AC1AA3799}"/>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LIXILテーマ</Template>
  <TotalTime>16218</TotalTime>
  <Words>271</Words>
  <Application>Microsoft Office PowerPoint</Application>
  <PresentationFormat>ユーザー設定</PresentationFormat>
  <Paragraphs>41</Paragraphs>
  <Slides>1</Slides>
  <Notes>1</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1</vt:i4>
      </vt:variant>
    </vt:vector>
  </HeadingPairs>
  <TitlesOfParts>
    <vt:vector size="13" baseType="lpstr">
      <vt:lpstr>HGS創英角ｺﾞｼｯｸUB</vt:lpstr>
      <vt:lpstr>HG明朝B</vt:lpstr>
      <vt:lpstr>KozMinPro-Heavy</vt:lpstr>
      <vt:lpstr>ＭＳ Ｐゴシック</vt:lpstr>
      <vt:lpstr>メイリオ</vt:lpstr>
      <vt:lpstr>Yu Gothic</vt:lpstr>
      <vt:lpstr>Arial</vt:lpstr>
      <vt:lpstr>Calibri</vt:lpstr>
      <vt:lpstr>Century Gothic</vt:lpstr>
      <vt:lpstr>Segoe UI</vt:lpstr>
      <vt:lpstr>Times New Roman</vt:lpstr>
      <vt:lpstr>LIXILテーマ</vt:lpstr>
      <vt:lpstr>PowerPoint プレゼンテーション</vt:lpstr>
    </vt:vector>
  </TitlesOfParts>
  <Company>INAXトステムグループ</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川上 真由美(Mayumi Kawakami)</cp:lastModifiedBy>
  <cp:revision>680</cp:revision>
  <cp:lastPrinted>2023-02-01T02:36:54Z</cp:lastPrinted>
  <dcterms:created xsi:type="dcterms:W3CDTF">2010-09-29T12:55:25Z</dcterms:created>
  <dcterms:modified xsi:type="dcterms:W3CDTF">2024-09-03T09:22:45Z</dcterms:modified>
</cp:coreProperties>
</file>