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6"/>
    <p:sldMasterId id="2147483652" r:id="rId7"/>
  </p:sldMasterIdLst>
  <p:notesMasterIdLst>
    <p:notesMasterId r:id="rId9"/>
  </p:notesMasterIdLst>
  <p:sldIdLst>
    <p:sldId id="321" r:id="rId8"/>
  </p:sldIdLst>
  <p:sldSz cx="9906000" cy="6858000" type="A4"/>
  <p:notesSz cx="6858000" cy="9144000"/>
  <p:defaultTextStyle>
    <a:defPPr>
      <a:defRPr lang="ja-JP"/>
    </a:defPPr>
    <a:lvl1pPr algn="l" defTabSz="457200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0">
          <p15:clr>
            <a:srgbClr val="A4A3A4"/>
          </p15:clr>
        </p15:guide>
        <p15:guide id="2" pos="31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D5"/>
    <a:srgbClr val="FF66CC"/>
    <a:srgbClr val="33CCFF"/>
    <a:srgbClr val="FF5050"/>
    <a:srgbClr val="A43F78"/>
    <a:srgbClr val="D199C5"/>
    <a:srgbClr val="F7B1D2"/>
    <a:srgbClr val="A0DCEE"/>
    <a:srgbClr val="FAA68E"/>
    <a:srgbClr val="53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69" autoAdjust="0"/>
    <p:restoredTop sz="94660"/>
  </p:normalViewPr>
  <p:slideViewPr>
    <p:cSldViewPr snapToGrid="0" snapToObjects="1">
      <p:cViewPr>
        <p:scale>
          <a:sx n="150" d="100"/>
          <a:sy n="150" d="100"/>
        </p:scale>
        <p:origin x="-1020" y="-2256"/>
      </p:cViewPr>
      <p:guideLst>
        <p:guide orient="horz" pos="680"/>
        <p:guide pos="312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AD0B012E-5D4D-E0BF-555F-C1EE94CD07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9486E8E-5FC4-61E3-9328-98FFA33D873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fld id="{01187024-66B5-497E-9EE3-B37133AA7E20}" type="datetimeFigureOut">
              <a:rPr lang="ja-JP" altLang="en-US"/>
              <a:pPr>
                <a:defRPr/>
              </a:pPr>
              <a:t>2024/8/8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3225A273-C896-895E-080F-905D27B329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4522C87B-D2DD-E501-CEFA-D8D4A89EA6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1848E69-429A-54EE-C33B-EBD05C0B0E2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ＭＳ Ｐゴシック" panose="020B0600070205080204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BCFE59A-C6C7-C5F8-6C88-7A98399151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A588822-0CFB-4981-B058-A2025043944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スライド イメージ プレースホルダー 1">
            <a:extLst>
              <a:ext uri="{FF2B5EF4-FFF2-40B4-BE49-F238E27FC236}">
                <a16:creationId xmlns:a16="http://schemas.microsoft.com/office/drawing/2014/main" id="{99DF4FB3-3E3E-01A3-FFB1-494A03C451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ノート プレースホルダー 2">
            <a:extLst>
              <a:ext uri="{FF2B5EF4-FFF2-40B4-BE49-F238E27FC236}">
                <a16:creationId xmlns:a16="http://schemas.microsoft.com/office/drawing/2014/main" id="{4EF06A01-CCD2-B8A1-1450-7819A4D201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244" name="スライド番号プレースホルダー 3">
            <a:extLst>
              <a:ext uri="{FF2B5EF4-FFF2-40B4-BE49-F238E27FC236}">
                <a16:creationId xmlns:a16="http://schemas.microsoft.com/office/drawing/2014/main" id="{0C579434-FF7C-7DB1-F194-61B2C216BA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fld id="{6CE6DEEA-3DF5-4D97-926E-F8B67DE1CFDA}" type="slidenum">
              <a:rPr kumimoji="0" lang="en-US" altLang="ja-JP" sz="1200">
                <a:solidFill>
                  <a:srgbClr val="000000"/>
                </a:solidFill>
              </a:rPr>
              <a:pPr/>
              <a:t>1</a:t>
            </a:fld>
            <a:endParaRPr kumimoji="0" lang="en-US" altLang="ja-JP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693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46631C6D-01F7-819F-FDFC-E0D68CBD4EB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288">
            <a:extLst>
              <a:ext uri="{FF2B5EF4-FFF2-40B4-BE49-F238E27FC236}">
                <a16:creationId xmlns:a16="http://schemas.microsoft.com/office/drawing/2014/main" id="{6BBA5C26-0B0C-CE95-A7E9-983DD19B98B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481763"/>
            <a:ext cx="99060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066">
              <a:latin typeface="+mn-lt"/>
              <a:ea typeface="+mn-ea"/>
            </a:endParaRPr>
          </a:p>
        </p:txBody>
      </p:sp>
      <p:pic>
        <p:nvPicPr>
          <p:cNvPr id="4" name="図 70">
            <a:extLst>
              <a:ext uri="{FF2B5EF4-FFF2-40B4-BE49-F238E27FC236}">
                <a16:creationId xmlns:a16="http://schemas.microsoft.com/office/drawing/2014/main" id="{C430BC2B-C18C-AF17-11A0-D80487E234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6600825"/>
            <a:ext cx="11684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AF76565-400F-7507-E351-673F1BA04A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6540500"/>
            <a:ext cx="10001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id="{D0B865B5-4296-483C-F95A-E5A12AE5CE3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3000" y="6565900"/>
            <a:ext cx="3521075" cy="2095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045582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54BED12-9910-D4BC-881D-C5525FDFF1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9">
            <a:extLst>
              <a:ext uri="{FF2B5EF4-FFF2-40B4-BE49-F238E27FC236}">
                <a16:creationId xmlns:a16="http://schemas.microsoft.com/office/drawing/2014/main" id="{CE8C670E-281B-C523-0517-64F5124A445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33488" y="6734175"/>
            <a:ext cx="857250" cy="698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454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4" name="図 13">
            <a:extLst>
              <a:ext uri="{FF2B5EF4-FFF2-40B4-BE49-F238E27FC236}">
                <a16:creationId xmlns:a16="http://schemas.microsoft.com/office/drawing/2014/main" id="{F05EDD0D-E85D-2CCF-6BB4-2D6F4E1D38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488" y="6540500"/>
            <a:ext cx="857250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288">
            <a:extLst>
              <a:ext uri="{FF2B5EF4-FFF2-40B4-BE49-F238E27FC236}">
                <a16:creationId xmlns:a16="http://schemas.microsoft.com/office/drawing/2014/main" id="{C117E56D-0088-913D-B065-AACA25C2F42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481763"/>
            <a:ext cx="99060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066">
              <a:latin typeface="+mn-lt"/>
              <a:ea typeface="+mn-ea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CF6E7396-E061-51ED-4164-9B402F7962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3000" y="6535738"/>
            <a:ext cx="3521075" cy="279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7" name="図 70">
            <a:extLst>
              <a:ext uri="{FF2B5EF4-FFF2-40B4-BE49-F238E27FC236}">
                <a16:creationId xmlns:a16="http://schemas.microsoft.com/office/drawing/2014/main" id="{AEADBEF0-549A-1D14-4AFF-EBDB46FAA5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6600825"/>
            <a:ext cx="11684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3165D4D-00F3-4744-3631-154E52D4B2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6540500"/>
            <a:ext cx="10001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2252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88">
            <a:extLst>
              <a:ext uri="{FF2B5EF4-FFF2-40B4-BE49-F238E27FC236}">
                <a16:creationId xmlns:a16="http://schemas.microsoft.com/office/drawing/2014/main" id="{42A6A3EB-669A-BC72-59FA-DF2F0BF4C9A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481763"/>
            <a:ext cx="99060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066">
              <a:latin typeface="+mn-lt"/>
              <a:ea typeface="+mn-ea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5A846DB4-D377-3556-A93A-33DF0889D20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3000" y="6535738"/>
            <a:ext cx="3521075" cy="279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4" name="図 70">
            <a:extLst>
              <a:ext uri="{FF2B5EF4-FFF2-40B4-BE49-F238E27FC236}">
                <a16:creationId xmlns:a16="http://schemas.microsoft.com/office/drawing/2014/main" id="{CA25C537-0163-659B-A149-E179335160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6600825"/>
            <a:ext cx="11684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416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4A405D09-8C2A-3B61-A111-1830DA172D4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33488" y="6734175"/>
            <a:ext cx="857250" cy="698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454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3" name="図 13">
            <a:extLst>
              <a:ext uri="{FF2B5EF4-FFF2-40B4-BE49-F238E27FC236}">
                <a16:creationId xmlns:a16="http://schemas.microsoft.com/office/drawing/2014/main" id="{BB631D1C-B633-4DC0-4CF7-FBFC732130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488" y="6540500"/>
            <a:ext cx="857250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ine 288">
            <a:extLst>
              <a:ext uri="{FF2B5EF4-FFF2-40B4-BE49-F238E27FC236}">
                <a16:creationId xmlns:a16="http://schemas.microsoft.com/office/drawing/2014/main" id="{B2EB217A-E21B-8C8A-92E6-36CEDBFFAB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481763"/>
            <a:ext cx="99060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066">
              <a:latin typeface="+mn-lt"/>
              <a:ea typeface="+mn-ea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A781594-ADAF-FC6C-560A-44F05FBF4A3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3000" y="6535738"/>
            <a:ext cx="3521075" cy="279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6" name="図 70">
            <a:extLst>
              <a:ext uri="{FF2B5EF4-FFF2-40B4-BE49-F238E27FC236}">
                <a16:creationId xmlns:a16="http://schemas.microsoft.com/office/drawing/2014/main" id="{95500B77-8B14-B631-3240-B0DD49B342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6600825"/>
            <a:ext cx="11684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5AF069F-9B18-8759-2E01-C906D06E2E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6540500"/>
            <a:ext cx="10001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図 12">
            <a:extLst>
              <a:ext uri="{FF2B5EF4-FFF2-40B4-BE49-F238E27FC236}">
                <a16:creationId xmlns:a16="http://schemas.microsoft.com/office/drawing/2014/main" id="{E03D7CA7-C93C-FA77-6717-0F3D6F03FD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513" y="115888"/>
            <a:ext cx="436562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891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2">
            <a:extLst>
              <a:ext uri="{FF2B5EF4-FFF2-40B4-BE49-F238E27FC236}">
                <a16:creationId xmlns:a16="http://schemas.microsoft.com/office/drawing/2014/main" id="{D059D246-0574-48B5-7082-3E93C44F68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513" y="115888"/>
            <a:ext cx="436562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288">
            <a:extLst>
              <a:ext uri="{FF2B5EF4-FFF2-40B4-BE49-F238E27FC236}">
                <a16:creationId xmlns:a16="http://schemas.microsoft.com/office/drawing/2014/main" id="{92909556-F33A-873B-0238-C54FA24BADC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481763"/>
            <a:ext cx="99060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066">
              <a:latin typeface="+mn-lt"/>
              <a:ea typeface="+mn-ea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7D7D5C9F-B843-CC0E-8E96-E7FED5BB039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3000" y="6535738"/>
            <a:ext cx="3521075" cy="279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5" name="図 70">
            <a:extLst>
              <a:ext uri="{FF2B5EF4-FFF2-40B4-BE49-F238E27FC236}">
                <a16:creationId xmlns:a16="http://schemas.microsoft.com/office/drawing/2014/main" id="{D7E6A6AE-A6F5-2AF3-B2D7-C479B6C276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6600825"/>
            <a:ext cx="11684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DC2524F-A5C5-9E21-3527-71C9B6B2CA2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6540500"/>
            <a:ext cx="10001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911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2">
            <a:extLst>
              <a:ext uri="{FF2B5EF4-FFF2-40B4-BE49-F238E27FC236}">
                <a16:creationId xmlns:a16="http://schemas.microsoft.com/office/drawing/2014/main" id="{F744A02D-48C1-6C72-C719-1E3AAB5256B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863" y="125413"/>
            <a:ext cx="5572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288">
            <a:extLst>
              <a:ext uri="{FF2B5EF4-FFF2-40B4-BE49-F238E27FC236}">
                <a16:creationId xmlns:a16="http://schemas.microsoft.com/office/drawing/2014/main" id="{94128452-ECB3-1533-14DB-681075C6659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481763"/>
            <a:ext cx="99060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066">
              <a:latin typeface="+mn-lt"/>
              <a:ea typeface="+mn-ea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8C65DBBF-03CC-3F58-820F-6BF7EDFE4F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3000" y="6565900"/>
            <a:ext cx="3521075" cy="2095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5" name="図 70">
            <a:extLst>
              <a:ext uri="{FF2B5EF4-FFF2-40B4-BE49-F238E27FC236}">
                <a16:creationId xmlns:a16="http://schemas.microsoft.com/office/drawing/2014/main" id="{47BB353E-48BB-14F6-EF9D-95BD9436F8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6600825"/>
            <a:ext cx="11684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D5DD838-83DE-68EE-1935-1BE02B603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6540500"/>
            <a:ext cx="10001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057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2">
            <a:extLst>
              <a:ext uri="{FF2B5EF4-FFF2-40B4-BE49-F238E27FC236}">
                <a16:creationId xmlns:a16="http://schemas.microsoft.com/office/drawing/2014/main" id="{41FA572B-915C-5438-4D95-2A575B0E08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2263" y="117475"/>
            <a:ext cx="531812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288">
            <a:extLst>
              <a:ext uri="{FF2B5EF4-FFF2-40B4-BE49-F238E27FC236}">
                <a16:creationId xmlns:a16="http://schemas.microsoft.com/office/drawing/2014/main" id="{537D6CA3-39A3-F055-D245-231085594F3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481763"/>
            <a:ext cx="99060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066">
              <a:latin typeface="+mn-lt"/>
              <a:ea typeface="+mn-ea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3D21B2DD-4FA8-2AFC-3BE6-D4C85861BB7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3000" y="6535738"/>
            <a:ext cx="3521075" cy="279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5" name="図 70">
            <a:extLst>
              <a:ext uri="{FF2B5EF4-FFF2-40B4-BE49-F238E27FC236}">
                <a16:creationId xmlns:a16="http://schemas.microsoft.com/office/drawing/2014/main" id="{A7CBE424-1628-F3F9-6EDA-BD1608279C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6600825"/>
            <a:ext cx="1168400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458764F-1CEF-E5D0-044D-722FF58212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6540500"/>
            <a:ext cx="10001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5696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hf sldNum="0" hdr="0" ftr="0" dt="0"/>
  <p:txStyles>
    <p:titleStyle>
      <a:lvl1pPr algn="l" defTabSz="446088" rtl="0" eaLnBrk="0" fontAlgn="base" hangingPunct="0">
        <a:spcBef>
          <a:spcPct val="0"/>
        </a:spcBef>
        <a:spcAft>
          <a:spcPct val="0"/>
        </a:spcAft>
        <a:defRPr kumimoji="1" sz="1900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  <a:lvl2pPr algn="l" defTabSz="446088" rtl="0" eaLnBrk="0" fontAlgn="base" hangingPunct="0">
        <a:spcBef>
          <a:spcPct val="0"/>
        </a:spcBef>
        <a:spcAft>
          <a:spcPct val="0"/>
        </a:spcAft>
        <a:defRPr kumimoji="1" sz="1900" b="1">
          <a:solidFill>
            <a:schemeClr val="tx2"/>
          </a:solidFill>
          <a:latin typeface="游ゴシック" panose="020B0400000000000000" pitchFamily="50" charset="-128"/>
          <a:ea typeface="メイリオ" panose="020B0604030504040204" pitchFamily="50" charset="-128"/>
        </a:defRPr>
      </a:lvl2pPr>
      <a:lvl3pPr algn="l" defTabSz="446088" rtl="0" eaLnBrk="0" fontAlgn="base" hangingPunct="0">
        <a:spcBef>
          <a:spcPct val="0"/>
        </a:spcBef>
        <a:spcAft>
          <a:spcPct val="0"/>
        </a:spcAft>
        <a:defRPr kumimoji="1" sz="1900" b="1">
          <a:solidFill>
            <a:schemeClr val="tx2"/>
          </a:solidFill>
          <a:latin typeface="游ゴシック" panose="020B0400000000000000" pitchFamily="50" charset="-128"/>
          <a:ea typeface="メイリオ" panose="020B0604030504040204" pitchFamily="50" charset="-128"/>
        </a:defRPr>
      </a:lvl3pPr>
      <a:lvl4pPr algn="l" defTabSz="446088" rtl="0" eaLnBrk="0" fontAlgn="base" hangingPunct="0">
        <a:spcBef>
          <a:spcPct val="0"/>
        </a:spcBef>
        <a:spcAft>
          <a:spcPct val="0"/>
        </a:spcAft>
        <a:defRPr kumimoji="1" sz="1900" b="1">
          <a:solidFill>
            <a:schemeClr val="tx2"/>
          </a:solidFill>
          <a:latin typeface="游ゴシック" panose="020B0400000000000000" pitchFamily="50" charset="-128"/>
          <a:ea typeface="メイリオ" panose="020B0604030504040204" pitchFamily="50" charset="-128"/>
        </a:defRPr>
      </a:lvl4pPr>
      <a:lvl5pPr algn="l" defTabSz="446088" rtl="0" eaLnBrk="0" fontAlgn="base" hangingPunct="0">
        <a:spcBef>
          <a:spcPct val="0"/>
        </a:spcBef>
        <a:spcAft>
          <a:spcPct val="0"/>
        </a:spcAft>
        <a:defRPr kumimoji="1" sz="1900" b="1">
          <a:solidFill>
            <a:schemeClr val="tx2"/>
          </a:solidFill>
          <a:latin typeface="游ゴシック" panose="020B0400000000000000" pitchFamily="50" charset="-128"/>
          <a:ea typeface="メイリオ" panose="020B0604030504040204" pitchFamily="50" charset="-128"/>
        </a:defRPr>
      </a:lvl5pPr>
      <a:lvl6pPr marL="414772" algn="l" defTabSz="446456" rtl="0" fontAlgn="base">
        <a:spcBef>
          <a:spcPct val="0"/>
        </a:spcBef>
        <a:spcAft>
          <a:spcPct val="0"/>
        </a:spcAft>
        <a:defRPr kumimoji="1" sz="1905" b="1">
          <a:solidFill>
            <a:schemeClr val="tx2"/>
          </a:solidFill>
          <a:latin typeface="Segoe UI" panose="020B0502040204020203" pitchFamily="34" charset="0"/>
          <a:ea typeface="メイリオ" panose="020B0604030504040204" pitchFamily="50" charset="-128"/>
        </a:defRPr>
      </a:lvl6pPr>
      <a:lvl7pPr marL="829544" algn="l" defTabSz="446456" rtl="0" fontAlgn="base">
        <a:spcBef>
          <a:spcPct val="0"/>
        </a:spcBef>
        <a:spcAft>
          <a:spcPct val="0"/>
        </a:spcAft>
        <a:defRPr kumimoji="1" sz="1905" b="1">
          <a:solidFill>
            <a:schemeClr val="tx2"/>
          </a:solidFill>
          <a:latin typeface="Segoe UI" panose="020B0502040204020203" pitchFamily="34" charset="0"/>
          <a:ea typeface="メイリオ" panose="020B0604030504040204" pitchFamily="50" charset="-128"/>
        </a:defRPr>
      </a:lvl7pPr>
      <a:lvl8pPr marL="1244316" algn="l" defTabSz="446456" rtl="0" fontAlgn="base">
        <a:spcBef>
          <a:spcPct val="0"/>
        </a:spcBef>
        <a:spcAft>
          <a:spcPct val="0"/>
        </a:spcAft>
        <a:defRPr kumimoji="1" sz="1905" b="1">
          <a:solidFill>
            <a:schemeClr val="tx2"/>
          </a:solidFill>
          <a:latin typeface="Segoe UI" panose="020B0502040204020203" pitchFamily="34" charset="0"/>
          <a:ea typeface="メイリオ" panose="020B0604030504040204" pitchFamily="50" charset="-128"/>
        </a:defRPr>
      </a:lvl8pPr>
      <a:lvl9pPr marL="1659087" algn="l" defTabSz="446456" rtl="0" fontAlgn="base">
        <a:spcBef>
          <a:spcPct val="0"/>
        </a:spcBef>
        <a:spcAft>
          <a:spcPct val="0"/>
        </a:spcAft>
        <a:defRPr kumimoji="1" sz="1905" b="1">
          <a:solidFill>
            <a:schemeClr val="tx2"/>
          </a:solidFill>
          <a:latin typeface="Segoe UI" panose="020B0502040204020203" pitchFamily="34" charset="0"/>
          <a:ea typeface="メイリオ" panose="020B0604030504040204" pitchFamily="50" charset="-128"/>
        </a:defRPr>
      </a:lvl9pPr>
    </p:titleStyle>
    <p:bodyStyle>
      <a:lvl1pPr indent="-146050" algn="l" defTabSz="446088" rtl="0" eaLnBrk="0" fontAlgn="base" hangingPunct="0">
        <a:spcBef>
          <a:spcPts val="338"/>
        </a:spcBef>
        <a:spcAft>
          <a:spcPct val="0"/>
        </a:spcAft>
        <a:buSzPct val="100000"/>
        <a:buBlip>
          <a:blip r:embed="rId9"/>
        </a:buBlip>
        <a:defRPr kumimoji="1" sz="1700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71450" algn="l" defTabSz="446088" rtl="0" eaLnBrk="0" fontAlgn="base" hangingPunct="0">
        <a:spcBef>
          <a:spcPts val="313"/>
        </a:spcBef>
        <a:spcAft>
          <a:spcPct val="0"/>
        </a:spcAft>
        <a:defRPr kumimoji="1" sz="1700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71450" algn="l" defTabSz="446088" rtl="0" eaLnBrk="0" fontAlgn="base" hangingPunct="0">
        <a:spcBef>
          <a:spcPts val="300"/>
        </a:spcBef>
        <a:spcAft>
          <a:spcPct val="0"/>
        </a:spcAft>
        <a:defRPr kumimoji="1" sz="1000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14363" indent="-84138" algn="l" defTabSz="446088" rtl="0" eaLnBrk="0" fontAlgn="base" hangingPunct="0">
        <a:spcBef>
          <a:spcPts val="275"/>
        </a:spcBef>
        <a:spcAft>
          <a:spcPct val="0"/>
        </a:spcAft>
        <a:defRPr kumimoji="1" sz="900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408113" indent="-182563" algn="l" defTabSz="446088" rtl="0" eaLnBrk="0" fontAlgn="base" hangingPunct="0"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462148" marR="0" indent="-265801" algn="l" defTabSz="447663" rtl="0" eaLnBrk="1" fontAlgn="auto" latinLnBrk="0" hangingPunct="1">
        <a:lnSpc>
          <a:spcPct val="100000"/>
        </a:lnSpc>
        <a:spcBef>
          <a:spcPts val="269"/>
        </a:spcBef>
        <a:spcAft>
          <a:spcPts val="0"/>
        </a:spcAft>
        <a:buClrTx/>
        <a:buSzTx/>
        <a:buFont typeface="Arial"/>
        <a:buChar char="•"/>
        <a:tabLst/>
        <a:defRPr kumimoji="1" sz="1077" kern="1200">
          <a:solidFill>
            <a:schemeClr val="tx1"/>
          </a:solidFill>
          <a:latin typeface="+mn-ea"/>
          <a:ea typeface="+mn-ea"/>
          <a:cs typeface="+mn-cs"/>
        </a:defRPr>
      </a:lvl6pPr>
      <a:lvl7pPr marL="3425868" marR="0" indent="0" algn="l" defTabSz="447663" rtl="0" eaLnBrk="1" fontAlgn="auto" latinLnBrk="0" hangingPunct="1">
        <a:lnSpc>
          <a:spcPct val="100000"/>
        </a:lnSpc>
        <a:spcBef>
          <a:spcPts val="269"/>
        </a:spcBef>
        <a:spcAft>
          <a:spcPts val="0"/>
        </a:spcAft>
        <a:buClrTx/>
        <a:buSzTx/>
        <a:buFont typeface="Arial"/>
        <a:buNone/>
        <a:tabLst/>
        <a:defRPr kumimoji="1" sz="1077" kern="1200">
          <a:solidFill>
            <a:schemeClr val="tx1"/>
          </a:solidFill>
          <a:latin typeface="+mn-ea"/>
          <a:ea typeface="+mn-ea"/>
          <a:cs typeface="+mn-cs"/>
        </a:defRPr>
      </a:lvl7pPr>
      <a:lvl8pPr marL="3904619" marR="0" indent="-478751" algn="l" defTabSz="447663" rtl="0" eaLnBrk="1" fontAlgn="auto" latinLnBrk="0" hangingPunct="1">
        <a:lnSpc>
          <a:spcPct val="100000"/>
        </a:lnSpc>
        <a:spcBef>
          <a:spcPts val="269"/>
        </a:spcBef>
        <a:spcAft>
          <a:spcPts val="0"/>
        </a:spcAft>
        <a:buClrTx/>
        <a:buSzTx/>
        <a:buFont typeface="Arial"/>
        <a:buChar char="•"/>
        <a:tabLst/>
        <a:defRPr kumimoji="1" sz="1077" kern="1200">
          <a:solidFill>
            <a:schemeClr val="tx1"/>
          </a:solidFill>
          <a:latin typeface="+mn-ea"/>
          <a:ea typeface="+mn-ea"/>
          <a:cs typeface="+mn-cs"/>
        </a:defRPr>
      </a:lvl8pPr>
      <a:lvl9pPr marL="3904619" marR="0" indent="-478751" algn="l" defTabSz="447663" rtl="0" eaLnBrk="1" fontAlgn="auto" latinLnBrk="0" hangingPunct="1">
        <a:lnSpc>
          <a:spcPct val="100000"/>
        </a:lnSpc>
        <a:spcBef>
          <a:spcPts val="269"/>
        </a:spcBef>
        <a:spcAft>
          <a:spcPts val="0"/>
        </a:spcAft>
        <a:buClrTx/>
        <a:buSzTx/>
        <a:buFont typeface="Arial"/>
        <a:buChar char="•"/>
        <a:tabLst/>
        <a:defRPr kumimoji="1" sz="107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47663" rtl="0" eaLnBrk="1" latinLnBrk="0" hangingPunct="1">
        <a:defRPr kumimoji="1" sz="1763" kern="1200">
          <a:solidFill>
            <a:schemeClr val="tx1"/>
          </a:solidFill>
          <a:latin typeface="+mn-lt"/>
          <a:ea typeface="+mn-ea"/>
          <a:cs typeface="+mn-cs"/>
        </a:defRPr>
      </a:lvl1pPr>
      <a:lvl2pPr marL="447663" algn="l" defTabSz="447663" rtl="0" eaLnBrk="1" latinLnBrk="0" hangingPunct="1">
        <a:defRPr kumimoji="1" sz="1763" kern="1200">
          <a:solidFill>
            <a:schemeClr val="tx1"/>
          </a:solidFill>
          <a:latin typeface="+mn-lt"/>
          <a:ea typeface="+mn-ea"/>
          <a:cs typeface="+mn-cs"/>
        </a:defRPr>
      </a:lvl2pPr>
      <a:lvl3pPr marL="895327" algn="l" defTabSz="447663" rtl="0" eaLnBrk="1" latinLnBrk="0" hangingPunct="1">
        <a:defRPr kumimoji="1" sz="1763" kern="1200">
          <a:solidFill>
            <a:schemeClr val="tx1"/>
          </a:solidFill>
          <a:latin typeface="+mn-lt"/>
          <a:ea typeface="+mn-ea"/>
          <a:cs typeface="+mn-cs"/>
        </a:defRPr>
      </a:lvl3pPr>
      <a:lvl4pPr marL="1342990" algn="l" defTabSz="447663" rtl="0" eaLnBrk="1" latinLnBrk="0" hangingPunct="1">
        <a:defRPr kumimoji="1" sz="1763" kern="1200">
          <a:solidFill>
            <a:schemeClr val="tx1"/>
          </a:solidFill>
          <a:latin typeface="+mn-lt"/>
          <a:ea typeface="+mn-ea"/>
          <a:cs typeface="+mn-cs"/>
        </a:defRPr>
      </a:lvl4pPr>
      <a:lvl5pPr marL="1790653" algn="l" defTabSz="447663" rtl="0" eaLnBrk="1" latinLnBrk="0" hangingPunct="1">
        <a:defRPr kumimoji="1" sz="1763" kern="1200">
          <a:solidFill>
            <a:schemeClr val="tx1"/>
          </a:solidFill>
          <a:latin typeface="+mn-lt"/>
          <a:ea typeface="+mn-ea"/>
          <a:cs typeface="+mn-cs"/>
        </a:defRPr>
      </a:lvl5pPr>
      <a:lvl6pPr marL="2238316" algn="l" defTabSz="447663" rtl="0" eaLnBrk="1" latinLnBrk="0" hangingPunct="1">
        <a:defRPr kumimoji="1" sz="1763" kern="1200">
          <a:solidFill>
            <a:schemeClr val="tx1"/>
          </a:solidFill>
          <a:latin typeface="+mn-lt"/>
          <a:ea typeface="+mn-ea"/>
          <a:cs typeface="+mn-cs"/>
        </a:defRPr>
      </a:lvl6pPr>
      <a:lvl7pPr marL="2685980" algn="l" defTabSz="447663" rtl="0" eaLnBrk="1" latinLnBrk="0" hangingPunct="1">
        <a:defRPr kumimoji="1" sz="1763" kern="1200">
          <a:solidFill>
            <a:schemeClr val="tx1"/>
          </a:solidFill>
          <a:latin typeface="+mn-lt"/>
          <a:ea typeface="+mn-ea"/>
          <a:cs typeface="+mn-cs"/>
        </a:defRPr>
      </a:lvl7pPr>
      <a:lvl8pPr marL="3133643" algn="l" defTabSz="447663" rtl="0" eaLnBrk="1" latinLnBrk="0" hangingPunct="1">
        <a:defRPr kumimoji="1" sz="1763" kern="1200">
          <a:solidFill>
            <a:schemeClr val="tx1"/>
          </a:solidFill>
          <a:latin typeface="+mn-lt"/>
          <a:ea typeface="+mn-ea"/>
          <a:cs typeface="+mn-cs"/>
        </a:defRPr>
      </a:lvl8pPr>
      <a:lvl9pPr marL="3581306" algn="l" defTabSz="447663" rtl="0" eaLnBrk="1" latinLnBrk="0" hangingPunct="1">
        <a:defRPr kumimoji="1" sz="17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9" Type="http://schemas.openxmlformats.org/officeDocument/2006/relationships/image" Target="../media/image45.png"/><Relationship Id="rId21" Type="http://schemas.openxmlformats.org/officeDocument/2006/relationships/image" Target="../media/image27.png"/><Relationship Id="rId34" Type="http://schemas.openxmlformats.org/officeDocument/2006/relationships/image" Target="../media/image40.png"/><Relationship Id="rId42" Type="http://schemas.openxmlformats.org/officeDocument/2006/relationships/image" Target="../media/image48.jpeg"/><Relationship Id="rId47" Type="http://schemas.openxmlformats.org/officeDocument/2006/relationships/image" Target="../media/image53.png"/><Relationship Id="rId50" Type="http://schemas.openxmlformats.org/officeDocument/2006/relationships/image" Target="../media/image56.png"/><Relationship Id="rId55" Type="http://schemas.openxmlformats.org/officeDocument/2006/relationships/image" Target="../media/image61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38" Type="http://schemas.openxmlformats.org/officeDocument/2006/relationships/image" Target="../media/image44.png"/><Relationship Id="rId46" Type="http://schemas.openxmlformats.org/officeDocument/2006/relationships/image" Target="../media/image52.png"/><Relationship Id="rId59" Type="http://schemas.openxmlformats.org/officeDocument/2006/relationships/image" Target="../media/image65.ti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41" Type="http://schemas.openxmlformats.org/officeDocument/2006/relationships/image" Target="../media/image47.png"/><Relationship Id="rId54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37" Type="http://schemas.openxmlformats.org/officeDocument/2006/relationships/image" Target="../media/image43.png"/><Relationship Id="rId40" Type="http://schemas.openxmlformats.org/officeDocument/2006/relationships/image" Target="../media/image46.png"/><Relationship Id="rId45" Type="http://schemas.openxmlformats.org/officeDocument/2006/relationships/image" Target="../media/image51.png"/><Relationship Id="rId53" Type="http://schemas.openxmlformats.org/officeDocument/2006/relationships/image" Target="../media/image59.png"/><Relationship Id="rId58" Type="http://schemas.openxmlformats.org/officeDocument/2006/relationships/image" Target="../media/image64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jpeg"/><Relationship Id="rId28" Type="http://schemas.openxmlformats.org/officeDocument/2006/relationships/image" Target="../media/image34.png"/><Relationship Id="rId36" Type="http://schemas.openxmlformats.org/officeDocument/2006/relationships/image" Target="../media/image42.png"/><Relationship Id="rId49" Type="http://schemas.openxmlformats.org/officeDocument/2006/relationships/image" Target="../media/image55.png"/><Relationship Id="rId57" Type="http://schemas.openxmlformats.org/officeDocument/2006/relationships/image" Target="../media/image63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4" Type="http://schemas.openxmlformats.org/officeDocument/2006/relationships/image" Target="../media/image50.jpeg"/><Relationship Id="rId52" Type="http://schemas.openxmlformats.org/officeDocument/2006/relationships/image" Target="../media/image58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jpe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png"/><Relationship Id="rId43" Type="http://schemas.openxmlformats.org/officeDocument/2006/relationships/image" Target="../media/image49.jpeg"/><Relationship Id="rId48" Type="http://schemas.openxmlformats.org/officeDocument/2006/relationships/image" Target="../media/image54.png"/><Relationship Id="rId56" Type="http://schemas.openxmlformats.org/officeDocument/2006/relationships/image" Target="../media/image62.png"/><Relationship Id="rId8" Type="http://schemas.openxmlformats.org/officeDocument/2006/relationships/image" Target="../media/image14.png"/><Relationship Id="rId51" Type="http://schemas.openxmlformats.org/officeDocument/2006/relationships/image" Target="../media/image57.png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2" name="Picture 118" descr="M11N型_片開き_ｸﾘｴﾀﾞｰｸ">
            <a:extLst>
              <a:ext uri="{FF2B5EF4-FFF2-40B4-BE49-F238E27FC236}">
                <a16:creationId xmlns:a16="http://schemas.microsoft.com/office/drawing/2014/main" id="{171E0503-8362-4001-B10A-0E8506149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9663" y="4384800"/>
            <a:ext cx="33742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0" name="Picture 106" descr="G15 片開き ﾄﾘﾉﾊﾟｲﾝ">
            <a:extLst>
              <a:ext uri="{FF2B5EF4-FFF2-40B4-BE49-F238E27FC236}">
                <a16:creationId xmlns:a16="http://schemas.microsoft.com/office/drawing/2014/main" id="{61BBE64A-8B4F-41DC-BE2D-336980CDF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8400" y="1165556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2" name="Picture 108" descr="G82 片開き ｸﾘｴﾀﾞｰｸ">
            <a:extLst>
              <a:ext uri="{FF2B5EF4-FFF2-40B4-BE49-F238E27FC236}">
                <a16:creationId xmlns:a16="http://schemas.microsoft.com/office/drawing/2014/main" id="{C961F7C2-F403-4BAC-A29B-66F05637A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8000" y="1165556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4" name="Picture 110" descr="M27 片開き ﾄﾘﾉﾊﾟｲﾝ">
            <a:extLst>
              <a:ext uri="{FF2B5EF4-FFF2-40B4-BE49-F238E27FC236}">
                <a16:creationId xmlns:a16="http://schemas.microsoft.com/office/drawing/2014/main" id="{8DEC163A-1195-4F79-B8C9-B6A399689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8400" y="2239200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" name="Picture 112" descr="M77 片開き ｸﾘｴﾗｽｸ">
            <a:extLst>
              <a:ext uri="{FF2B5EF4-FFF2-40B4-BE49-F238E27FC236}">
                <a16:creationId xmlns:a16="http://schemas.microsoft.com/office/drawing/2014/main" id="{22587A96-E273-4847-A8A6-DACBAD29A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8800" y="3312000"/>
            <a:ext cx="353003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8" name="Picture 114" descr="M83 片開き ﾊﾝﾄﾞﾀﾞｳﾝﾁｪﾘｰ">
            <a:extLst>
              <a:ext uri="{FF2B5EF4-FFF2-40B4-BE49-F238E27FC236}">
                <a16:creationId xmlns:a16="http://schemas.microsoft.com/office/drawing/2014/main" id="{FCD8AE7F-77EC-41ED-836B-DA9228048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8400" y="3312000"/>
            <a:ext cx="353003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0" name="Picture 116" descr="D41 片開き ﾊﾝﾄﾞﾀﾞｳﾝﾁｪﾘｰ">
            <a:extLst>
              <a:ext uri="{FF2B5EF4-FFF2-40B4-BE49-F238E27FC236}">
                <a16:creationId xmlns:a16="http://schemas.microsoft.com/office/drawing/2014/main" id="{89FE62FD-62FD-4C11-848B-7A2F4C566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8000" y="3312000"/>
            <a:ext cx="353003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" name="Picture 40" descr="G12型_片開き_ﾁｰｸ">
            <a:extLst>
              <a:ext uri="{FF2B5EF4-FFF2-40B4-BE49-F238E27FC236}">
                <a16:creationId xmlns:a16="http://schemas.microsoft.com/office/drawing/2014/main" id="{616A72EC-A1C8-4E50-A330-A3FDD0EE3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8800" y="1165556"/>
            <a:ext cx="35559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" name="Picture 54" descr="M17型_片開き_ﾗﾌｱﾝﾊﾞｰｴﾙﾑ">
            <a:extLst>
              <a:ext uri="{FF2B5EF4-FFF2-40B4-BE49-F238E27FC236}">
                <a16:creationId xmlns:a16="http://schemas.microsoft.com/office/drawing/2014/main" id="{43D0825E-6614-4785-B5C9-2126E435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8800" y="2239200"/>
            <a:ext cx="35559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7" name="Picture 60" descr="M28型_片開き_ﾗﾌｱﾝﾊﾞｰｴﾙﾑ">
            <a:extLst>
              <a:ext uri="{FF2B5EF4-FFF2-40B4-BE49-F238E27FC236}">
                <a16:creationId xmlns:a16="http://schemas.microsoft.com/office/drawing/2014/main" id="{7B996505-B4FA-4ADA-8F00-95D02EB42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8000" y="2239200"/>
            <a:ext cx="35559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9" name="Picture 78" descr="D77型_片開き_ﾁｰｸ">
            <a:extLst>
              <a:ext uri="{FF2B5EF4-FFF2-40B4-BE49-F238E27FC236}">
                <a16:creationId xmlns:a16="http://schemas.microsoft.com/office/drawing/2014/main" id="{00822CD8-88BB-457A-A7E9-1E579ED92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8800" y="4384800"/>
            <a:ext cx="35559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2" name="Picture 88" descr="C11N 片開き ﾐﾃﾞｨｱﾑﾁｪﾘｰ">
            <a:extLst>
              <a:ext uri="{FF2B5EF4-FFF2-40B4-BE49-F238E27FC236}">
                <a16:creationId xmlns:a16="http://schemas.microsoft.com/office/drawing/2014/main" id="{05DF17B2-FFE8-4850-8D31-151965622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9663" y="1165556"/>
            <a:ext cx="33742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4" name="Picture 90" descr="C12N 片開き ﾎﾟｰﾄﾏﾎｶﾞﾆｰ">
            <a:extLst>
              <a:ext uri="{FF2B5EF4-FFF2-40B4-BE49-F238E27FC236}">
                <a16:creationId xmlns:a16="http://schemas.microsoft.com/office/drawing/2014/main" id="{350531B1-942F-417D-B10C-AA94FE53B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553" y="1165556"/>
            <a:ext cx="33742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" name="Picture 92" descr="C14N 片開き ﾐﾃﾞｨｱﾑﾁｪﾘｰ">
            <a:extLst>
              <a:ext uri="{FF2B5EF4-FFF2-40B4-BE49-F238E27FC236}">
                <a16:creationId xmlns:a16="http://schemas.microsoft.com/office/drawing/2014/main" id="{8940B5CE-DE81-4E1A-BDB2-E92F1F9E8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9663" y="2239200"/>
            <a:ext cx="33742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8" name="Picture 94" descr="C16N 片開き ｱｲﾘｯｼｭﾊﾟｲﾝ">
            <a:extLst>
              <a:ext uri="{FF2B5EF4-FFF2-40B4-BE49-F238E27FC236}">
                <a16:creationId xmlns:a16="http://schemas.microsoft.com/office/drawing/2014/main" id="{F09A04AD-57C4-4A8C-94AE-13A3A670F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553" y="2239200"/>
            <a:ext cx="33742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0" name="Picture 96" descr="C17N 片開き ﾎﾟｰﾄﾏﾎｶﾞﾆｰ">
            <a:extLst>
              <a:ext uri="{FF2B5EF4-FFF2-40B4-BE49-F238E27FC236}">
                <a16:creationId xmlns:a16="http://schemas.microsoft.com/office/drawing/2014/main" id="{D8E1ACAE-31E7-495A-9CB2-FFC252604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9663" y="3312000"/>
            <a:ext cx="337429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2" name="Picture 98" descr="C20N 片開き ｼｬｲﾝｸﾞﾚｰ">
            <a:extLst>
              <a:ext uri="{FF2B5EF4-FFF2-40B4-BE49-F238E27FC236}">
                <a16:creationId xmlns:a16="http://schemas.microsoft.com/office/drawing/2014/main" id="{6CE2D926-BCEF-4EFD-A689-5524ABC9E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553" y="3312000"/>
            <a:ext cx="337429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" name="Picture 102" descr="C83N 片開き ｼｬｲﾝｸﾞﾚｰ">
            <a:extLst>
              <a:ext uri="{FF2B5EF4-FFF2-40B4-BE49-F238E27FC236}">
                <a16:creationId xmlns:a16="http://schemas.microsoft.com/office/drawing/2014/main" id="{6F025F25-4227-49DF-BDB3-D642FC9C0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553" y="4384800"/>
            <a:ext cx="33742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" name="Picture 104" descr="C84N 片開き ｵｰﾀﾑﾌﾞﾗｳﾝ">
            <a:extLst>
              <a:ext uri="{FF2B5EF4-FFF2-40B4-BE49-F238E27FC236}">
                <a16:creationId xmlns:a16="http://schemas.microsoft.com/office/drawing/2014/main" id="{29EC9326-F966-4F87-B974-C425C9FA5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9663" y="5455936"/>
            <a:ext cx="337429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9" name="正方形/長方形 248">
            <a:extLst>
              <a:ext uri="{FF2B5EF4-FFF2-40B4-BE49-F238E27FC236}">
                <a16:creationId xmlns:a16="http://schemas.microsoft.com/office/drawing/2014/main" id="{225B82A3-7E90-8B5B-6FC2-5D49E3697BE0}"/>
              </a:ext>
            </a:extLst>
          </p:cNvPr>
          <p:cNvSpPr/>
          <p:nvPr/>
        </p:nvSpPr>
        <p:spPr bwMode="auto">
          <a:xfrm>
            <a:off x="7338553" y="5198400"/>
            <a:ext cx="3384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83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200" name="正方形/長方形 199">
            <a:extLst>
              <a:ext uri="{FF2B5EF4-FFF2-40B4-BE49-F238E27FC236}">
                <a16:creationId xmlns:a16="http://schemas.microsoft.com/office/drawing/2014/main" id="{B59090EC-54CD-46CF-B5F7-B3387F690E0F}"/>
              </a:ext>
            </a:extLst>
          </p:cNvPr>
          <p:cNvSpPr/>
          <p:nvPr/>
        </p:nvSpPr>
        <p:spPr bwMode="auto">
          <a:xfrm>
            <a:off x="6739663" y="6271075"/>
            <a:ext cx="3384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84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D91B774D-69D6-40B8-ADD0-12941D7F3254}"/>
              </a:ext>
            </a:extLst>
          </p:cNvPr>
          <p:cNvPicPr>
            <a:picLocks noChangeAspect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5600" y="5455936"/>
            <a:ext cx="353367" cy="828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4FF80F7-6A59-4F10-9192-C03DBD15FC66}"/>
              </a:ext>
            </a:extLst>
          </p:cNvPr>
          <p:cNvPicPr>
            <a:picLocks noChangeAspect="1"/>
          </p:cNvPicPr>
          <p:nvPr/>
        </p:nvPicPr>
        <p:blipFill>
          <a:blip r:embed="rId2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6400" y="2239200"/>
            <a:ext cx="353367" cy="828000"/>
          </a:xfrm>
          <a:prstGeom prst="rect">
            <a:avLst/>
          </a:prstGeom>
        </p:spPr>
      </p:pic>
      <p:pic>
        <p:nvPicPr>
          <p:cNvPr id="1064" name="Picture 40" descr="G12型_片開き_ﾁｰｸ">
            <a:extLst>
              <a:ext uri="{FF2B5EF4-FFF2-40B4-BE49-F238E27FC236}">
                <a16:creationId xmlns:a16="http://schemas.microsoft.com/office/drawing/2014/main" id="{D0E1254C-A2A9-4D52-ADC7-3E72846D5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6800" y="1165556"/>
            <a:ext cx="35559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G13 片開き ｸﾘｴﾗｽｸ">
            <a:extLst>
              <a:ext uri="{FF2B5EF4-FFF2-40B4-BE49-F238E27FC236}">
                <a16:creationId xmlns:a16="http://schemas.microsoft.com/office/drawing/2014/main" id="{67926C2A-9C7D-4099-9D1E-CF352F7BA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400" y="1165556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Picture 44" descr="G14 片開き ｸﾘｴﾓｶ">
            <a:extLst>
              <a:ext uri="{FF2B5EF4-FFF2-40B4-BE49-F238E27FC236}">
                <a16:creationId xmlns:a16="http://schemas.microsoft.com/office/drawing/2014/main" id="{28CDB713-6C51-4264-BE45-60C4F309A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000" y="1165556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G77型_片開き_ｸﾘｴﾗｽｸ">
            <a:extLst>
              <a:ext uri="{FF2B5EF4-FFF2-40B4-BE49-F238E27FC236}">
                <a16:creationId xmlns:a16="http://schemas.microsoft.com/office/drawing/2014/main" id="{D44E01FE-8082-4572-82B9-228AD77FF1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5200" y="1165556"/>
            <a:ext cx="35559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 descr="G82 片開き ｸﾘｴﾀﾞｰｸ">
            <a:extLst>
              <a:ext uri="{FF2B5EF4-FFF2-40B4-BE49-F238E27FC236}">
                <a16:creationId xmlns:a16="http://schemas.microsoft.com/office/drawing/2014/main" id="{A984BF08-B82D-45EB-B857-57D1677A9A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6800" y="2239200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6" name="Picture 52" descr="M12 片開き ｸﾘｴﾀﾞｰｸ">
            <a:extLst>
              <a:ext uri="{FF2B5EF4-FFF2-40B4-BE49-F238E27FC236}">
                <a16:creationId xmlns:a16="http://schemas.microsoft.com/office/drawing/2014/main" id="{5A18C36D-362F-43D9-857E-5323E581C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000" y="2239200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8" name="Picture 54" descr="M17型_片開き_ﾗﾌｱﾝﾊﾞｰｴﾙﾑ">
            <a:extLst>
              <a:ext uri="{FF2B5EF4-FFF2-40B4-BE49-F238E27FC236}">
                <a16:creationId xmlns:a16="http://schemas.microsoft.com/office/drawing/2014/main" id="{30B1FD8F-6642-41B0-9A47-012A8C08B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5200" y="2239200"/>
            <a:ext cx="35559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0" name="Picture 56" descr="M24 片開き ｸﾘｴﾓｶ">
            <a:extLst>
              <a:ext uri="{FF2B5EF4-FFF2-40B4-BE49-F238E27FC236}">
                <a16:creationId xmlns:a16="http://schemas.microsoft.com/office/drawing/2014/main" id="{E198F732-D91C-4F2C-909D-FF1A91EA4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6800" y="3312000"/>
            <a:ext cx="353003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2" name="Picture 58" descr="M27型_片開き_ﾄﾘﾉﾊﾟｲﾝ">
            <a:extLst>
              <a:ext uri="{FF2B5EF4-FFF2-40B4-BE49-F238E27FC236}">
                <a16:creationId xmlns:a16="http://schemas.microsoft.com/office/drawing/2014/main" id="{DF13A1D6-D8F0-4523-A74F-22F7386E9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400" y="3312000"/>
            <a:ext cx="324451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4" name="Picture 60" descr="M28型_片開き_ﾗﾌｱﾝﾊﾞｰｴﾙﾑ">
            <a:extLst>
              <a:ext uri="{FF2B5EF4-FFF2-40B4-BE49-F238E27FC236}">
                <a16:creationId xmlns:a16="http://schemas.microsoft.com/office/drawing/2014/main" id="{B0157E5F-4E7C-493D-A7FE-9BB859ADB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000" y="3312000"/>
            <a:ext cx="355599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" name="Picture 62" descr="M77 片開き ｸﾘｴﾗｽｸ">
            <a:extLst>
              <a:ext uri="{FF2B5EF4-FFF2-40B4-BE49-F238E27FC236}">
                <a16:creationId xmlns:a16="http://schemas.microsoft.com/office/drawing/2014/main" id="{46C19005-A24A-4936-90FD-5D0B809CD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5600" y="3312000"/>
            <a:ext cx="353003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8" name="Picture 64" descr="M78 片開き ｸﾘｴﾀﾞｰｸ">
            <a:extLst>
              <a:ext uri="{FF2B5EF4-FFF2-40B4-BE49-F238E27FC236}">
                <a16:creationId xmlns:a16="http://schemas.microsoft.com/office/drawing/2014/main" id="{09B46557-CE89-44F7-AC06-312791CC1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5200" y="3312000"/>
            <a:ext cx="353003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0" name="Picture 66" descr="M83 片開き ﾊﾝﾄﾞﾀﾞｳﾝﾁｪﾘｰ">
            <a:extLst>
              <a:ext uri="{FF2B5EF4-FFF2-40B4-BE49-F238E27FC236}">
                <a16:creationId xmlns:a16="http://schemas.microsoft.com/office/drawing/2014/main" id="{B36952F5-AAD0-4A60-8795-887485457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6800" y="4384800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2" name="Picture 68" descr="M84 片開き ｸﾘｴﾓｶ">
            <a:extLst>
              <a:ext uri="{FF2B5EF4-FFF2-40B4-BE49-F238E27FC236}">
                <a16:creationId xmlns:a16="http://schemas.microsoft.com/office/drawing/2014/main" id="{7D1C7594-5B6B-41F7-927F-C1F8E6E95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400" y="4384800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4" name="Picture 70" descr="P23型_片開き_ｱﾝﾃｨｰｸｵｰｸ">
            <a:extLst>
              <a:ext uri="{FF2B5EF4-FFF2-40B4-BE49-F238E27FC236}">
                <a16:creationId xmlns:a16="http://schemas.microsoft.com/office/drawing/2014/main" id="{6C291177-A826-425D-9143-87AA971D1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000" y="4384800"/>
            <a:ext cx="355599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6" name="Picture 72" descr="P77 片開き ｱﾝﾃｨｰｸｵｰｸ">
            <a:extLst>
              <a:ext uri="{FF2B5EF4-FFF2-40B4-BE49-F238E27FC236}">
                <a16:creationId xmlns:a16="http://schemas.microsoft.com/office/drawing/2014/main" id="{9ED62062-B476-4B03-927B-5F22DA592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5600" y="4384800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8" name="Picture 74" descr="D41 片開き ﾊﾝﾄﾞﾀﾞｳﾝﾁｪﾘｰ">
            <a:extLst>
              <a:ext uri="{FF2B5EF4-FFF2-40B4-BE49-F238E27FC236}">
                <a16:creationId xmlns:a16="http://schemas.microsoft.com/office/drawing/2014/main" id="{F8892699-7644-4A71-B248-627A984FD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5200" y="4384800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0" name="Picture 76" descr="D44 片開き ﾎﾟｰﾄﾏﾎｶﾞﾆｰ">
            <a:extLst>
              <a:ext uri="{FF2B5EF4-FFF2-40B4-BE49-F238E27FC236}">
                <a16:creationId xmlns:a16="http://schemas.microsoft.com/office/drawing/2014/main" id="{B0F3A835-DDAE-44FB-B83A-08E364DFC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6800" y="5455936"/>
            <a:ext cx="353003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2" name="Picture 78" descr="D77型_片開き_ﾁｰｸ">
            <a:extLst>
              <a:ext uri="{FF2B5EF4-FFF2-40B4-BE49-F238E27FC236}">
                <a16:creationId xmlns:a16="http://schemas.microsoft.com/office/drawing/2014/main" id="{B9863AFE-1AD6-4517-B95F-4BBAEE0DB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400" y="5455936"/>
            <a:ext cx="355599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4" name="Picture 80" descr="D78型_片開き_ﾊﾝﾄﾞﾀﾞｳﾝﾁｪﾘｰ">
            <a:extLst>
              <a:ext uri="{FF2B5EF4-FFF2-40B4-BE49-F238E27FC236}">
                <a16:creationId xmlns:a16="http://schemas.microsoft.com/office/drawing/2014/main" id="{A077976A-0BDA-4DD1-AC2A-CEA42B1182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6000" y="5455936"/>
            <a:ext cx="355599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" name="Picture 82" descr="C15 片開き ｴｸﾘｭｱｲﾎﾞﾘｰ">
            <a:extLst>
              <a:ext uri="{FF2B5EF4-FFF2-40B4-BE49-F238E27FC236}">
                <a16:creationId xmlns:a16="http://schemas.microsoft.com/office/drawing/2014/main" id="{4FDAE775-6F13-422A-B8DA-C4DCD3B0B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5200" y="5455936"/>
            <a:ext cx="353003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0" name="Picture 86" descr="G15 片開き ﾄﾘﾉﾊﾟｲﾝ">
            <a:extLst>
              <a:ext uri="{FF2B5EF4-FFF2-40B4-BE49-F238E27FC236}">
                <a16:creationId xmlns:a16="http://schemas.microsoft.com/office/drawing/2014/main" id="{29DB07DB-97D8-40CF-9D57-B58D886A5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5600" y="1165556"/>
            <a:ext cx="353003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20A型_ブリュームメタルグレー_枠同色">
            <a:extLst>
              <a:ext uri="{FF2B5EF4-FFF2-40B4-BE49-F238E27FC236}">
                <a16:creationId xmlns:a16="http://schemas.microsoft.com/office/drawing/2014/main" id="{DE2999D9-DF04-4ABD-8808-3FFEA6007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000" y="2239200"/>
            <a:ext cx="43010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20C型_ディープエルム_枠同色">
            <a:extLst>
              <a:ext uri="{FF2B5EF4-FFF2-40B4-BE49-F238E27FC236}">
                <a16:creationId xmlns:a16="http://schemas.microsoft.com/office/drawing/2014/main" id="{0A946AFC-E39E-4170-9892-2764FDB3C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000" y="3312000"/>
            <a:ext cx="430100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10A型_チーク_枠同色">
            <a:extLst>
              <a:ext uri="{FF2B5EF4-FFF2-40B4-BE49-F238E27FC236}">
                <a16:creationId xmlns:a16="http://schemas.microsoft.com/office/drawing/2014/main" id="{18DD84B1-FCD6-48B0-8B00-E04328CB1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000" y="1165556"/>
            <a:ext cx="43010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17H型_片開きクリエモカ">
            <a:extLst>
              <a:ext uri="{FF2B5EF4-FFF2-40B4-BE49-F238E27FC236}">
                <a16:creationId xmlns:a16="http://schemas.microsoft.com/office/drawing/2014/main" id="{6865F235-0B33-49A8-BF87-B66EB20103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00" y="1165556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34H型_片開きアンティークオーク">
            <a:extLst>
              <a:ext uri="{FF2B5EF4-FFF2-40B4-BE49-F238E27FC236}">
                <a16:creationId xmlns:a16="http://schemas.microsoft.com/office/drawing/2014/main" id="{14242278-9E5B-4F9C-A17F-0042A3B199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5600" y="1165556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12N 片開き ﾄﾘﾉﾊﾟｲﾝ">
            <a:extLst>
              <a:ext uri="{FF2B5EF4-FFF2-40B4-BE49-F238E27FC236}">
                <a16:creationId xmlns:a16="http://schemas.microsoft.com/office/drawing/2014/main" id="{326293BC-90DB-43EF-9D59-44BFEE394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5200" y="1165556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13N 片開き ｸﾘｴﾗｽｸ">
            <a:extLst>
              <a:ext uri="{FF2B5EF4-FFF2-40B4-BE49-F238E27FC236}">
                <a16:creationId xmlns:a16="http://schemas.microsoft.com/office/drawing/2014/main" id="{B949B1C0-9B51-4C66-B81F-0733DD40A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4800" y="1165556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14N 片開き ｸﾘｴﾀﾞｰｸ">
            <a:extLst>
              <a:ext uri="{FF2B5EF4-FFF2-40B4-BE49-F238E27FC236}">
                <a16:creationId xmlns:a16="http://schemas.microsoft.com/office/drawing/2014/main" id="{3A0F6D8A-E0D0-4ECE-A8F4-423F247FF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00" y="2239200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15N型_片開き_ｸﾘｴﾗｽｸ">
            <a:extLst>
              <a:ext uri="{FF2B5EF4-FFF2-40B4-BE49-F238E27FC236}">
                <a16:creationId xmlns:a16="http://schemas.microsoft.com/office/drawing/2014/main" id="{13EC63FD-7DDB-4B16-8C27-0C8C30863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5600" y="2239200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16N 片開き ｸﾘｴﾗｽｸ">
            <a:extLst>
              <a:ext uri="{FF2B5EF4-FFF2-40B4-BE49-F238E27FC236}">
                <a16:creationId xmlns:a16="http://schemas.microsoft.com/office/drawing/2014/main" id="{7B3FF28E-74BF-4914-A88D-B2D26D39D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5200" y="2239200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17N 片開き ｸﾘｴﾓｶ">
            <a:extLst>
              <a:ext uri="{FF2B5EF4-FFF2-40B4-BE49-F238E27FC236}">
                <a16:creationId xmlns:a16="http://schemas.microsoft.com/office/drawing/2014/main" id="{2FAE5D44-F980-4F2A-A8D4-739E115B3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4800" y="2239200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41N 片開き ｱﾝﾃｨｰｸｵｰｸ">
            <a:extLst>
              <a:ext uri="{FF2B5EF4-FFF2-40B4-BE49-F238E27FC236}">
                <a16:creationId xmlns:a16="http://schemas.microsoft.com/office/drawing/2014/main" id="{0DBC8A93-7451-410D-8A78-693A4C0FF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00" y="3312000"/>
            <a:ext cx="360790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42N 片開き ﾊﾝﾄﾞﾀﾞｳﾝﾁｪﾘｰ">
            <a:extLst>
              <a:ext uri="{FF2B5EF4-FFF2-40B4-BE49-F238E27FC236}">
                <a16:creationId xmlns:a16="http://schemas.microsoft.com/office/drawing/2014/main" id="{F84398E9-D6F5-4BAB-A73F-00084DD3A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5600" y="3312000"/>
            <a:ext cx="360790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43N 片開き ｱﾝﾃｨｰｸｵｰｸ">
            <a:extLst>
              <a:ext uri="{FF2B5EF4-FFF2-40B4-BE49-F238E27FC236}">
                <a16:creationId xmlns:a16="http://schemas.microsoft.com/office/drawing/2014/main" id="{D2A3C8FB-4694-4270-88D0-654E2034A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5200" y="3312000"/>
            <a:ext cx="360790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44N 片開き ﾊﾝﾄﾞﾀﾞｳﾝﾁｪﾘｰ">
            <a:extLst>
              <a:ext uri="{FF2B5EF4-FFF2-40B4-BE49-F238E27FC236}">
                <a16:creationId xmlns:a16="http://schemas.microsoft.com/office/drawing/2014/main" id="{72722083-655E-4EA5-84D6-8FD546A65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4800" y="3312000"/>
            <a:ext cx="360790" cy="82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45N 片開き ｱﾝﾃｨｰｸｵｰｸ">
            <a:extLst>
              <a:ext uri="{FF2B5EF4-FFF2-40B4-BE49-F238E27FC236}">
                <a16:creationId xmlns:a16="http://schemas.microsoft.com/office/drawing/2014/main" id="{13F814EC-F726-45B0-8CD0-534C79C934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00" y="4384800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71N 片開き ｸﾘｴﾀﾞｰｸ">
            <a:extLst>
              <a:ext uri="{FF2B5EF4-FFF2-40B4-BE49-F238E27FC236}">
                <a16:creationId xmlns:a16="http://schemas.microsoft.com/office/drawing/2014/main" id="{ABEE586A-CCAB-41A3-9F2B-B6176C9A2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5600" y="4384800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72N 片開き ｱﾝﾃｨｰｸｵｰｸ">
            <a:extLst>
              <a:ext uri="{FF2B5EF4-FFF2-40B4-BE49-F238E27FC236}">
                <a16:creationId xmlns:a16="http://schemas.microsoft.com/office/drawing/2014/main" id="{DA952DAC-6ABE-4F43-9A99-23750159A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5200" y="4384800"/>
            <a:ext cx="36079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5" name="正方形/長方形 194">
            <a:extLst>
              <a:ext uri="{FF2B5EF4-FFF2-40B4-BE49-F238E27FC236}">
                <a16:creationId xmlns:a16="http://schemas.microsoft.com/office/drawing/2014/main" id="{7FF33486-C10B-423D-BF7B-120B9B3EE347}"/>
              </a:ext>
            </a:extLst>
          </p:cNvPr>
          <p:cNvSpPr/>
          <p:nvPr/>
        </p:nvSpPr>
        <p:spPr bwMode="auto">
          <a:xfrm>
            <a:off x="4806000" y="51984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Ｐ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23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0243" name="Rectangle 9">
            <a:extLst>
              <a:ext uri="{FF2B5EF4-FFF2-40B4-BE49-F238E27FC236}">
                <a16:creationId xmlns:a16="http://schemas.microsoft.com/office/drawing/2014/main" id="{707B58CA-59C4-C09A-1FBB-50077F947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6632575"/>
            <a:ext cx="882650" cy="1666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defTabSz="414772" eaLnBrk="1" hangingPunct="1">
              <a:defRPr/>
            </a:pPr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SPD99999008121</a:t>
            </a:r>
          </a:p>
          <a:p>
            <a:pPr defTabSz="414772" eaLnBrk="1" hangingPunct="1">
              <a:defRPr/>
            </a:pPr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2024.8.20</a:t>
            </a:r>
            <a:r>
              <a:rPr lang="ja-JP" altLang="en-US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発行</a:t>
            </a:r>
          </a:p>
        </p:txBody>
      </p:sp>
      <p:sp>
        <p:nvSpPr>
          <p:cNvPr id="9219" name="Text Box 1039">
            <a:extLst>
              <a:ext uri="{FF2B5EF4-FFF2-40B4-BE49-F238E27FC236}">
                <a16:creationId xmlns:a16="http://schemas.microsoft.com/office/drawing/2014/main" id="{74E7E446-901B-CE72-A0C1-AF5407A2D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8" y="455613"/>
            <a:ext cx="113188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sz="1400">
                <a:solidFill>
                  <a:schemeClr val="bg1"/>
                </a:solidFill>
                <a:latin typeface="HGPｺﾞｼｯｸE" panose="020B0900000000000000" pitchFamily="34" charset="-128"/>
                <a:ea typeface="HGPｺﾞｼｯｸE" panose="020B0900000000000000" pitchFamily="34" charset="-128"/>
              </a:rPr>
              <a:t>玄関リフォーム</a:t>
            </a:r>
          </a:p>
        </p:txBody>
      </p:sp>
      <p:sp>
        <p:nvSpPr>
          <p:cNvPr id="9220" name="Text Box 1039">
            <a:extLst>
              <a:ext uri="{FF2B5EF4-FFF2-40B4-BE49-F238E27FC236}">
                <a16:creationId xmlns:a16="http://schemas.microsoft.com/office/drawing/2014/main" id="{BABB24F8-145F-1E44-8069-F3F28470A4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4050" y="303213"/>
            <a:ext cx="2528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ja-JP" altLang="en-US" dirty="0">
                <a:solidFill>
                  <a:schemeClr val="bg1"/>
                </a:solidFill>
                <a:latin typeface="HGPｺﾞｼｯｸE" panose="020B0900000000000000" pitchFamily="34" charset="-128"/>
                <a:ea typeface="HGPｺﾞｼｯｸE" panose="020B0900000000000000" pitchFamily="34" charset="-128"/>
              </a:rPr>
              <a:t>リシェント玄関ドア３</a:t>
            </a:r>
            <a:endParaRPr lang="en-US" altLang="ja-JP" dirty="0">
              <a:solidFill>
                <a:schemeClr val="bg1"/>
              </a:solidFill>
              <a:latin typeface="HGPｺﾞｼｯｸE" panose="020B0900000000000000" pitchFamily="34" charset="-128"/>
              <a:ea typeface="HGPｺﾞｼｯｸE" panose="020B0900000000000000" pitchFamily="34" charset="-128"/>
            </a:endParaRPr>
          </a:p>
        </p:txBody>
      </p:sp>
      <p:sp>
        <p:nvSpPr>
          <p:cNvPr id="9221" name="Text Box 1039">
            <a:extLst>
              <a:ext uri="{FF2B5EF4-FFF2-40B4-BE49-F238E27FC236}">
                <a16:creationId xmlns:a16="http://schemas.microsoft.com/office/drawing/2014/main" id="{45B826F9-2495-73C5-5941-97F333ACF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5688" y="331788"/>
            <a:ext cx="1617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>
              <a:spcBef>
                <a:spcPts val="100"/>
              </a:spcBef>
            </a:pPr>
            <a:r>
              <a:rPr lang="ja-JP" altLang="ja-JP" sz="2000" dirty="0">
                <a:solidFill>
                  <a:srgbClr val="FFFFFF"/>
                </a:solidFill>
                <a:latin typeface="HGPｺﾞｼｯｸE" panose="020B0900000000000000" pitchFamily="34" charset="-128"/>
                <a:ea typeface="HGPｺﾞｼｯｸE" panose="020B0900000000000000" pitchFamily="34" charset="-128"/>
              </a:rPr>
              <a:t>デザイン一覧</a:t>
            </a:r>
            <a:endParaRPr lang="ja-JP" altLang="ja-JP" sz="2000" dirty="0">
              <a:solidFill>
                <a:srgbClr val="000000"/>
              </a:solidFill>
              <a:latin typeface="HGPｺﾞｼｯｸE" panose="020B0900000000000000" pitchFamily="34" charset="-128"/>
              <a:ea typeface="HGPｺﾞｼｯｸE" panose="020B0900000000000000" pitchFamily="34" charset="-128"/>
            </a:endParaRPr>
          </a:p>
        </p:txBody>
      </p: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CE1EA74D-0C5F-09C1-F6B7-0E143A68CFBF}"/>
              </a:ext>
            </a:extLst>
          </p:cNvPr>
          <p:cNvCxnSpPr/>
          <p:nvPr/>
        </p:nvCxnSpPr>
        <p:spPr>
          <a:xfrm>
            <a:off x="3430019" y="819150"/>
            <a:ext cx="0" cy="559435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9A5C9196-967E-C087-21DB-59A3F17CDD49}"/>
              </a:ext>
            </a:extLst>
          </p:cNvPr>
          <p:cNvCxnSpPr/>
          <p:nvPr/>
        </p:nvCxnSpPr>
        <p:spPr>
          <a:xfrm>
            <a:off x="7885066" y="819150"/>
            <a:ext cx="0" cy="561181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6482D54B-068E-00BE-83BB-D7E5D235E77D}"/>
              </a:ext>
            </a:extLst>
          </p:cNvPr>
          <p:cNvSpPr/>
          <p:nvPr/>
        </p:nvSpPr>
        <p:spPr>
          <a:xfrm>
            <a:off x="1003126" y="797884"/>
            <a:ext cx="2320635" cy="200025"/>
          </a:xfrm>
          <a:prstGeom prst="rect">
            <a:avLst/>
          </a:prstGeom>
          <a:solidFill>
            <a:srgbClr val="A43F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ja-JP" altLang="en-US" sz="1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高断熱仕様</a:t>
            </a: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14392359-ED46-0A79-5C7A-1A1A2C8CDC5C}"/>
              </a:ext>
            </a:extLst>
          </p:cNvPr>
          <p:cNvSpPr/>
          <p:nvPr/>
        </p:nvSpPr>
        <p:spPr bwMode="auto">
          <a:xfrm>
            <a:off x="2275200" y="19800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12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3EA99891-67AF-606C-9E78-8B1AF93594D6}"/>
              </a:ext>
            </a:extLst>
          </p:cNvPr>
          <p:cNvSpPr/>
          <p:nvPr/>
        </p:nvSpPr>
        <p:spPr bwMode="auto">
          <a:xfrm>
            <a:off x="2854800" y="19800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13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8ED24D39-EA2F-B140-A9E0-063109E8601F}"/>
              </a:ext>
            </a:extLst>
          </p:cNvPr>
          <p:cNvSpPr/>
          <p:nvPr/>
        </p:nvSpPr>
        <p:spPr bwMode="auto">
          <a:xfrm>
            <a:off x="3646800" y="19800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Ｇ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12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6964869B-3EE8-D9DE-E7FB-BFF90523B29F}"/>
              </a:ext>
            </a:extLst>
          </p:cNvPr>
          <p:cNvSpPr/>
          <p:nvPr/>
        </p:nvSpPr>
        <p:spPr bwMode="auto">
          <a:xfrm>
            <a:off x="4226400" y="19800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Ｇ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13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5E4F02B6-6DCF-06F5-AF7B-3734ECC45BFA}"/>
              </a:ext>
            </a:extLst>
          </p:cNvPr>
          <p:cNvSpPr/>
          <p:nvPr/>
        </p:nvSpPr>
        <p:spPr bwMode="auto">
          <a:xfrm>
            <a:off x="1116000" y="30528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>
              <a:defRPr/>
            </a:pP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14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6DAE4A9A-897C-47EE-D5C4-817D0C477CD2}"/>
              </a:ext>
            </a:extLst>
          </p:cNvPr>
          <p:cNvSpPr/>
          <p:nvPr/>
        </p:nvSpPr>
        <p:spPr bwMode="auto">
          <a:xfrm>
            <a:off x="2854800" y="30528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C93FE967-474C-711E-2A3D-988EA6457FD6}"/>
              </a:ext>
            </a:extLst>
          </p:cNvPr>
          <p:cNvSpPr/>
          <p:nvPr/>
        </p:nvSpPr>
        <p:spPr bwMode="auto">
          <a:xfrm>
            <a:off x="2275200" y="30528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16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842252F0-53A1-5022-CED1-D45BAC2D3317}"/>
              </a:ext>
            </a:extLst>
          </p:cNvPr>
          <p:cNvSpPr/>
          <p:nvPr/>
        </p:nvSpPr>
        <p:spPr bwMode="auto">
          <a:xfrm>
            <a:off x="1116000" y="41256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>
              <a:defRPr/>
            </a:pP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41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B41FCE40-670A-31AD-5D77-CA1C9035A71C}"/>
              </a:ext>
            </a:extLst>
          </p:cNvPr>
          <p:cNvSpPr/>
          <p:nvPr/>
        </p:nvSpPr>
        <p:spPr bwMode="auto">
          <a:xfrm>
            <a:off x="1695600" y="41256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42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47CF33BF-65EB-BB22-7412-B508CF9E53CB}"/>
              </a:ext>
            </a:extLst>
          </p:cNvPr>
          <p:cNvSpPr/>
          <p:nvPr/>
        </p:nvSpPr>
        <p:spPr bwMode="auto">
          <a:xfrm>
            <a:off x="2275200" y="41256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43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D4E943E5-4FC2-71B9-4F89-ED6CADF434CC}"/>
              </a:ext>
            </a:extLst>
          </p:cNvPr>
          <p:cNvSpPr/>
          <p:nvPr/>
        </p:nvSpPr>
        <p:spPr bwMode="auto">
          <a:xfrm>
            <a:off x="2854800" y="41256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44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66254A12-7A88-C145-5AEC-BAAE6913B6B5}"/>
              </a:ext>
            </a:extLst>
          </p:cNvPr>
          <p:cNvSpPr/>
          <p:nvPr/>
        </p:nvSpPr>
        <p:spPr bwMode="auto">
          <a:xfrm>
            <a:off x="1116000" y="51984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>
              <a:defRPr/>
            </a:pP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45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707C6296-CE9E-ADCC-F64B-90391165F547}"/>
              </a:ext>
            </a:extLst>
          </p:cNvPr>
          <p:cNvSpPr/>
          <p:nvPr/>
        </p:nvSpPr>
        <p:spPr bwMode="auto">
          <a:xfrm>
            <a:off x="1695600" y="51984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71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14FA19AF-E550-082E-1492-AA7B5BA2CA15}"/>
              </a:ext>
            </a:extLst>
          </p:cNvPr>
          <p:cNvSpPr/>
          <p:nvPr/>
        </p:nvSpPr>
        <p:spPr bwMode="auto">
          <a:xfrm>
            <a:off x="2275200" y="51984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72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171" name="正方形/長方形 170">
            <a:extLst>
              <a:ext uri="{FF2B5EF4-FFF2-40B4-BE49-F238E27FC236}">
                <a16:creationId xmlns:a16="http://schemas.microsoft.com/office/drawing/2014/main" id="{4C0D45CA-8769-9912-4C4E-56B5C12ED248}"/>
              </a:ext>
            </a:extLst>
          </p:cNvPr>
          <p:cNvSpPr/>
          <p:nvPr/>
        </p:nvSpPr>
        <p:spPr bwMode="auto">
          <a:xfrm>
            <a:off x="4806000" y="19800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Ｇ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14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72" name="正方形/長方形 171">
            <a:extLst>
              <a:ext uri="{FF2B5EF4-FFF2-40B4-BE49-F238E27FC236}">
                <a16:creationId xmlns:a16="http://schemas.microsoft.com/office/drawing/2014/main" id="{05A2A779-4E8A-4B3A-9760-5693980D9F3A}"/>
              </a:ext>
            </a:extLst>
          </p:cNvPr>
          <p:cNvSpPr/>
          <p:nvPr/>
        </p:nvSpPr>
        <p:spPr bwMode="auto">
          <a:xfrm>
            <a:off x="5385600" y="19800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Ｇ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15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73" name="正方形/長方形 172">
            <a:extLst>
              <a:ext uri="{FF2B5EF4-FFF2-40B4-BE49-F238E27FC236}">
                <a16:creationId xmlns:a16="http://schemas.microsoft.com/office/drawing/2014/main" id="{1E352E5B-1579-0661-1C6C-8A6CFA1E9B07}"/>
              </a:ext>
            </a:extLst>
          </p:cNvPr>
          <p:cNvSpPr/>
          <p:nvPr/>
        </p:nvSpPr>
        <p:spPr bwMode="auto">
          <a:xfrm>
            <a:off x="5965200" y="19800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Ｇ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A5F8DBF0-8929-D274-0165-FA26A1E9BFED}"/>
              </a:ext>
            </a:extLst>
          </p:cNvPr>
          <p:cNvSpPr/>
          <p:nvPr/>
        </p:nvSpPr>
        <p:spPr bwMode="auto">
          <a:xfrm>
            <a:off x="3646800" y="30528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Ｇ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82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77" name="角丸四角形 122">
            <a:extLst>
              <a:ext uri="{FF2B5EF4-FFF2-40B4-BE49-F238E27FC236}">
                <a16:creationId xmlns:a16="http://schemas.microsoft.com/office/drawing/2014/main" id="{9C0A8562-7E82-7CC5-4B66-A4AF4B6DD01F}"/>
              </a:ext>
            </a:extLst>
          </p:cNvPr>
          <p:cNvSpPr/>
          <p:nvPr/>
        </p:nvSpPr>
        <p:spPr bwMode="auto">
          <a:xfrm>
            <a:off x="3965470" y="3101945"/>
            <a:ext cx="157163" cy="81711"/>
          </a:xfrm>
          <a:prstGeom prst="roundRect">
            <a:avLst/>
          </a:prstGeom>
          <a:solidFill>
            <a:srgbClr val="558E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500" dirty="0">
                <a:latin typeface="Yu Gothic Medium" panose="020B0500000000000000" pitchFamily="50" charset="-128"/>
                <a:ea typeface="Yu Gothic Medium" panose="020B0500000000000000" pitchFamily="50" charset="-128"/>
              </a:rPr>
              <a:t>採風</a:t>
            </a:r>
          </a:p>
        </p:txBody>
      </p:sp>
      <p:sp>
        <p:nvSpPr>
          <p:cNvPr id="180" name="正方形/長方形 179">
            <a:extLst>
              <a:ext uri="{FF2B5EF4-FFF2-40B4-BE49-F238E27FC236}">
                <a16:creationId xmlns:a16="http://schemas.microsoft.com/office/drawing/2014/main" id="{43C84320-0964-5D51-9F02-9188922B9159}"/>
              </a:ext>
            </a:extLst>
          </p:cNvPr>
          <p:cNvSpPr/>
          <p:nvPr/>
        </p:nvSpPr>
        <p:spPr>
          <a:xfrm>
            <a:off x="3527805" y="797884"/>
            <a:ext cx="2903629" cy="203200"/>
          </a:xfrm>
          <a:prstGeom prst="rect">
            <a:avLst/>
          </a:prstGeom>
          <a:solidFill>
            <a:srgbClr val="FF5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ja-JP" altLang="en-US" sz="1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断熱仕様（ｋ２仕様・ｋ４仕様）</a:t>
            </a:r>
          </a:p>
        </p:txBody>
      </p:sp>
      <p:sp>
        <p:nvSpPr>
          <p:cNvPr id="184" name="正方形/長方形 183">
            <a:extLst>
              <a:ext uri="{FF2B5EF4-FFF2-40B4-BE49-F238E27FC236}">
                <a16:creationId xmlns:a16="http://schemas.microsoft.com/office/drawing/2014/main" id="{A88055BE-5917-689E-449E-C09393D20680}"/>
              </a:ext>
            </a:extLst>
          </p:cNvPr>
          <p:cNvSpPr/>
          <p:nvPr/>
        </p:nvSpPr>
        <p:spPr>
          <a:xfrm>
            <a:off x="8007173" y="797884"/>
            <a:ext cx="1753375" cy="230188"/>
          </a:xfrm>
          <a:prstGeom prst="rect">
            <a:avLst/>
          </a:prstGeom>
          <a:solidFill>
            <a:srgbClr val="FF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ja-JP" altLang="en-US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防火戸　断熱仕様</a:t>
            </a:r>
            <a:endParaRPr lang="en-US" altLang="ja-JP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algn="ctr" eaLnBrk="1" hangingPunct="1">
              <a:defRPr/>
            </a:pPr>
            <a:r>
              <a:rPr lang="ja-JP" altLang="en-US" sz="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（ｋ２仕様・ｋ</a:t>
            </a:r>
            <a:r>
              <a:rPr lang="en-US" altLang="ja-JP" sz="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</a:t>
            </a:r>
            <a:r>
              <a:rPr lang="ja-JP" altLang="en-US" sz="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仕様・ｋ４仕様）</a:t>
            </a:r>
          </a:p>
        </p:txBody>
      </p:sp>
      <p:sp>
        <p:nvSpPr>
          <p:cNvPr id="185" name="正方形/長方形 184">
            <a:extLst>
              <a:ext uri="{FF2B5EF4-FFF2-40B4-BE49-F238E27FC236}">
                <a16:creationId xmlns:a16="http://schemas.microsoft.com/office/drawing/2014/main" id="{8AE395B0-EFC4-8B65-713C-CDC487AB0E70}"/>
              </a:ext>
            </a:extLst>
          </p:cNvPr>
          <p:cNvSpPr/>
          <p:nvPr/>
        </p:nvSpPr>
        <p:spPr>
          <a:xfrm>
            <a:off x="6635479" y="797884"/>
            <a:ext cx="1167649" cy="200025"/>
          </a:xfrm>
          <a:prstGeom prst="rect">
            <a:avLst/>
          </a:prstGeom>
          <a:solidFill>
            <a:srgbClr val="33CC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ja-JP" altLang="en-US" sz="1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アルミ仕様</a:t>
            </a: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id="{425D1441-B84B-A756-2698-6139ABEE7D38}"/>
              </a:ext>
            </a:extLst>
          </p:cNvPr>
          <p:cNvSpPr/>
          <p:nvPr/>
        </p:nvSpPr>
        <p:spPr bwMode="auto">
          <a:xfrm>
            <a:off x="6739663" y="1980000"/>
            <a:ext cx="3384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11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188" name="正方形/長方形 187">
            <a:extLst>
              <a:ext uri="{FF2B5EF4-FFF2-40B4-BE49-F238E27FC236}">
                <a16:creationId xmlns:a16="http://schemas.microsoft.com/office/drawing/2014/main" id="{C35F2CA0-3885-0951-64F2-302EAA89C7FD}"/>
              </a:ext>
            </a:extLst>
          </p:cNvPr>
          <p:cNvSpPr/>
          <p:nvPr/>
        </p:nvSpPr>
        <p:spPr bwMode="auto">
          <a:xfrm>
            <a:off x="7336800" y="1980000"/>
            <a:ext cx="3384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12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189" name="正方形/長方形 188">
            <a:extLst>
              <a:ext uri="{FF2B5EF4-FFF2-40B4-BE49-F238E27FC236}">
                <a16:creationId xmlns:a16="http://schemas.microsoft.com/office/drawing/2014/main" id="{D2A84481-13FA-7B1C-3635-351487EFEB6F}"/>
              </a:ext>
            </a:extLst>
          </p:cNvPr>
          <p:cNvSpPr/>
          <p:nvPr/>
        </p:nvSpPr>
        <p:spPr bwMode="auto">
          <a:xfrm>
            <a:off x="6739663" y="30528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14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190" name="正方形/長方形 189">
            <a:extLst>
              <a:ext uri="{FF2B5EF4-FFF2-40B4-BE49-F238E27FC236}">
                <a16:creationId xmlns:a16="http://schemas.microsoft.com/office/drawing/2014/main" id="{A3D32CC7-A336-69EC-DE86-820CAF79F4D3}"/>
              </a:ext>
            </a:extLst>
          </p:cNvPr>
          <p:cNvSpPr/>
          <p:nvPr/>
        </p:nvSpPr>
        <p:spPr bwMode="auto">
          <a:xfrm>
            <a:off x="7336800" y="3052800"/>
            <a:ext cx="3384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16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193" name="正方形/長方形 192">
            <a:extLst>
              <a:ext uri="{FF2B5EF4-FFF2-40B4-BE49-F238E27FC236}">
                <a16:creationId xmlns:a16="http://schemas.microsoft.com/office/drawing/2014/main" id="{07C356BD-4ECE-9DC2-4B37-C8D9FBFE2696}"/>
              </a:ext>
            </a:extLst>
          </p:cNvPr>
          <p:cNvSpPr/>
          <p:nvPr/>
        </p:nvSpPr>
        <p:spPr bwMode="auto">
          <a:xfrm>
            <a:off x="6739663" y="5198400"/>
            <a:ext cx="3384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11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BC74C5ED-189F-6DC2-D5D7-5D81CC15CEB9}"/>
              </a:ext>
            </a:extLst>
          </p:cNvPr>
          <p:cNvSpPr/>
          <p:nvPr/>
        </p:nvSpPr>
        <p:spPr bwMode="auto">
          <a:xfrm>
            <a:off x="9288000" y="19800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Ｇ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82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02" name="正方形/長方形 201">
            <a:extLst>
              <a:ext uri="{FF2B5EF4-FFF2-40B4-BE49-F238E27FC236}">
                <a16:creationId xmlns:a16="http://schemas.microsoft.com/office/drawing/2014/main" id="{0494FD6A-E685-1C05-73E7-F926A9E5CC5C}"/>
              </a:ext>
            </a:extLst>
          </p:cNvPr>
          <p:cNvSpPr/>
          <p:nvPr/>
        </p:nvSpPr>
        <p:spPr bwMode="auto">
          <a:xfrm>
            <a:off x="8128800" y="19800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Ｇ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12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D5261442-2D11-4495-611B-FC4FC150EB47}"/>
              </a:ext>
            </a:extLst>
          </p:cNvPr>
          <p:cNvSpPr/>
          <p:nvPr/>
        </p:nvSpPr>
        <p:spPr bwMode="auto">
          <a:xfrm>
            <a:off x="8708400" y="19800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Ｇ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15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15" name="正方形/長方形 214">
            <a:extLst>
              <a:ext uri="{FF2B5EF4-FFF2-40B4-BE49-F238E27FC236}">
                <a16:creationId xmlns:a16="http://schemas.microsoft.com/office/drawing/2014/main" id="{47F51D53-5CF8-18DB-42B8-B2FF79BD0316}"/>
              </a:ext>
            </a:extLst>
          </p:cNvPr>
          <p:cNvSpPr/>
          <p:nvPr/>
        </p:nvSpPr>
        <p:spPr bwMode="auto">
          <a:xfrm>
            <a:off x="5385600" y="41256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16" name="正方形/長方形 215">
            <a:extLst>
              <a:ext uri="{FF2B5EF4-FFF2-40B4-BE49-F238E27FC236}">
                <a16:creationId xmlns:a16="http://schemas.microsoft.com/office/drawing/2014/main" id="{8E0026C0-8B7B-DE19-B9B7-2A0896325691}"/>
              </a:ext>
            </a:extLst>
          </p:cNvPr>
          <p:cNvSpPr/>
          <p:nvPr/>
        </p:nvSpPr>
        <p:spPr bwMode="auto">
          <a:xfrm>
            <a:off x="5965200" y="41256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78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18" name="正方形/長方形 217">
            <a:extLst>
              <a:ext uri="{FF2B5EF4-FFF2-40B4-BE49-F238E27FC236}">
                <a16:creationId xmlns:a16="http://schemas.microsoft.com/office/drawing/2014/main" id="{69CA30C9-6DA8-D361-26C3-A030E639B23C}"/>
              </a:ext>
            </a:extLst>
          </p:cNvPr>
          <p:cNvSpPr/>
          <p:nvPr/>
        </p:nvSpPr>
        <p:spPr bwMode="auto">
          <a:xfrm>
            <a:off x="3646800" y="51984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83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23" name="正方形/長方形 222">
            <a:extLst>
              <a:ext uri="{FF2B5EF4-FFF2-40B4-BE49-F238E27FC236}">
                <a16:creationId xmlns:a16="http://schemas.microsoft.com/office/drawing/2014/main" id="{576DE24D-CD48-5E59-355E-CA77D527FE94}"/>
              </a:ext>
            </a:extLst>
          </p:cNvPr>
          <p:cNvSpPr/>
          <p:nvPr/>
        </p:nvSpPr>
        <p:spPr bwMode="auto">
          <a:xfrm>
            <a:off x="4226400" y="51984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84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27" name="正方形/長方形 226">
            <a:extLst>
              <a:ext uri="{FF2B5EF4-FFF2-40B4-BE49-F238E27FC236}">
                <a16:creationId xmlns:a16="http://schemas.microsoft.com/office/drawing/2014/main" id="{5CA43E20-2B03-4C43-9BE2-6F1DEA7769AC}"/>
              </a:ext>
            </a:extLst>
          </p:cNvPr>
          <p:cNvSpPr/>
          <p:nvPr/>
        </p:nvSpPr>
        <p:spPr bwMode="auto">
          <a:xfrm>
            <a:off x="5385600" y="51984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Ｐ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28" name="正方形/長方形 227">
            <a:extLst>
              <a:ext uri="{FF2B5EF4-FFF2-40B4-BE49-F238E27FC236}">
                <a16:creationId xmlns:a16="http://schemas.microsoft.com/office/drawing/2014/main" id="{2B02BA86-B25B-E8B1-D083-70553CEDE581}"/>
              </a:ext>
            </a:extLst>
          </p:cNvPr>
          <p:cNvSpPr/>
          <p:nvPr/>
        </p:nvSpPr>
        <p:spPr bwMode="auto">
          <a:xfrm>
            <a:off x="5965200" y="51984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Ｄ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41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CFD54870-DFDD-819F-3949-B9AF2B407A33}"/>
              </a:ext>
            </a:extLst>
          </p:cNvPr>
          <p:cNvSpPr/>
          <p:nvPr/>
        </p:nvSpPr>
        <p:spPr bwMode="auto">
          <a:xfrm>
            <a:off x="3646800" y="6271075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Ｄ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44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30" name="正方形/長方形 229">
            <a:extLst>
              <a:ext uri="{FF2B5EF4-FFF2-40B4-BE49-F238E27FC236}">
                <a16:creationId xmlns:a16="http://schemas.microsoft.com/office/drawing/2014/main" id="{DF3444D9-9102-EBF4-3451-555183EB5289}"/>
              </a:ext>
            </a:extLst>
          </p:cNvPr>
          <p:cNvSpPr/>
          <p:nvPr/>
        </p:nvSpPr>
        <p:spPr bwMode="auto">
          <a:xfrm>
            <a:off x="4226400" y="6271075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Ｄ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31" name="正方形/長方形 230">
            <a:extLst>
              <a:ext uri="{FF2B5EF4-FFF2-40B4-BE49-F238E27FC236}">
                <a16:creationId xmlns:a16="http://schemas.microsoft.com/office/drawing/2014/main" id="{F0190233-96C6-627D-356D-A223799DE43D}"/>
              </a:ext>
            </a:extLst>
          </p:cNvPr>
          <p:cNvSpPr/>
          <p:nvPr/>
        </p:nvSpPr>
        <p:spPr bwMode="auto">
          <a:xfrm>
            <a:off x="5965200" y="6271075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15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91" name="正方形/長方形 190">
            <a:extLst>
              <a:ext uri="{FF2B5EF4-FFF2-40B4-BE49-F238E27FC236}">
                <a16:creationId xmlns:a16="http://schemas.microsoft.com/office/drawing/2014/main" id="{02DF85BA-A01F-D27E-3841-D8B222CFF41F}"/>
              </a:ext>
            </a:extLst>
          </p:cNvPr>
          <p:cNvSpPr/>
          <p:nvPr/>
        </p:nvSpPr>
        <p:spPr bwMode="auto">
          <a:xfrm>
            <a:off x="6739663" y="4125600"/>
            <a:ext cx="3384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192" name="正方形/長方形 191">
            <a:extLst>
              <a:ext uri="{FF2B5EF4-FFF2-40B4-BE49-F238E27FC236}">
                <a16:creationId xmlns:a16="http://schemas.microsoft.com/office/drawing/2014/main" id="{23A5E44F-E3A8-6BC4-C29F-1A2841B35724}"/>
              </a:ext>
            </a:extLst>
          </p:cNvPr>
          <p:cNvSpPr/>
          <p:nvPr/>
        </p:nvSpPr>
        <p:spPr bwMode="auto">
          <a:xfrm>
            <a:off x="7336800" y="4125600"/>
            <a:ext cx="3384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20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261" name="正方形/長方形 260">
            <a:extLst>
              <a:ext uri="{FF2B5EF4-FFF2-40B4-BE49-F238E27FC236}">
                <a16:creationId xmlns:a16="http://schemas.microsoft.com/office/drawing/2014/main" id="{8495080B-9DE7-0E36-5495-AFE642B53E9F}"/>
              </a:ext>
            </a:extLst>
          </p:cNvPr>
          <p:cNvSpPr/>
          <p:nvPr/>
        </p:nvSpPr>
        <p:spPr bwMode="auto">
          <a:xfrm>
            <a:off x="8128800" y="30528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62" name="正方形/長方形 261">
            <a:extLst>
              <a:ext uri="{FF2B5EF4-FFF2-40B4-BE49-F238E27FC236}">
                <a16:creationId xmlns:a16="http://schemas.microsoft.com/office/drawing/2014/main" id="{3EE11F66-348E-2093-E342-2BD08752018F}"/>
              </a:ext>
            </a:extLst>
          </p:cNvPr>
          <p:cNvSpPr/>
          <p:nvPr/>
        </p:nvSpPr>
        <p:spPr bwMode="auto">
          <a:xfrm>
            <a:off x="9288000" y="30528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28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64" name="正方形/長方形 263">
            <a:extLst>
              <a:ext uri="{FF2B5EF4-FFF2-40B4-BE49-F238E27FC236}">
                <a16:creationId xmlns:a16="http://schemas.microsoft.com/office/drawing/2014/main" id="{7B7FB98D-0ABE-483C-8006-BC89F9FA5C26}"/>
              </a:ext>
            </a:extLst>
          </p:cNvPr>
          <p:cNvSpPr/>
          <p:nvPr/>
        </p:nvSpPr>
        <p:spPr bwMode="auto">
          <a:xfrm>
            <a:off x="8128800" y="41256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67" name="正方形/長方形 266">
            <a:extLst>
              <a:ext uri="{FF2B5EF4-FFF2-40B4-BE49-F238E27FC236}">
                <a16:creationId xmlns:a16="http://schemas.microsoft.com/office/drawing/2014/main" id="{A515E126-AA72-6549-981B-5F0385FD7265}"/>
              </a:ext>
            </a:extLst>
          </p:cNvPr>
          <p:cNvSpPr/>
          <p:nvPr/>
        </p:nvSpPr>
        <p:spPr bwMode="auto">
          <a:xfrm>
            <a:off x="8708400" y="41256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83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72" name="正方形/長方形 271">
            <a:extLst>
              <a:ext uri="{FF2B5EF4-FFF2-40B4-BE49-F238E27FC236}">
                <a16:creationId xmlns:a16="http://schemas.microsoft.com/office/drawing/2014/main" id="{8671CF9B-8CC7-9C71-48E1-FC8A39EDF795}"/>
              </a:ext>
            </a:extLst>
          </p:cNvPr>
          <p:cNvSpPr/>
          <p:nvPr/>
        </p:nvSpPr>
        <p:spPr bwMode="auto">
          <a:xfrm>
            <a:off x="9288000" y="41256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Ｄ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41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74" name="正方形/長方形 273">
            <a:extLst>
              <a:ext uri="{FF2B5EF4-FFF2-40B4-BE49-F238E27FC236}">
                <a16:creationId xmlns:a16="http://schemas.microsoft.com/office/drawing/2014/main" id="{1179AC1B-C40B-4A5A-110C-0157E4FBF987}"/>
              </a:ext>
            </a:extLst>
          </p:cNvPr>
          <p:cNvSpPr/>
          <p:nvPr/>
        </p:nvSpPr>
        <p:spPr bwMode="auto">
          <a:xfrm>
            <a:off x="8128800" y="51984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Ｄ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76" name="正方形/長方形 275">
            <a:extLst>
              <a:ext uri="{FF2B5EF4-FFF2-40B4-BE49-F238E27FC236}">
                <a16:creationId xmlns:a16="http://schemas.microsoft.com/office/drawing/2014/main" id="{11C4E32C-416D-F81F-0D8A-3E6E5A42F747}"/>
              </a:ext>
            </a:extLst>
          </p:cNvPr>
          <p:cNvSpPr/>
          <p:nvPr/>
        </p:nvSpPr>
        <p:spPr bwMode="auto">
          <a:xfrm>
            <a:off x="8708400" y="30528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27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79" name="正方形/長方形 278">
            <a:extLst>
              <a:ext uri="{FF2B5EF4-FFF2-40B4-BE49-F238E27FC236}">
                <a16:creationId xmlns:a16="http://schemas.microsoft.com/office/drawing/2014/main" id="{1AA34586-00E2-F3E9-2887-04A0308BDE5F}"/>
              </a:ext>
            </a:extLst>
          </p:cNvPr>
          <p:cNvSpPr/>
          <p:nvPr/>
        </p:nvSpPr>
        <p:spPr bwMode="auto">
          <a:xfrm>
            <a:off x="1695600" y="30528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15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Ｎ型</a:t>
            </a: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887F00FD-7892-46F7-B02A-3003DE3C223B}"/>
              </a:ext>
            </a:extLst>
          </p:cNvPr>
          <p:cNvSpPr/>
          <p:nvPr/>
        </p:nvSpPr>
        <p:spPr bwMode="auto">
          <a:xfrm>
            <a:off x="1116000" y="19800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>
              <a:defRPr/>
            </a:pP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17H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50" name="正方形/長方形 149">
            <a:extLst>
              <a:ext uri="{FF2B5EF4-FFF2-40B4-BE49-F238E27FC236}">
                <a16:creationId xmlns:a16="http://schemas.microsoft.com/office/drawing/2014/main" id="{0729C58F-A910-4458-A966-001C767707BC}"/>
              </a:ext>
            </a:extLst>
          </p:cNvPr>
          <p:cNvSpPr/>
          <p:nvPr/>
        </p:nvSpPr>
        <p:spPr bwMode="auto">
          <a:xfrm>
            <a:off x="1695600" y="1980000"/>
            <a:ext cx="360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34H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cxnSp>
        <p:nvCxnSpPr>
          <p:cNvPr id="199" name="直線コネクタ 198">
            <a:extLst>
              <a:ext uri="{FF2B5EF4-FFF2-40B4-BE49-F238E27FC236}">
                <a16:creationId xmlns:a16="http://schemas.microsoft.com/office/drawing/2014/main" id="{C88A4060-6366-4A5D-BD68-20AFBD9440E8}"/>
              </a:ext>
            </a:extLst>
          </p:cNvPr>
          <p:cNvCxnSpPr/>
          <p:nvPr/>
        </p:nvCxnSpPr>
        <p:spPr>
          <a:xfrm>
            <a:off x="6537695" y="819150"/>
            <a:ext cx="0" cy="561181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" name="正方形/長方形 203">
            <a:extLst>
              <a:ext uri="{FF2B5EF4-FFF2-40B4-BE49-F238E27FC236}">
                <a16:creationId xmlns:a16="http://schemas.microsoft.com/office/drawing/2014/main" id="{17B9EB97-F75B-46B5-86EA-1A3D01A3AA6D}"/>
              </a:ext>
            </a:extLst>
          </p:cNvPr>
          <p:cNvSpPr/>
          <p:nvPr/>
        </p:nvSpPr>
        <p:spPr>
          <a:xfrm>
            <a:off x="1112194" y="1026965"/>
            <a:ext cx="943406" cy="122237"/>
          </a:xfrm>
          <a:prstGeom prst="rect">
            <a:avLst/>
          </a:prstGeom>
          <a:solidFill>
            <a:srgbClr val="D199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ja-JP" altLang="en-US" sz="7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ハイグレードモデル</a:t>
            </a:r>
          </a:p>
        </p:txBody>
      </p:sp>
      <p:sp>
        <p:nvSpPr>
          <p:cNvPr id="162" name="正方形/長方形 161">
            <a:extLst>
              <a:ext uri="{FF2B5EF4-FFF2-40B4-BE49-F238E27FC236}">
                <a16:creationId xmlns:a16="http://schemas.microsoft.com/office/drawing/2014/main" id="{62B83121-B603-4BF1-B716-AD73EBB5A771}"/>
              </a:ext>
            </a:extLst>
          </p:cNvPr>
          <p:cNvSpPr/>
          <p:nvPr/>
        </p:nvSpPr>
        <p:spPr bwMode="auto">
          <a:xfrm>
            <a:off x="252000" y="1980000"/>
            <a:ext cx="432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10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Ａ型</a:t>
            </a:r>
          </a:p>
        </p:txBody>
      </p:sp>
      <p:sp>
        <p:nvSpPr>
          <p:cNvPr id="163" name="正方形/長方形 162">
            <a:extLst>
              <a:ext uri="{FF2B5EF4-FFF2-40B4-BE49-F238E27FC236}">
                <a16:creationId xmlns:a16="http://schemas.microsoft.com/office/drawing/2014/main" id="{B1355794-D358-4B5A-82F5-C2443A76AD9C}"/>
              </a:ext>
            </a:extLst>
          </p:cNvPr>
          <p:cNvSpPr/>
          <p:nvPr/>
        </p:nvSpPr>
        <p:spPr bwMode="auto">
          <a:xfrm>
            <a:off x="252000" y="3052800"/>
            <a:ext cx="432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20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Ａ型</a:t>
            </a:r>
          </a:p>
        </p:txBody>
      </p:sp>
      <p:sp>
        <p:nvSpPr>
          <p:cNvPr id="165" name="正方形/長方形 164">
            <a:extLst>
              <a:ext uri="{FF2B5EF4-FFF2-40B4-BE49-F238E27FC236}">
                <a16:creationId xmlns:a16="http://schemas.microsoft.com/office/drawing/2014/main" id="{3ECC671E-FF85-4408-A116-C6AC9D206FDD}"/>
              </a:ext>
            </a:extLst>
          </p:cNvPr>
          <p:cNvSpPr/>
          <p:nvPr/>
        </p:nvSpPr>
        <p:spPr bwMode="auto">
          <a:xfrm>
            <a:off x="252000" y="4125600"/>
            <a:ext cx="4320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20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Ｃ型</a:t>
            </a:r>
          </a:p>
        </p:txBody>
      </p:sp>
      <p:sp>
        <p:nvSpPr>
          <p:cNvPr id="166" name="正方形/長方形 165">
            <a:extLst>
              <a:ext uri="{FF2B5EF4-FFF2-40B4-BE49-F238E27FC236}">
                <a16:creationId xmlns:a16="http://schemas.microsoft.com/office/drawing/2014/main" id="{65B60FD4-58E9-4FF0-B4A2-B0958EDF2AAC}"/>
              </a:ext>
            </a:extLst>
          </p:cNvPr>
          <p:cNvSpPr/>
          <p:nvPr/>
        </p:nvSpPr>
        <p:spPr>
          <a:xfrm>
            <a:off x="145451" y="797884"/>
            <a:ext cx="648000" cy="200025"/>
          </a:xfrm>
          <a:prstGeom prst="rect">
            <a:avLst/>
          </a:prstGeom>
          <a:solidFill>
            <a:srgbClr val="5353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ja-JP" altLang="en-US" sz="10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ＸＥモデル</a:t>
            </a:r>
          </a:p>
        </p:txBody>
      </p:sp>
      <p:cxnSp>
        <p:nvCxnSpPr>
          <p:cNvPr id="167" name="直線コネクタ 166">
            <a:extLst>
              <a:ext uri="{FF2B5EF4-FFF2-40B4-BE49-F238E27FC236}">
                <a16:creationId xmlns:a16="http://schemas.microsoft.com/office/drawing/2014/main" id="{BD6C4DE5-8778-4C85-A4C6-785D83FF874F}"/>
              </a:ext>
            </a:extLst>
          </p:cNvPr>
          <p:cNvCxnSpPr/>
          <p:nvPr/>
        </p:nvCxnSpPr>
        <p:spPr>
          <a:xfrm>
            <a:off x="899698" y="819150"/>
            <a:ext cx="0" cy="559435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6" name="角丸四角形 122">
            <a:extLst>
              <a:ext uri="{FF2B5EF4-FFF2-40B4-BE49-F238E27FC236}">
                <a16:creationId xmlns:a16="http://schemas.microsoft.com/office/drawing/2014/main" id="{E05F5025-5FCA-44F2-AE97-E94867C03ECE}"/>
              </a:ext>
            </a:extLst>
          </p:cNvPr>
          <p:cNvSpPr/>
          <p:nvPr/>
        </p:nvSpPr>
        <p:spPr bwMode="auto">
          <a:xfrm>
            <a:off x="3965470" y="5247545"/>
            <a:ext cx="157163" cy="81711"/>
          </a:xfrm>
          <a:prstGeom prst="roundRect">
            <a:avLst/>
          </a:prstGeom>
          <a:solidFill>
            <a:srgbClr val="558E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500" dirty="0">
                <a:latin typeface="Yu Gothic Medium" panose="020B0500000000000000" pitchFamily="50" charset="-128"/>
                <a:ea typeface="Yu Gothic Medium" panose="020B0500000000000000" pitchFamily="50" charset="-128"/>
              </a:rPr>
              <a:t>採風</a:t>
            </a:r>
          </a:p>
        </p:txBody>
      </p:sp>
      <p:sp>
        <p:nvSpPr>
          <p:cNvPr id="179" name="角丸四角形 122">
            <a:extLst>
              <a:ext uri="{FF2B5EF4-FFF2-40B4-BE49-F238E27FC236}">
                <a16:creationId xmlns:a16="http://schemas.microsoft.com/office/drawing/2014/main" id="{6624F64E-5053-4CF1-A867-6DB5EEEF255A}"/>
              </a:ext>
            </a:extLst>
          </p:cNvPr>
          <p:cNvSpPr/>
          <p:nvPr/>
        </p:nvSpPr>
        <p:spPr bwMode="auto">
          <a:xfrm>
            <a:off x="4545070" y="5247545"/>
            <a:ext cx="157163" cy="81711"/>
          </a:xfrm>
          <a:prstGeom prst="roundRect">
            <a:avLst/>
          </a:prstGeom>
          <a:solidFill>
            <a:srgbClr val="558E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500" dirty="0">
                <a:latin typeface="Yu Gothic Medium" panose="020B0500000000000000" pitchFamily="50" charset="-128"/>
                <a:ea typeface="Yu Gothic Medium" panose="020B0500000000000000" pitchFamily="50" charset="-128"/>
              </a:rPr>
              <a:t>採風</a:t>
            </a:r>
          </a:p>
        </p:txBody>
      </p:sp>
      <p:sp>
        <p:nvSpPr>
          <p:cNvPr id="181" name="角丸四角形 122">
            <a:extLst>
              <a:ext uri="{FF2B5EF4-FFF2-40B4-BE49-F238E27FC236}">
                <a16:creationId xmlns:a16="http://schemas.microsoft.com/office/drawing/2014/main" id="{C7BC6733-7E12-42F3-98B9-BAE919B34B96}"/>
              </a:ext>
            </a:extLst>
          </p:cNvPr>
          <p:cNvSpPr/>
          <p:nvPr/>
        </p:nvSpPr>
        <p:spPr bwMode="auto">
          <a:xfrm>
            <a:off x="7093847" y="6320220"/>
            <a:ext cx="157163" cy="81711"/>
          </a:xfrm>
          <a:prstGeom prst="roundRect">
            <a:avLst/>
          </a:prstGeom>
          <a:solidFill>
            <a:srgbClr val="558E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500" dirty="0">
                <a:latin typeface="Yu Gothic Medium" panose="020B0500000000000000" pitchFamily="50" charset="-128"/>
                <a:ea typeface="Yu Gothic Medium" panose="020B0500000000000000" pitchFamily="50" charset="-128"/>
              </a:rPr>
              <a:t>採風</a:t>
            </a:r>
          </a:p>
        </p:txBody>
      </p:sp>
      <p:sp>
        <p:nvSpPr>
          <p:cNvPr id="182" name="角丸四角形 122">
            <a:extLst>
              <a:ext uri="{FF2B5EF4-FFF2-40B4-BE49-F238E27FC236}">
                <a16:creationId xmlns:a16="http://schemas.microsoft.com/office/drawing/2014/main" id="{2485CE48-5512-4370-A646-67D8A60F94B7}"/>
              </a:ext>
            </a:extLst>
          </p:cNvPr>
          <p:cNvSpPr/>
          <p:nvPr/>
        </p:nvSpPr>
        <p:spPr bwMode="auto">
          <a:xfrm>
            <a:off x="7679912" y="5247545"/>
            <a:ext cx="157163" cy="81711"/>
          </a:xfrm>
          <a:prstGeom prst="roundRect">
            <a:avLst/>
          </a:prstGeom>
          <a:solidFill>
            <a:srgbClr val="558E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500" dirty="0">
                <a:latin typeface="Yu Gothic Medium" panose="020B0500000000000000" pitchFamily="50" charset="-128"/>
                <a:ea typeface="Yu Gothic Medium" panose="020B0500000000000000" pitchFamily="50" charset="-128"/>
              </a:rPr>
              <a:t>採風</a:t>
            </a:r>
          </a:p>
        </p:txBody>
      </p:sp>
      <p:sp>
        <p:nvSpPr>
          <p:cNvPr id="183" name="角丸四角形 122">
            <a:extLst>
              <a:ext uri="{FF2B5EF4-FFF2-40B4-BE49-F238E27FC236}">
                <a16:creationId xmlns:a16="http://schemas.microsoft.com/office/drawing/2014/main" id="{F87426E4-DD70-4BE0-8CE0-3880E636AA4D}"/>
              </a:ext>
            </a:extLst>
          </p:cNvPr>
          <p:cNvSpPr/>
          <p:nvPr/>
        </p:nvSpPr>
        <p:spPr bwMode="auto">
          <a:xfrm>
            <a:off x="9032498" y="4174745"/>
            <a:ext cx="157163" cy="81711"/>
          </a:xfrm>
          <a:prstGeom prst="roundRect">
            <a:avLst/>
          </a:prstGeom>
          <a:solidFill>
            <a:srgbClr val="558E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500" dirty="0">
                <a:latin typeface="Yu Gothic Medium" panose="020B0500000000000000" pitchFamily="50" charset="-128"/>
                <a:ea typeface="Yu Gothic Medium" panose="020B0500000000000000" pitchFamily="50" charset="-128"/>
              </a:rPr>
              <a:t>採風</a:t>
            </a:r>
          </a:p>
        </p:txBody>
      </p:sp>
      <p:sp>
        <p:nvSpPr>
          <p:cNvPr id="186" name="角丸四角形 122">
            <a:extLst>
              <a:ext uri="{FF2B5EF4-FFF2-40B4-BE49-F238E27FC236}">
                <a16:creationId xmlns:a16="http://schemas.microsoft.com/office/drawing/2014/main" id="{72AD492D-6F7D-4995-8A16-E5635ABE33ED}"/>
              </a:ext>
            </a:extLst>
          </p:cNvPr>
          <p:cNvSpPr/>
          <p:nvPr/>
        </p:nvSpPr>
        <p:spPr bwMode="auto">
          <a:xfrm>
            <a:off x="9607742" y="2029145"/>
            <a:ext cx="157163" cy="81711"/>
          </a:xfrm>
          <a:prstGeom prst="roundRect">
            <a:avLst/>
          </a:prstGeom>
          <a:solidFill>
            <a:srgbClr val="558E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ja-JP" altLang="en-US" sz="500" dirty="0">
                <a:latin typeface="Yu Gothic Medium" panose="020B0500000000000000" pitchFamily="50" charset="-128"/>
                <a:ea typeface="Yu Gothic Medium" panose="020B0500000000000000" pitchFamily="50" charset="-128"/>
              </a:rPr>
              <a:t>採風</a:t>
            </a:r>
          </a:p>
        </p:txBody>
      </p:sp>
      <p:sp>
        <p:nvSpPr>
          <p:cNvPr id="196" name="正方形/長方形 195">
            <a:extLst>
              <a:ext uri="{FF2B5EF4-FFF2-40B4-BE49-F238E27FC236}">
                <a16:creationId xmlns:a16="http://schemas.microsoft.com/office/drawing/2014/main" id="{D9B57DF5-E500-43C5-8E0D-BE1D1BA94F8A}"/>
              </a:ext>
            </a:extLst>
          </p:cNvPr>
          <p:cNvSpPr/>
          <p:nvPr/>
        </p:nvSpPr>
        <p:spPr bwMode="auto">
          <a:xfrm>
            <a:off x="4806000" y="6271075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Ｄ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78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09" name="正方形/長方形 208">
            <a:extLst>
              <a:ext uri="{FF2B5EF4-FFF2-40B4-BE49-F238E27FC236}">
                <a16:creationId xmlns:a16="http://schemas.microsoft.com/office/drawing/2014/main" id="{4D1AC070-8B94-1578-7A9B-0350C8026194}"/>
              </a:ext>
            </a:extLst>
          </p:cNvPr>
          <p:cNvSpPr/>
          <p:nvPr/>
        </p:nvSpPr>
        <p:spPr bwMode="auto">
          <a:xfrm>
            <a:off x="4806000" y="30528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12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11" name="正方形/長方形 210">
            <a:extLst>
              <a:ext uri="{FF2B5EF4-FFF2-40B4-BE49-F238E27FC236}">
                <a16:creationId xmlns:a16="http://schemas.microsoft.com/office/drawing/2014/main" id="{61EB1FC3-8652-20BB-1F57-C702A91F6B57}"/>
              </a:ext>
            </a:extLst>
          </p:cNvPr>
          <p:cNvSpPr/>
          <p:nvPr/>
        </p:nvSpPr>
        <p:spPr bwMode="auto">
          <a:xfrm>
            <a:off x="3646800" y="41256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24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12" name="正方形/長方形 211">
            <a:extLst>
              <a:ext uri="{FF2B5EF4-FFF2-40B4-BE49-F238E27FC236}">
                <a16:creationId xmlns:a16="http://schemas.microsoft.com/office/drawing/2014/main" id="{2AD221DD-4F6B-63CF-1FD4-AA1112D95223}"/>
              </a:ext>
            </a:extLst>
          </p:cNvPr>
          <p:cNvSpPr/>
          <p:nvPr/>
        </p:nvSpPr>
        <p:spPr bwMode="auto">
          <a:xfrm>
            <a:off x="4226400" y="41256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27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13" name="正方形/長方形 212">
            <a:extLst>
              <a:ext uri="{FF2B5EF4-FFF2-40B4-BE49-F238E27FC236}">
                <a16:creationId xmlns:a16="http://schemas.microsoft.com/office/drawing/2014/main" id="{6639429E-6CEA-999C-6FFA-626B93FA3115}"/>
              </a:ext>
            </a:extLst>
          </p:cNvPr>
          <p:cNvSpPr/>
          <p:nvPr/>
        </p:nvSpPr>
        <p:spPr bwMode="auto">
          <a:xfrm>
            <a:off x="5965200" y="30528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17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416EDB1A-4AA5-0CBD-FBA7-055CC9C5F999}"/>
              </a:ext>
            </a:extLst>
          </p:cNvPr>
          <p:cNvSpPr/>
          <p:nvPr/>
        </p:nvSpPr>
        <p:spPr bwMode="auto">
          <a:xfrm>
            <a:off x="4806000" y="41256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28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52" name="正方形/長方形 151">
            <a:extLst>
              <a:ext uri="{FF2B5EF4-FFF2-40B4-BE49-F238E27FC236}">
                <a16:creationId xmlns:a16="http://schemas.microsoft.com/office/drawing/2014/main" id="{A841F029-75AA-4926-822C-3483D261C041}"/>
              </a:ext>
            </a:extLst>
          </p:cNvPr>
          <p:cNvSpPr/>
          <p:nvPr/>
        </p:nvSpPr>
        <p:spPr bwMode="auto">
          <a:xfrm>
            <a:off x="4226400" y="30528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S14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55" name="正方形/長方形 154">
            <a:extLst>
              <a:ext uri="{FF2B5EF4-FFF2-40B4-BE49-F238E27FC236}">
                <a16:creationId xmlns:a16="http://schemas.microsoft.com/office/drawing/2014/main" id="{F7E50B42-78E6-4C2B-B552-1091EEED3316}"/>
              </a:ext>
            </a:extLst>
          </p:cNvPr>
          <p:cNvSpPr/>
          <p:nvPr/>
        </p:nvSpPr>
        <p:spPr bwMode="auto">
          <a:xfrm>
            <a:off x="5385600" y="3052800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Ｍ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16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sp>
        <p:nvSpPr>
          <p:cNvPr id="158" name="正方形/長方形 157">
            <a:extLst>
              <a:ext uri="{FF2B5EF4-FFF2-40B4-BE49-F238E27FC236}">
                <a16:creationId xmlns:a16="http://schemas.microsoft.com/office/drawing/2014/main" id="{B5F37C1C-AC9F-4045-A5DC-BD1DCABDBD0F}"/>
              </a:ext>
            </a:extLst>
          </p:cNvPr>
          <p:cNvSpPr/>
          <p:nvPr/>
        </p:nvSpPr>
        <p:spPr bwMode="auto">
          <a:xfrm>
            <a:off x="5385600" y="6271075"/>
            <a:ext cx="352800" cy="1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algn="ctr" eaLnBrk="1" hangingPunct="1"/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Ｄ</a:t>
            </a:r>
            <a:r>
              <a:rPr lang="en-US" altLang="ja-JP" sz="600" b="1" dirty="0">
                <a:latin typeface="+mj-ea"/>
                <a:ea typeface="+mj-ea"/>
                <a:sym typeface="Gill Sans" pitchFamily="-84" charset="0"/>
              </a:rPr>
              <a:t>79</a:t>
            </a:r>
            <a:r>
              <a:rPr lang="ja-JP" altLang="en-US" sz="600" b="1" dirty="0">
                <a:latin typeface="+mj-ea"/>
                <a:ea typeface="+mj-ea"/>
                <a:sym typeface="Gill Sans" pitchFamily="-84" charset="0"/>
              </a:rPr>
              <a:t>型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508" y="2239200"/>
            <a:ext cx="353012" cy="8271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ユーザー定義 1">
      <a:majorFont>
        <a:latin typeface="游ゴシック"/>
        <a:ea typeface="游ゴシック"/>
        <a:cs typeface=""/>
      </a:majorFont>
      <a:minorFont>
        <a:latin typeface="游ゴシック"/>
        <a:ea typeface="游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540D7B159624F4485F50E6B3CA1708F" ma:contentTypeVersion="16" ma:contentTypeDescription="新しいドキュメントを作成します。" ma:contentTypeScope="" ma:versionID="38508b461964cc003f7441e14fb4bddc">
  <xsd:schema xmlns:xsd="http://www.w3.org/2001/XMLSchema" xmlns:xs="http://www.w3.org/2001/XMLSchema" xmlns:p="http://schemas.microsoft.com/office/2006/metadata/properties" xmlns:ns2="cc6cf975-3982-4db8-b1a3-018fa96356fa" xmlns:ns3="20dde046-3715-4dd3-93b0-81b2c629dab0" xmlns:ns4="9e7834bc-a986-4417-b173-91d7a069e1bd" targetNamespace="http://schemas.microsoft.com/office/2006/metadata/properties" ma:root="true" ma:fieldsID="b524b9a86cc6352def3881c47d3d3b84" ns2:_="" ns3:_="" ns4:_="">
    <xsd:import namespace="cc6cf975-3982-4db8-b1a3-018fa96356fa"/>
    <xsd:import namespace="20dde046-3715-4dd3-93b0-81b2c629dab0"/>
    <xsd:import namespace="9e7834bc-a986-4417-b173-91d7a069e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6cf975-3982-4db8-b1a3-018fa96356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画像タグ" ma:readOnly="false" ma:fieldId="{5cf76f15-5ced-4ddc-b409-7134ff3c332f}" ma:taxonomyMulti="true" ma:sspId="48e9c2bd-e334-435e-baf5-cfb9b56573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de046-3715-4dd3-93b0-81b2c629da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ドキュメント ID 値" ma:description="このアイテムに割り当てられているドキュメント ID の値です。" ma:internalName="_dlc_DocId" ma:readOnly="true">
      <xsd:simpleType>
        <xsd:restriction base="dms:Text"/>
      </xsd:simpleType>
    </xsd:element>
    <xsd:element name="_dlc_DocIdUrl" ma:index="19" nillable="true" ma:displayName="ドキュメントID:" ma:description="このドキュメントへの常時接続リンクです。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ID を保持" ma:description="追加時に ID を保持します。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834bc-a986-4417-b173-91d7a069e1b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19309A14-71E6-4248-9382-DA79E6E4ABB3}" ma:internalName="TaxCatchAll" ma:showField="CatchAllData" ma:web="{20dde046-3715-4dd3-93b0-81b2c629dab0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20dde046-3715-4dd3-93b0-81b2c629dab0">JPFS0378-262343837-35442</_dlc_DocId>
    <_dlc_DocIdUrl xmlns="20dde046-3715-4dd3-93b0-81b2c629dab0">
      <Url>https://lixilgroup.sharepoint.com/sites/JPFS0378/_layouts/15/DocIdRedir.aspx?ID=JPFS0378-262343837-35442</Url>
      <Description>JPFS0378-262343837-35442</Description>
    </_dlc_DocIdUrl>
    <TaxCatchAll xmlns="9e7834bc-a986-4417-b173-91d7a069e1bd" xsi:nil="true"/>
    <lcf76f155ced4ddcb4097134ff3c332f xmlns="cc6cf975-3982-4db8-b1a3-018fa96356fa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D41AB57-FE40-45BA-8E1B-79E5C843188F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9EDB598-4273-48B9-A90C-926B4A7040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6cf975-3982-4db8-b1a3-018fa96356fa"/>
    <ds:schemaRef ds:uri="20dde046-3715-4dd3-93b0-81b2c629dab0"/>
    <ds:schemaRef ds:uri="9e7834bc-a986-4417-b173-91d7a069e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61F6CA-CCEC-4550-A367-82F7BBB3A8EB}">
  <ds:schemaRefs>
    <ds:schemaRef ds:uri="9e7834bc-a986-4417-b173-91d7a069e1bd"/>
    <ds:schemaRef ds:uri="http://purl.org/dc/terms/"/>
    <ds:schemaRef ds:uri="http://purl.org/dc/dcmitype/"/>
    <ds:schemaRef ds:uri="http://schemas.microsoft.com/office/2006/documentManagement/types"/>
    <ds:schemaRef ds:uri="cc6cf975-3982-4db8-b1a3-018fa96356fa"/>
    <ds:schemaRef ds:uri="http://purl.org/dc/elements/1.1/"/>
    <ds:schemaRef ds:uri="20dde046-3715-4dd3-93b0-81b2c629dab0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BAF835E8-310E-4E61-8AD3-2D58A1DD45E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BEC8825-296B-465E-8B53-3F23D345650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9256</TotalTime>
  <Words>218</Words>
  <Application>Microsoft Office PowerPoint</Application>
  <PresentationFormat>A4 210 x 297 mm</PresentationFormat>
  <Paragraphs>82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</vt:i4>
      </vt:variant>
    </vt:vector>
  </HeadingPairs>
  <TitlesOfParts>
    <vt:vector size="11" baseType="lpstr">
      <vt:lpstr>HGPｺﾞｼｯｸE</vt:lpstr>
      <vt:lpstr>Meiryo UI</vt:lpstr>
      <vt:lpstr>Yu Gothic Medium</vt:lpstr>
      <vt:lpstr>Yu Gothic</vt:lpstr>
      <vt:lpstr>Yu Gothic</vt:lpstr>
      <vt:lpstr>Arial</vt:lpstr>
      <vt:lpstr>Calibri</vt:lpstr>
      <vt:lpstr>Segoe UI</vt:lpstr>
      <vt:lpstr>1_ホワイト</vt:lpstr>
      <vt:lpstr>1_LIXILテーマ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P-049</dc:creator>
  <cp:lastModifiedBy>武田 真弓(Mayumi Takeda)</cp:lastModifiedBy>
  <cp:revision>702</cp:revision>
  <cp:lastPrinted>2012-11-16T07:17:33Z</cp:lastPrinted>
  <dcterms:created xsi:type="dcterms:W3CDTF">2012-10-31T12:05:05Z</dcterms:created>
  <dcterms:modified xsi:type="dcterms:W3CDTF">2024-08-08T07:07:09Z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0x010100E540D7B159624F4485F50E6B3CA1708F</vt:lpwstr>
  </property>
  <property fmtid="{D5CDD505-2E9C-101B-9397-08002B2CF9AE}" pid="3" name="_dlc_DocId">
    <vt:lpwstr>JPFS0378-262343837-35440</vt:lpwstr>
  </property>
  <property fmtid="{D5CDD505-2E9C-101B-9397-08002B2CF9AE}" pid="4" name="_dlc_DocIdItemGuid">
    <vt:lpwstr>87c89522-a7bb-4781-b7c6-02db36b42104</vt:lpwstr>
  </property>
  <property fmtid="{D5CDD505-2E9C-101B-9397-08002B2CF9AE}" pid="5" name="_dlc_DocIdUrl">
    <vt:lpwstr>https://lixilgroup.sharepoint.com/sites/JPFS0378/_layouts/15/DocIdRedir.aspx?ID=JPFS0378-262343837-35440, JPFS0378-262343837-35440</vt:lpwstr>
  </property>
  <property fmtid="{D5CDD505-2E9C-101B-9397-08002B2CF9AE}" pid="6" name="MediaServiceImageTags">
    <vt:lpwstr/>
  </property>
</Properties>
</file>