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23" r:id="rId2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C3777F5-3244-4603-991A-AFC0F9A008F5}">
          <p14:sldIdLst>
            <p14:sldId id="32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9A10"/>
    <a:srgbClr val="FFFFCC"/>
    <a:srgbClr val="77787B"/>
    <a:srgbClr val="7D7E81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50" autoAdjust="0"/>
    <p:restoredTop sz="96190" autoAdjust="0"/>
  </p:normalViewPr>
  <p:slideViewPr>
    <p:cSldViewPr snapToGrid="0" showGuides="1">
      <p:cViewPr varScale="1">
        <p:scale>
          <a:sx n="91" d="100"/>
          <a:sy n="91" d="100"/>
        </p:scale>
        <p:origin x="1104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 dirty="0">
              <a:ea typeface="メイリオ" panose="020B0604030504040204" pitchFamily="50" charset="-128"/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 dirty="0">
              <a:ea typeface="メイリオ" panose="020B0604030504040204" pitchFamily="50" charset="-128"/>
            </a:endParaRP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 dirty="0">
              <a:ea typeface="メイリオ" panose="020B0604030504040204" pitchFamily="50" charset="-128"/>
            </a:endParaRP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>
                <a:ea typeface="メイリオ" panose="020B0604030504040204" pitchFamily="50" charset="-128"/>
              </a:rPr>
              <a:pPr>
                <a:defRPr/>
              </a:pPr>
              <a:t>‹#›</a:t>
            </a:fld>
            <a:endParaRPr lang="en-US" altLang="ja-JP" dirty="0"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メイリオ" panose="020B0604030504040204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メイリオ" panose="020B0604030504040204" pitchFamily="50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 smtClean="0"/>
              <a:pPr>
                <a:defRPr/>
              </a:pPr>
              <a:t>4/9/2025</a:t>
            </a:fld>
            <a:endParaRPr lang="en-US" altLang="ja-JP" dirty="0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1363"/>
            <a:ext cx="5227637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38722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dirty="0"/>
              <a:t>マスタ</a:t>
            </a:r>
            <a:r>
              <a:rPr lang="en-US" altLang="ja-JP" noProof="0" dirty="0"/>
              <a:t> </a:t>
            </a:r>
            <a:r>
              <a:rPr lang="ja-JP" altLang="en-US" noProof="0" dirty="0"/>
              <a:t>テキストの書式設定</a:t>
            </a:r>
            <a:endParaRPr lang="en-US" altLang="ja-JP" noProof="0" dirty="0"/>
          </a:p>
          <a:p>
            <a:pPr lvl="1"/>
            <a:r>
              <a:rPr lang="ja-JP" altLang="en-US" noProof="0" dirty="0"/>
              <a:t>第</a:t>
            </a:r>
            <a:r>
              <a:rPr lang="en-US" altLang="ja-JP" noProof="0" dirty="0"/>
              <a:t> 2 </a:t>
            </a:r>
            <a:r>
              <a:rPr lang="ja-JP" altLang="en-US" noProof="0" dirty="0"/>
              <a:t>レベル</a:t>
            </a:r>
            <a:endParaRPr lang="en-US" altLang="ja-JP" noProof="0" dirty="0"/>
          </a:p>
          <a:p>
            <a:pPr lvl="2"/>
            <a:r>
              <a:rPr lang="ja-JP" altLang="en-US" noProof="0" dirty="0"/>
              <a:t>第</a:t>
            </a:r>
            <a:r>
              <a:rPr lang="en-US" altLang="ja-JP" noProof="0" dirty="0"/>
              <a:t> 3 </a:t>
            </a:r>
            <a:r>
              <a:rPr lang="ja-JP" altLang="en-US" noProof="0" dirty="0"/>
              <a:t>レベル</a:t>
            </a:r>
            <a:endParaRPr lang="en-US" altLang="ja-JP" noProof="0" dirty="0"/>
          </a:p>
          <a:p>
            <a:pPr lvl="3"/>
            <a:r>
              <a:rPr lang="ja-JP" altLang="en-US" noProof="0" dirty="0"/>
              <a:t>第</a:t>
            </a:r>
            <a:r>
              <a:rPr lang="en-US" altLang="ja-JP" noProof="0" dirty="0"/>
              <a:t> 4 </a:t>
            </a:r>
            <a:r>
              <a:rPr lang="ja-JP" altLang="en-US" noProof="0" dirty="0"/>
              <a:t>レベル</a:t>
            </a:r>
            <a:endParaRPr lang="en-US" altLang="ja-JP" noProof="0" dirty="0"/>
          </a:p>
          <a:p>
            <a:pPr lvl="4"/>
            <a:r>
              <a:rPr lang="ja-JP" altLang="en-US" noProof="0" dirty="0"/>
              <a:t>第</a:t>
            </a:r>
            <a:r>
              <a:rPr lang="en-US" altLang="ja-JP" noProof="0" dirty="0"/>
              <a:t> 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メイリオ" panose="020B0604030504040204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ea typeface="メイリオ" panose="020B0604030504040204" pitchFamily="50" charset="-128"/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メイリオ" panose="020B0604030504040204" pitchFamily="50" charset="-128"/>
        <a:cs typeface="メイリオ" panose="020B0604030504040204" pitchFamily="50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メイリオ" panose="020B0604030504040204" pitchFamily="50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メイリオ" panose="020B0604030504040204" pitchFamily="50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メイリオ" panose="020B0604030504040204" pitchFamily="50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メイリオ" panose="020B0604030504040204" pitchFamily="50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1" r:id="rId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9">
            <a:extLst>
              <a:ext uri="{FF2B5EF4-FFF2-40B4-BE49-F238E27FC236}">
                <a16:creationId xmlns:a16="http://schemas.microsoft.com/office/drawing/2014/main" id="{B213FDBF-2314-4651-8ACA-79420B5E9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77" y="500597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テラス・庭まわり</a:t>
            </a:r>
          </a:p>
        </p:txBody>
      </p:sp>
      <p:sp>
        <p:nvSpPr>
          <p:cNvPr id="5" name="Text Box 1039">
            <a:extLst>
              <a:ext uri="{FF2B5EF4-FFF2-40B4-BE49-F238E27FC236}">
                <a16:creationId xmlns:a16="http://schemas.microsoft.com/office/drawing/2014/main" id="{BDF76225-0B93-4E20-8984-4D5E61AED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682" y="368283"/>
            <a:ext cx="415498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オーニング 彩風シリーズ</a:t>
            </a:r>
            <a:endParaRPr lang="ja-JP" altLang="en-US" sz="1600" b="1" dirty="0">
              <a:solidFill>
                <a:schemeClr val="bg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Text Box 1039">
            <a:extLst>
              <a:ext uri="{FF2B5EF4-FFF2-40B4-BE49-F238E27FC236}">
                <a16:creationId xmlns:a16="http://schemas.microsoft.com/office/drawing/2014/main" id="{01EBB764-FF5D-47DB-9BB3-7485D2069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Text Box 1039">
            <a:extLst>
              <a:ext uri="{FF2B5EF4-FFF2-40B4-BE49-F238E27FC236}">
                <a16:creationId xmlns:a16="http://schemas.microsoft.com/office/drawing/2014/main" id="{DE24868C-BFE9-436C-BA5F-E51A78EF3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pic>
        <p:nvPicPr>
          <p:cNvPr id="8" name="image.tif" descr="image.tif">
            <a:extLst>
              <a:ext uri="{FF2B5EF4-FFF2-40B4-BE49-F238E27FC236}">
                <a16:creationId xmlns:a16="http://schemas.microsoft.com/office/drawing/2014/main" id="{9AB6896F-77B6-4FBE-A909-8C285F3EC3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01" r="3242"/>
          <a:stretch>
            <a:fillRect/>
          </a:stretch>
        </p:blipFill>
        <p:spPr>
          <a:xfrm>
            <a:off x="4489" y="828957"/>
            <a:ext cx="4335974" cy="383100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線">
            <a:extLst>
              <a:ext uri="{FF2B5EF4-FFF2-40B4-BE49-F238E27FC236}">
                <a16:creationId xmlns:a16="http://schemas.microsoft.com/office/drawing/2014/main" id="{9DEB5F20-7579-4406-A384-E18652018C28}"/>
              </a:ext>
            </a:extLst>
          </p:cNvPr>
          <p:cNvSpPr/>
          <p:nvPr/>
        </p:nvSpPr>
        <p:spPr>
          <a:xfrm>
            <a:off x="113336" y="5248727"/>
            <a:ext cx="4105719" cy="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" name="四角形">
            <a:extLst>
              <a:ext uri="{FF2B5EF4-FFF2-40B4-BE49-F238E27FC236}">
                <a16:creationId xmlns:a16="http://schemas.microsoft.com/office/drawing/2014/main" id="{BBDEC404-08F5-4C64-9AEA-8D1A5A049346}"/>
              </a:ext>
            </a:extLst>
          </p:cNvPr>
          <p:cNvSpPr/>
          <p:nvPr/>
        </p:nvSpPr>
        <p:spPr>
          <a:xfrm>
            <a:off x="232284" y="6382095"/>
            <a:ext cx="502722" cy="6587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1" name="四角形">
            <a:extLst>
              <a:ext uri="{FF2B5EF4-FFF2-40B4-BE49-F238E27FC236}">
                <a16:creationId xmlns:a16="http://schemas.microsoft.com/office/drawing/2014/main" id="{40F932E6-2865-4DAD-8F53-9868075D3B2B}"/>
              </a:ext>
            </a:extLst>
          </p:cNvPr>
          <p:cNvSpPr/>
          <p:nvPr/>
        </p:nvSpPr>
        <p:spPr>
          <a:xfrm>
            <a:off x="669921" y="6722105"/>
            <a:ext cx="287270" cy="3153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2" name="四角形">
            <a:extLst>
              <a:ext uri="{FF2B5EF4-FFF2-40B4-BE49-F238E27FC236}">
                <a16:creationId xmlns:a16="http://schemas.microsoft.com/office/drawing/2014/main" id="{E15F159E-C49E-444E-99E8-D21FC06D4DAE}"/>
              </a:ext>
            </a:extLst>
          </p:cNvPr>
          <p:cNvSpPr/>
          <p:nvPr/>
        </p:nvSpPr>
        <p:spPr>
          <a:xfrm>
            <a:off x="1881839" y="5551706"/>
            <a:ext cx="356843" cy="58127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" name="図形">
            <a:extLst>
              <a:ext uri="{FF2B5EF4-FFF2-40B4-BE49-F238E27FC236}">
                <a16:creationId xmlns:a16="http://schemas.microsoft.com/office/drawing/2014/main" id="{0149C73A-EE31-44AD-A70C-0A8599892310}"/>
              </a:ext>
            </a:extLst>
          </p:cNvPr>
          <p:cNvSpPr/>
          <p:nvPr/>
        </p:nvSpPr>
        <p:spPr>
          <a:xfrm>
            <a:off x="2016497" y="6438202"/>
            <a:ext cx="210847" cy="210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0"/>
                </a:moveTo>
                <a:lnTo>
                  <a:pt x="1203" y="22"/>
                </a:lnTo>
                <a:lnTo>
                  <a:pt x="345" y="516"/>
                </a:lnTo>
                <a:lnTo>
                  <a:pt x="0" y="1458"/>
                </a:lnTo>
                <a:lnTo>
                  <a:pt x="22" y="20396"/>
                </a:lnTo>
                <a:lnTo>
                  <a:pt x="516" y="21254"/>
                </a:lnTo>
                <a:lnTo>
                  <a:pt x="1458" y="21600"/>
                </a:lnTo>
                <a:lnTo>
                  <a:pt x="20397" y="21578"/>
                </a:lnTo>
                <a:lnTo>
                  <a:pt x="21255" y="21084"/>
                </a:lnTo>
                <a:lnTo>
                  <a:pt x="21600" y="20141"/>
                </a:lnTo>
                <a:lnTo>
                  <a:pt x="21578" y="1204"/>
                </a:lnTo>
                <a:lnTo>
                  <a:pt x="21085" y="346"/>
                </a:lnTo>
                <a:lnTo>
                  <a:pt x="20143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4" name="線">
            <a:extLst>
              <a:ext uri="{FF2B5EF4-FFF2-40B4-BE49-F238E27FC236}">
                <a16:creationId xmlns:a16="http://schemas.microsoft.com/office/drawing/2014/main" id="{C05507E3-6B99-4972-9800-442541431C50}"/>
              </a:ext>
            </a:extLst>
          </p:cNvPr>
          <p:cNvSpPr/>
          <p:nvPr/>
        </p:nvSpPr>
        <p:spPr>
          <a:xfrm>
            <a:off x="2101780" y="6507775"/>
            <a:ext cx="19847" cy="72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5" y="3213"/>
                </a:moveTo>
                <a:lnTo>
                  <a:pt x="0" y="0"/>
                </a:lnTo>
                <a:lnTo>
                  <a:pt x="9042" y="173"/>
                </a:lnTo>
                <a:lnTo>
                  <a:pt x="18932" y="52"/>
                </a:lnTo>
                <a:lnTo>
                  <a:pt x="21391" y="2691"/>
                </a:lnTo>
                <a:lnTo>
                  <a:pt x="21600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5" name="線">
            <a:extLst>
              <a:ext uri="{FF2B5EF4-FFF2-40B4-BE49-F238E27FC236}">
                <a16:creationId xmlns:a16="http://schemas.microsoft.com/office/drawing/2014/main" id="{1692DD9D-F89C-4991-8FC1-2DA2501BDEFF}"/>
              </a:ext>
            </a:extLst>
          </p:cNvPr>
          <p:cNvSpPr/>
          <p:nvPr/>
        </p:nvSpPr>
        <p:spPr>
          <a:xfrm>
            <a:off x="2101780" y="6520118"/>
            <a:ext cx="1" cy="76145"/>
          </a:xfrm>
          <a:prstGeom prst="line">
            <a:avLst/>
          </a:prstGeom>
          <a:ln w="1397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6" name="線">
            <a:extLst>
              <a:ext uri="{FF2B5EF4-FFF2-40B4-BE49-F238E27FC236}">
                <a16:creationId xmlns:a16="http://schemas.microsoft.com/office/drawing/2014/main" id="{6CBABFE7-A1CB-4BFC-B9C5-5A61E6075914}"/>
              </a:ext>
            </a:extLst>
          </p:cNvPr>
          <p:cNvSpPr/>
          <p:nvPr/>
        </p:nvSpPr>
        <p:spPr>
          <a:xfrm>
            <a:off x="2121979" y="6556028"/>
            <a:ext cx="20136" cy="43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" y="5388"/>
                </a:moveTo>
                <a:lnTo>
                  <a:pt x="0" y="839"/>
                </a:lnTo>
                <a:lnTo>
                  <a:pt x="8936" y="207"/>
                </a:lnTo>
                <a:lnTo>
                  <a:pt x="18919" y="0"/>
                </a:lnTo>
                <a:lnTo>
                  <a:pt x="21391" y="4503"/>
                </a:lnTo>
                <a:lnTo>
                  <a:pt x="21600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" name="線">
            <a:extLst>
              <a:ext uri="{FF2B5EF4-FFF2-40B4-BE49-F238E27FC236}">
                <a16:creationId xmlns:a16="http://schemas.microsoft.com/office/drawing/2014/main" id="{898F80BA-FADF-4256-99E1-8B34FB03B5F6}"/>
              </a:ext>
            </a:extLst>
          </p:cNvPr>
          <p:cNvSpPr/>
          <p:nvPr/>
        </p:nvSpPr>
        <p:spPr>
          <a:xfrm>
            <a:off x="2142177" y="6585204"/>
            <a:ext cx="17551" cy="16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446"/>
                </a:moveTo>
                <a:lnTo>
                  <a:pt x="906" y="2473"/>
                </a:lnTo>
                <a:lnTo>
                  <a:pt x="10076" y="1668"/>
                </a:lnTo>
                <a:lnTo>
                  <a:pt x="20517" y="0"/>
                </a:lnTo>
                <a:lnTo>
                  <a:pt x="21600" y="18249"/>
                </a:lnTo>
                <a:lnTo>
                  <a:pt x="21600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" name="線">
            <a:extLst>
              <a:ext uri="{FF2B5EF4-FFF2-40B4-BE49-F238E27FC236}">
                <a16:creationId xmlns:a16="http://schemas.microsoft.com/office/drawing/2014/main" id="{1A8C7D83-C3BD-4288-96D7-322C0992B38F}"/>
              </a:ext>
            </a:extLst>
          </p:cNvPr>
          <p:cNvSpPr/>
          <p:nvPr/>
        </p:nvSpPr>
        <p:spPr>
          <a:xfrm>
            <a:off x="2160132" y="6593058"/>
            <a:ext cx="17784" cy="16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73"/>
                </a:moveTo>
                <a:lnTo>
                  <a:pt x="1472" y="0"/>
                </a:lnTo>
                <a:lnTo>
                  <a:pt x="10250" y="442"/>
                </a:lnTo>
                <a:lnTo>
                  <a:pt x="21600" y="359"/>
                </a:lnTo>
                <a:lnTo>
                  <a:pt x="21317" y="18308"/>
                </a:lnTo>
                <a:lnTo>
                  <a:pt x="21317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9" name="線">
            <a:extLst>
              <a:ext uri="{FF2B5EF4-FFF2-40B4-BE49-F238E27FC236}">
                <a16:creationId xmlns:a16="http://schemas.microsoft.com/office/drawing/2014/main" id="{B36900D5-6042-4057-A090-22CB1344CDED}"/>
              </a:ext>
            </a:extLst>
          </p:cNvPr>
          <p:cNvSpPr/>
          <p:nvPr/>
        </p:nvSpPr>
        <p:spPr>
          <a:xfrm>
            <a:off x="2121979" y="6568371"/>
            <a:ext cx="1" cy="28866"/>
          </a:xfrm>
          <a:prstGeom prst="line">
            <a:avLst/>
          </a:prstGeom>
          <a:ln w="1397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0" name="線">
            <a:extLst>
              <a:ext uri="{FF2B5EF4-FFF2-40B4-BE49-F238E27FC236}">
                <a16:creationId xmlns:a16="http://schemas.microsoft.com/office/drawing/2014/main" id="{BF038190-9AD1-4D08-A2F7-EFFA7A327DDF}"/>
              </a:ext>
            </a:extLst>
          </p:cNvPr>
          <p:cNvSpPr/>
          <p:nvPr/>
        </p:nvSpPr>
        <p:spPr>
          <a:xfrm>
            <a:off x="2075971" y="6573982"/>
            <a:ext cx="26934" cy="119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60" y="21600"/>
                </a:moveTo>
                <a:lnTo>
                  <a:pt x="21600" y="20014"/>
                </a:lnTo>
                <a:lnTo>
                  <a:pt x="18255" y="18860"/>
                </a:lnTo>
                <a:lnTo>
                  <a:pt x="10622" y="17471"/>
                </a:lnTo>
                <a:lnTo>
                  <a:pt x="6043" y="16432"/>
                </a:lnTo>
                <a:lnTo>
                  <a:pt x="3420" y="15356"/>
                </a:lnTo>
                <a:lnTo>
                  <a:pt x="1655" y="13855"/>
                </a:lnTo>
                <a:lnTo>
                  <a:pt x="577" y="5220"/>
                </a:lnTo>
                <a:lnTo>
                  <a:pt x="0" y="3166"/>
                </a:lnTo>
                <a:lnTo>
                  <a:pt x="2085" y="2081"/>
                </a:lnTo>
                <a:lnTo>
                  <a:pt x="8702" y="1212"/>
                </a:lnTo>
                <a:lnTo>
                  <a:pt x="20156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1" name="線">
            <a:extLst>
              <a:ext uri="{FF2B5EF4-FFF2-40B4-BE49-F238E27FC236}">
                <a16:creationId xmlns:a16="http://schemas.microsoft.com/office/drawing/2014/main" id="{8C143694-1C00-4DBC-A715-A8063BBF7BBC}"/>
              </a:ext>
            </a:extLst>
          </p:cNvPr>
          <p:cNvSpPr/>
          <p:nvPr/>
        </p:nvSpPr>
        <p:spPr>
          <a:xfrm>
            <a:off x="2150033" y="6604280"/>
            <a:ext cx="27763" cy="1042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8" y="0"/>
                </a:moveTo>
                <a:lnTo>
                  <a:pt x="21348" y="7139"/>
                </a:lnTo>
                <a:lnTo>
                  <a:pt x="21600" y="8732"/>
                </a:lnTo>
                <a:lnTo>
                  <a:pt x="19353" y="9954"/>
                </a:lnTo>
                <a:lnTo>
                  <a:pt x="12658" y="11793"/>
                </a:lnTo>
                <a:lnTo>
                  <a:pt x="5454" y="13611"/>
                </a:lnTo>
                <a:lnTo>
                  <a:pt x="1760" y="14904"/>
                </a:lnTo>
                <a:lnTo>
                  <a:pt x="348" y="16308"/>
                </a:lnTo>
                <a:lnTo>
                  <a:pt x="0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2" name="線">
            <a:extLst>
              <a:ext uri="{FF2B5EF4-FFF2-40B4-BE49-F238E27FC236}">
                <a16:creationId xmlns:a16="http://schemas.microsoft.com/office/drawing/2014/main" id="{46D7E89B-318C-4F99-8C78-780953A9D746}"/>
              </a:ext>
            </a:extLst>
          </p:cNvPr>
          <p:cNvSpPr/>
          <p:nvPr/>
        </p:nvSpPr>
        <p:spPr>
          <a:xfrm>
            <a:off x="2097292" y="6700784"/>
            <a:ext cx="10981" cy="1"/>
          </a:xfrm>
          <a:prstGeom prst="line">
            <a:avLst/>
          </a:prstGeom>
          <a:ln w="24561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3" name="図形">
            <a:extLst>
              <a:ext uri="{FF2B5EF4-FFF2-40B4-BE49-F238E27FC236}">
                <a16:creationId xmlns:a16="http://schemas.microsoft.com/office/drawing/2014/main" id="{70A89100-E0E6-4EDA-AA6E-632539DE2D9A}"/>
              </a:ext>
            </a:extLst>
          </p:cNvPr>
          <p:cNvSpPr/>
          <p:nvPr/>
        </p:nvSpPr>
        <p:spPr>
          <a:xfrm>
            <a:off x="2050161" y="6459524"/>
            <a:ext cx="145638" cy="5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640"/>
                </a:moveTo>
                <a:lnTo>
                  <a:pt x="21150" y="18729"/>
                </a:lnTo>
                <a:lnTo>
                  <a:pt x="20003" y="21228"/>
                </a:lnTo>
                <a:lnTo>
                  <a:pt x="2360" y="21600"/>
                </a:lnTo>
                <a:lnTo>
                  <a:pt x="973" y="20272"/>
                </a:lnTo>
                <a:lnTo>
                  <a:pt x="126" y="16889"/>
                </a:lnTo>
                <a:lnTo>
                  <a:pt x="0" y="6952"/>
                </a:lnTo>
                <a:lnTo>
                  <a:pt x="451" y="2864"/>
                </a:lnTo>
                <a:lnTo>
                  <a:pt x="1599" y="369"/>
                </a:lnTo>
                <a:lnTo>
                  <a:pt x="19240" y="0"/>
                </a:lnTo>
                <a:lnTo>
                  <a:pt x="20627" y="1327"/>
                </a:lnTo>
                <a:lnTo>
                  <a:pt x="21474" y="4708"/>
                </a:lnTo>
                <a:lnTo>
                  <a:pt x="21600" y="14640"/>
                </a:lnTo>
                <a:close/>
              </a:path>
            </a:pathLst>
          </a:custGeom>
          <a:ln w="1129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grpSp>
        <p:nvGrpSpPr>
          <p:cNvPr id="24" name="グループ">
            <a:extLst>
              <a:ext uri="{FF2B5EF4-FFF2-40B4-BE49-F238E27FC236}">
                <a16:creationId xmlns:a16="http://schemas.microsoft.com/office/drawing/2014/main" id="{EE1EFBCB-16BE-4D89-81AC-B64551F33AF8}"/>
              </a:ext>
            </a:extLst>
          </p:cNvPr>
          <p:cNvGrpSpPr/>
          <p:nvPr/>
        </p:nvGrpSpPr>
        <p:grpSpPr>
          <a:xfrm>
            <a:off x="2062504" y="6470745"/>
            <a:ext cx="22573" cy="29910"/>
            <a:chOff x="0" y="0"/>
            <a:chExt cx="31932" cy="42313"/>
          </a:xfrm>
        </p:grpSpPr>
        <p:sp>
          <p:nvSpPr>
            <p:cNvPr id="25" name="図形">
              <a:extLst>
                <a:ext uri="{FF2B5EF4-FFF2-40B4-BE49-F238E27FC236}">
                  <a16:creationId xmlns:a16="http://schemas.microsoft.com/office/drawing/2014/main" id="{B3E9E312-1405-4D50-8D2C-83C4A934731E}"/>
                </a:ext>
              </a:extLst>
            </p:cNvPr>
            <p:cNvSpPr/>
            <p:nvPr/>
          </p:nvSpPr>
          <p:spPr>
            <a:xfrm>
              <a:off x="0" y="0"/>
              <a:ext cx="27691" cy="42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77" y="0"/>
                  </a:moveTo>
                  <a:lnTo>
                    <a:pt x="2685" y="3582"/>
                  </a:lnTo>
                  <a:lnTo>
                    <a:pt x="0" y="12184"/>
                  </a:lnTo>
                  <a:lnTo>
                    <a:pt x="4195" y="19310"/>
                  </a:lnTo>
                  <a:lnTo>
                    <a:pt x="13128" y="21600"/>
                  </a:lnTo>
                  <a:lnTo>
                    <a:pt x="21187" y="18697"/>
                  </a:lnTo>
                  <a:lnTo>
                    <a:pt x="21600" y="17714"/>
                  </a:lnTo>
                  <a:lnTo>
                    <a:pt x="8847" y="17714"/>
                  </a:lnTo>
                  <a:lnTo>
                    <a:pt x="5462" y="15964"/>
                  </a:lnTo>
                  <a:lnTo>
                    <a:pt x="5462" y="5328"/>
                  </a:lnTo>
                  <a:lnTo>
                    <a:pt x="8992" y="3705"/>
                  </a:lnTo>
                  <a:lnTo>
                    <a:pt x="20971" y="3705"/>
                  </a:lnTo>
                  <a:lnTo>
                    <a:pt x="19746" y="2009"/>
                  </a:lnTo>
                  <a:lnTo>
                    <a:pt x="9677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26" name="図形">
              <a:extLst>
                <a:ext uri="{FF2B5EF4-FFF2-40B4-BE49-F238E27FC236}">
                  <a16:creationId xmlns:a16="http://schemas.microsoft.com/office/drawing/2014/main" id="{49279990-B451-4164-9A91-BC7B318F7966}"/>
                </a:ext>
              </a:extLst>
            </p:cNvPr>
            <p:cNvSpPr/>
            <p:nvPr/>
          </p:nvSpPr>
          <p:spPr>
            <a:xfrm>
              <a:off x="19232" y="7257"/>
              <a:ext cx="12701" cy="27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90" y="0"/>
                  </a:moveTo>
                  <a:lnTo>
                    <a:pt x="656" y="0"/>
                  </a:lnTo>
                  <a:lnTo>
                    <a:pt x="8528" y="2709"/>
                  </a:lnTo>
                  <a:lnTo>
                    <a:pt x="8528" y="19253"/>
                  </a:lnTo>
                  <a:lnTo>
                    <a:pt x="0" y="21600"/>
                  </a:lnTo>
                  <a:lnTo>
                    <a:pt x="14671" y="21600"/>
                  </a:lnTo>
                  <a:lnTo>
                    <a:pt x="21600" y="10795"/>
                  </a:lnTo>
                  <a:lnTo>
                    <a:pt x="21091" y="7160"/>
                  </a:lnTo>
                  <a:lnTo>
                    <a:pt x="1319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grpSp>
        <p:nvGrpSpPr>
          <p:cNvPr id="27" name="グループ">
            <a:extLst>
              <a:ext uri="{FF2B5EF4-FFF2-40B4-BE49-F238E27FC236}">
                <a16:creationId xmlns:a16="http://schemas.microsoft.com/office/drawing/2014/main" id="{46AAF46C-F2C8-4F1D-BEAA-C0D6B0FF919F}"/>
              </a:ext>
            </a:extLst>
          </p:cNvPr>
          <p:cNvGrpSpPr/>
          <p:nvPr/>
        </p:nvGrpSpPr>
        <p:grpSpPr>
          <a:xfrm>
            <a:off x="2087042" y="6469622"/>
            <a:ext cx="20040" cy="31330"/>
            <a:chOff x="0" y="0"/>
            <a:chExt cx="28350" cy="44321"/>
          </a:xfrm>
        </p:grpSpPr>
        <p:sp>
          <p:nvSpPr>
            <p:cNvPr id="28" name="図形">
              <a:extLst>
                <a:ext uri="{FF2B5EF4-FFF2-40B4-BE49-F238E27FC236}">
                  <a16:creationId xmlns:a16="http://schemas.microsoft.com/office/drawing/2014/main" id="{0C184077-F6A4-4EA5-9F12-19B59CCF18B5}"/>
                </a:ext>
              </a:extLst>
            </p:cNvPr>
            <p:cNvSpPr/>
            <p:nvPr/>
          </p:nvSpPr>
          <p:spPr>
            <a:xfrm>
              <a:off x="0" y="0"/>
              <a:ext cx="12700" cy="44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6" y="0"/>
                  </a:moveTo>
                  <a:lnTo>
                    <a:pt x="1046" y="0"/>
                  </a:lnTo>
                  <a:lnTo>
                    <a:pt x="0" y="1130"/>
                  </a:lnTo>
                  <a:lnTo>
                    <a:pt x="0" y="20909"/>
                  </a:lnTo>
                  <a:lnTo>
                    <a:pt x="1677" y="21600"/>
                  </a:lnTo>
                  <a:lnTo>
                    <a:pt x="11120" y="21600"/>
                  </a:lnTo>
                  <a:lnTo>
                    <a:pt x="11276" y="20909"/>
                  </a:lnTo>
                  <a:lnTo>
                    <a:pt x="11424" y="6009"/>
                  </a:lnTo>
                  <a:lnTo>
                    <a:pt x="21600" y="6009"/>
                  </a:lnTo>
                  <a:lnTo>
                    <a:pt x="15175" y="408"/>
                  </a:lnTo>
                  <a:lnTo>
                    <a:pt x="13016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29" name="図形">
              <a:extLst>
                <a:ext uri="{FF2B5EF4-FFF2-40B4-BE49-F238E27FC236}">
                  <a16:creationId xmlns:a16="http://schemas.microsoft.com/office/drawing/2014/main" id="{8D263BD1-C131-49A4-9F6C-ADD84BB2DA52}"/>
                </a:ext>
              </a:extLst>
            </p:cNvPr>
            <p:cNvSpPr/>
            <p:nvPr/>
          </p:nvSpPr>
          <p:spPr>
            <a:xfrm>
              <a:off x="6704" y="12329"/>
              <a:ext cx="18538" cy="31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38" y="0"/>
                  </a:moveTo>
                  <a:lnTo>
                    <a:pt x="0" y="0"/>
                  </a:lnTo>
                  <a:lnTo>
                    <a:pt x="275" y="427"/>
                  </a:lnTo>
                  <a:lnTo>
                    <a:pt x="10583" y="19181"/>
                  </a:lnTo>
                  <a:lnTo>
                    <a:pt x="11580" y="21034"/>
                  </a:lnTo>
                  <a:lnTo>
                    <a:pt x="13009" y="21600"/>
                  </a:lnTo>
                  <a:lnTo>
                    <a:pt x="20950" y="21600"/>
                  </a:lnTo>
                  <a:lnTo>
                    <a:pt x="21600" y="20016"/>
                  </a:lnTo>
                  <a:lnTo>
                    <a:pt x="21600" y="13275"/>
                  </a:lnTo>
                  <a:lnTo>
                    <a:pt x="14048" y="13275"/>
                  </a:lnTo>
                  <a:lnTo>
                    <a:pt x="6738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30" name="図形">
              <a:extLst>
                <a:ext uri="{FF2B5EF4-FFF2-40B4-BE49-F238E27FC236}">
                  <a16:creationId xmlns:a16="http://schemas.microsoft.com/office/drawing/2014/main" id="{28164210-4518-4E42-A774-474527137C83}"/>
                </a:ext>
              </a:extLst>
            </p:cNvPr>
            <p:cNvSpPr/>
            <p:nvPr/>
          </p:nvSpPr>
          <p:spPr>
            <a:xfrm>
              <a:off x="15650" y="0"/>
              <a:ext cx="12701" cy="31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78" y="0"/>
                  </a:moveTo>
                  <a:lnTo>
                    <a:pt x="663" y="0"/>
                  </a:lnTo>
                  <a:lnTo>
                    <a:pt x="325" y="948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948"/>
                  </a:lnTo>
                  <a:lnTo>
                    <a:pt x="18378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sp>
        <p:nvSpPr>
          <p:cNvPr id="31" name="図形">
            <a:extLst>
              <a:ext uri="{FF2B5EF4-FFF2-40B4-BE49-F238E27FC236}">
                <a16:creationId xmlns:a16="http://schemas.microsoft.com/office/drawing/2014/main" id="{61ECFCC5-6A3B-44C1-BCE2-C80D6C8E0B62}"/>
              </a:ext>
            </a:extLst>
          </p:cNvPr>
          <p:cNvSpPr/>
          <p:nvPr/>
        </p:nvSpPr>
        <p:spPr>
          <a:xfrm>
            <a:off x="2106269" y="6470744"/>
            <a:ext cx="23432" cy="310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3" y="0"/>
                </a:moveTo>
                <a:lnTo>
                  <a:pt x="20986" y="18"/>
                </a:lnTo>
                <a:lnTo>
                  <a:pt x="196" y="20819"/>
                </a:lnTo>
                <a:lnTo>
                  <a:pt x="0" y="21034"/>
                </a:lnTo>
                <a:lnTo>
                  <a:pt x="19" y="21409"/>
                </a:lnTo>
                <a:lnTo>
                  <a:pt x="164" y="21600"/>
                </a:lnTo>
                <a:lnTo>
                  <a:pt x="614" y="21575"/>
                </a:lnTo>
                <a:lnTo>
                  <a:pt x="21502" y="695"/>
                </a:lnTo>
                <a:lnTo>
                  <a:pt x="21600" y="559"/>
                </a:lnTo>
                <a:lnTo>
                  <a:pt x="21600" y="227"/>
                </a:lnTo>
                <a:lnTo>
                  <a:pt x="2140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grpSp>
        <p:nvGrpSpPr>
          <p:cNvPr id="32" name="グループ">
            <a:extLst>
              <a:ext uri="{FF2B5EF4-FFF2-40B4-BE49-F238E27FC236}">
                <a16:creationId xmlns:a16="http://schemas.microsoft.com/office/drawing/2014/main" id="{EEAA02EE-1FD2-4927-8D86-044443113CDC}"/>
              </a:ext>
            </a:extLst>
          </p:cNvPr>
          <p:cNvGrpSpPr/>
          <p:nvPr/>
        </p:nvGrpSpPr>
        <p:grpSpPr>
          <a:xfrm>
            <a:off x="2128711" y="6470744"/>
            <a:ext cx="21681" cy="29909"/>
            <a:chOff x="0" y="0"/>
            <a:chExt cx="30671" cy="42311"/>
          </a:xfrm>
        </p:grpSpPr>
        <p:sp>
          <p:nvSpPr>
            <p:cNvPr id="33" name="図形">
              <a:extLst>
                <a:ext uri="{FF2B5EF4-FFF2-40B4-BE49-F238E27FC236}">
                  <a16:creationId xmlns:a16="http://schemas.microsoft.com/office/drawing/2014/main" id="{D9556230-3FEA-4457-94AF-D1E6A07755FE}"/>
                </a:ext>
              </a:extLst>
            </p:cNvPr>
            <p:cNvSpPr/>
            <p:nvPr/>
          </p:nvSpPr>
          <p:spPr>
            <a:xfrm>
              <a:off x="0" y="0"/>
              <a:ext cx="26318" cy="42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73" y="0"/>
                  </a:moveTo>
                  <a:lnTo>
                    <a:pt x="2685" y="3585"/>
                  </a:lnTo>
                  <a:lnTo>
                    <a:pt x="0" y="12188"/>
                  </a:lnTo>
                  <a:lnTo>
                    <a:pt x="4201" y="19311"/>
                  </a:lnTo>
                  <a:lnTo>
                    <a:pt x="13132" y="21600"/>
                  </a:lnTo>
                  <a:lnTo>
                    <a:pt x="21187" y="18696"/>
                  </a:lnTo>
                  <a:lnTo>
                    <a:pt x="21600" y="17714"/>
                  </a:lnTo>
                  <a:lnTo>
                    <a:pt x="8853" y="17714"/>
                  </a:lnTo>
                  <a:lnTo>
                    <a:pt x="5469" y="15963"/>
                  </a:lnTo>
                  <a:lnTo>
                    <a:pt x="5469" y="5327"/>
                  </a:lnTo>
                  <a:lnTo>
                    <a:pt x="9007" y="3704"/>
                  </a:lnTo>
                  <a:lnTo>
                    <a:pt x="20970" y="3704"/>
                  </a:lnTo>
                  <a:lnTo>
                    <a:pt x="19742" y="2007"/>
                  </a:lnTo>
                  <a:lnTo>
                    <a:pt x="967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34" name="図形">
              <a:extLst>
                <a:ext uri="{FF2B5EF4-FFF2-40B4-BE49-F238E27FC236}">
                  <a16:creationId xmlns:a16="http://schemas.microsoft.com/office/drawing/2014/main" id="{216B55DB-659F-4574-9C69-0F88E0873EA7}"/>
                </a:ext>
              </a:extLst>
            </p:cNvPr>
            <p:cNvSpPr/>
            <p:nvPr/>
          </p:nvSpPr>
          <p:spPr>
            <a:xfrm>
              <a:off x="17971" y="7254"/>
              <a:ext cx="12701" cy="27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78" y="0"/>
                  </a:moveTo>
                  <a:lnTo>
                    <a:pt x="657" y="0"/>
                  </a:lnTo>
                  <a:lnTo>
                    <a:pt x="8514" y="2709"/>
                  </a:lnTo>
                  <a:lnTo>
                    <a:pt x="8514" y="19253"/>
                  </a:lnTo>
                  <a:lnTo>
                    <a:pt x="0" y="21600"/>
                  </a:lnTo>
                  <a:lnTo>
                    <a:pt x="14664" y="21600"/>
                  </a:lnTo>
                  <a:lnTo>
                    <a:pt x="21600" y="10795"/>
                  </a:lnTo>
                  <a:lnTo>
                    <a:pt x="21091" y="7151"/>
                  </a:lnTo>
                  <a:lnTo>
                    <a:pt x="13178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sp>
        <p:nvSpPr>
          <p:cNvPr id="35" name="図形">
            <a:extLst>
              <a:ext uri="{FF2B5EF4-FFF2-40B4-BE49-F238E27FC236}">
                <a16:creationId xmlns:a16="http://schemas.microsoft.com/office/drawing/2014/main" id="{09361C51-EA2D-4641-85E6-7D5FAEE7EFC7}"/>
              </a:ext>
            </a:extLst>
          </p:cNvPr>
          <p:cNvSpPr/>
          <p:nvPr/>
        </p:nvSpPr>
        <p:spPr>
          <a:xfrm>
            <a:off x="2152277" y="6470744"/>
            <a:ext cx="15518" cy="30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76" y="0"/>
                </a:moveTo>
                <a:lnTo>
                  <a:pt x="1664" y="0"/>
                </a:lnTo>
                <a:lnTo>
                  <a:pt x="0" y="909"/>
                </a:lnTo>
                <a:lnTo>
                  <a:pt x="0" y="21110"/>
                </a:lnTo>
                <a:lnTo>
                  <a:pt x="1299" y="21600"/>
                </a:lnTo>
                <a:lnTo>
                  <a:pt x="6269" y="21600"/>
                </a:lnTo>
                <a:lnTo>
                  <a:pt x="6365" y="12593"/>
                </a:lnTo>
                <a:lnTo>
                  <a:pt x="19607" y="12593"/>
                </a:lnTo>
                <a:lnTo>
                  <a:pt x="19754" y="11387"/>
                </a:lnTo>
                <a:lnTo>
                  <a:pt x="19754" y="9652"/>
                </a:lnTo>
                <a:lnTo>
                  <a:pt x="19098" y="8878"/>
                </a:lnTo>
                <a:lnTo>
                  <a:pt x="6365" y="8878"/>
                </a:lnTo>
                <a:lnTo>
                  <a:pt x="6365" y="4204"/>
                </a:lnTo>
                <a:lnTo>
                  <a:pt x="6766" y="3894"/>
                </a:lnTo>
                <a:lnTo>
                  <a:pt x="21102" y="3894"/>
                </a:lnTo>
                <a:lnTo>
                  <a:pt x="21600" y="2972"/>
                </a:lnTo>
                <a:lnTo>
                  <a:pt x="21600" y="393"/>
                </a:lnTo>
                <a:lnTo>
                  <a:pt x="20276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36" name="図形">
            <a:extLst>
              <a:ext uri="{FF2B5EF4-FFF2-40B4-BE49-F238E27FC236}">
                <a16:creationId xmlns:a16="http://schemas.microsoft.com/office/drawing/2014/main" id="{B14D346F-0595-4C55-A338-09CDBD2B9140}"/>
              </a:ext>
            </a:extLst>
          </p:cNvPr>
          <p:cNvSpPr/>
          <p:nvPr/>
        </p:nvSpPr>
        <p:spPr>
          <a:xfrm>
            <a:off x="2169109" y="6470744"/>
            <a:ext cx="15527" cy="30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4" y="0"/>
                </a:moveTo>
                <a:lnTo>
                  <a:pt x="1663" y="0"/>
                </a:lnTo>
                <a:lnTo>
                  <a:pt x="0" y="909"/>
                </a:lnTo>
                <a:lnTo>
                  <a:pt x="0" y="21110"/>
                </a:lnTo>
                <a:lnTo>
                  <a:pt x="1298" y="21600"/>
                </a:lnTo>
                <a:lnTo>
                  <a:pt x="6265" y="21600"/>
                </a:lnTo>
                <a:lnTo>
                  <a:pt x="6374" y="12593"/>
                </a:lnTo>
                <a:lnTo>
                  <a:pt x="19596" y="12593"/>
                </a:lnTo>
                <a:lnTo>
                  <a:pt x="19754" y="11387"/>
                </a:lnTo>
                <a:lnTo>
                  <a:pt x="19754" y="9652"/>
                </a:lnTo>
                <a:lnTo>
                  <a:pt x="19099" y="8878"/>
                </a:lnTo>
                <a:lnTo>
                  <a:pt x="6374" y="8878"/>
                </a:lnTo>
                <a:lnTo>
                  <a:pt x="6374" y="4204"/>
                </a:lnTo>
                <a:lnTo>
                  <a:pt x="6775" y="3894"/>
                </a:lnTo>
                <a:lnTo>
                  <a:pt x="21089" y="3894"/>
                </a:lnTo>
                <a:lnTo>
                  <a:pt x="21600" y="2972"/>
                </a:lnTo>
                <a:lnTo>
                  <a:pt x="21600" y="393"/>
                </a:lnTo>
                <a:lnTo>
                  <a:pt x="20264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37" name="図形">
            <a:extLst>
              <a:ext uri="{FF2B5EF4-FFF2-40B4-BE49-F238E27FC236}">
                <a16:creationId xmlns:a16="http://schemas.microsoft.com/office/drawing/2014/main" id="{EDADB2CF-DE69-49EA-A857-4DB2DB123F2F}"/>
              </a:ext>
            </a:extLst>
          </p:cNvPr>
          <p:cNvSpPr/>
          <p:nvPr/>
        </p:nvSpPr>
        <p:spPr>
          <a:xfrm>
            <a:off x="2016497" y="6773724"/>
            <a:ext cx="210847" cy="210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0"/>
                </a:moveTo>
                <a:lnTo>
                  <a:pt x="1203" y="22"/>
                </a:lnTo>
                <a:lnTo>
                  <a:pt x="345" y="516"/>
                </a:lnTo>
                <a:lnTo>
                  <a:pt x="0" y="1458"/>
                </a:lnTo>
                <a:lnTo>
                  <a:pt x="22" y="20397"/>
                </a:lnTo>
                <a:lnTo>
                  <a:pt x="515" y="21255"/>
                </a:lnTo>
                <a:lnTo>
                  <a:pt x="1458" y="21600"/>
                </a:lnTo>
                <a:lnTo>
                  <a:pt x="20397" y="21578"/>
                </a:lnTo>
                <a:lnTo>
                  <a:pt x="21255" y="21084"/>
                </a:lnTo>
                <a:lnTo>
                  <a:pt x="21600" y="20142"/>
                </a:lnTo>
                <a:lnTo>
                  <a:pt x="21578" y="1204"/>
                </a:lnTo>
                <a:lnTo>
                  <a:pt x="21085" y="346"/>
                </a:lnTo>
                <a:lnTo>
                  <a:pt x="20143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38" name="線">
            <a:extLst>
              <a:ext uri="{FF2B5EF4-FFF2-40B4-BE49-F238E27FC236}">
                <a16:creationId xmlns:a16="http://schemas.microsoft.com/office/drawing/2014/main" id="{40ADA158-2A59-4C68-B8D6-D3CBC8E62C85}"/>
              </a:ext>
            </a:extLst>
          </p:cNvPr>
          <p:cNvSpPr/>
          <p:nvPr/>
        </p:nvSpPr>
        <p:spPr>
          <a:xfrm>
            <a:off x="2129834" y="6847786"/>
            <a:ext cx="100940" cy="69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945"/>
                </a:moveTo>
                <a:lnTo>
                  <a:pt x="17577" y="13003"/>
                </a:lnTo>
                <a:lnTo>
                  <a:pt x="15138" y="12965"/>
                </a:lnTo>
                <a:lnTo>
                  <a:pt x="13787" y="12772"/>
                </a:lnTo>
                <a:lnTo>
                  <a:pt x="13030" y="12365"/>
                </a:lnTo>
                <a:lnTo>
                  <a:pt x="11671" y="9999"/>
                </a:lnTo>
                <a:lnTo>
                  <a:pt x="10379" y="8912"/>
                </a:lnTo>
                <a:lnTo>
                  <a:pt x="6919" y="7833"/>
                </a:lnTo>
                <a:lnTo>
                  <a:pt x="5353" y="6986"/>
                </a:lnTo>
                <a:lnTo>
                  <a:pt x="4736" y="5763"/>
                </a:lnTo>
                <a:lnTo>
                  <a:pt x="4488" y="2315"/>
                </a:lnTo>
                <a:lnTo>
                  <a:pt x="3833" y="0"/>
                </a:lnTo>
                <a:lnTo>
                  <a:pt x="2151" y="136"/>
                </a:lnTo>
                <a:lnTo>
                  <a:pt x="0" y="0"/>
                </a:lnTo>
                <a:lnTo>
                  <a:pt x="95" y="3134"/>
                </a:lnTo>
                <a:lnTo>
                  <a:pt x="95" y="8993"/>
                </a:lnTo>
                <a:lnTo>
                  <a:pt x="965" y="12075"/>
                </a:lnTo>
                <a:lnTo>
                  <a:pt x="2601" y="12869"/>
                </a:lnTo>
                <a:lnTo>
                  <a:pt x="3263" y="17079"/>
                </a:lnTo>
                <a:lnTo>
                  <a:pt x="3970" y="19522"/>
                </a:lnTo>
                <a:lnTo>
                  <a:pt x="5116" y="20822"/>
                </a:lnTo>
                <a:lnTo>
                  <a:pt x="7093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39" name="線">
            <a:extLst>
              <a:ext uri="{FF2B5EF4-FFF2-40B4-BE49-F238E27FC236}">
                <a16:creationId xmlns:a16="http://schemas.microsoft.com/office/drawing/2014/main" id="{9B16C2EA-ACE8-4BAE-B041-ADB19DD17D85}"/>
              </a:ext>
            </a:extLst>
          </p:cNvPr>
          <p:cNvSpPr/>
          <p:nvPr/>
        </p:nvSpPr>
        <p:spPr>
          <a:xfrm>
            <a:off x="2132078" y="6946535"/>
            <a:ext cx="87436" cy="14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338"/>
                </a:moveTo>
                <a:lnTo>
                  <a:pt x="841" y="18617"/>
                </a:lnTo>
                <a:lnTo>
                  <a:pt x="2600" y="20640"/>
                </a:lnTo>
                <a:lnTo>
                  <a:pt x="6307" y="21431"/>
                </a:lnTo>
                <a:lnTo>
                  <a:pt x="8964" y="21600"/>
                </a:lnTo>
                <a:lnTo>
                  <a:pt x="10895" y="20841"/>
                </a:lnTo>
                <a:lnTo>
                  <a:pt x="12427" y="18849"/>
                </a:lnTo>
                <a:lnTo>
                  <a:pt x="13885" y="15318"/>
                </a:lnTo>
                <a:lnTo>
                  <a:pt x="15593" y="9943"/>
                </a:lnTo>
                <a:lnTo>
                  <a:pt x="18063" y="4471"/>
                </a:lnTo>
                <a:lnTo>
                  <a:pt x="19771" y="1551"/>
                </a:lnTo>
                <a:lnTo>
                  <a:pt x="21600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0" name="図形">
            <a:extLst>
              <a:ext uri="{FF2B5EF4-FFF2-40B4-BE49-F238E27FC236}">
                <a16:creationId xmlns:a16="http://schemas.microsoft.com/office/drawing/2014/main" id="{E7A75428-1168-44CE-B114-892B288BB98B}"/>
              </a:ext>
            </a:extLst>
          </p:cNvPr>
          <p:cNvSpPr/>
          <p:nvPr/>
        </p:nvSpPr>
        <p:spPr>
          <a:xfrm>
            <a:off x="2104025" y="6838809"/>
            <a:ext cx="25657" cy="13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19" y="0"/>
                </a:moveTo>
                <a:lnTo>
                  <a:pt x="4780" y="0"/>
                </a:lnTo>
                <a:lnTo>
                  <a:pt x="0" y="894"/>
                </a:lnTo>
                <a:lnTo>
                  <a:pt x="0" y="20708"/>
                </a:lnTo>
                <a:lnTo>
                  <a:pt x="4780" y="21600"/>
                </a:lnTo>
                <a:lnTo>
                  <a:pt x="16819" y="21600"/>
                </a:lnTo>
                <a:lnTo>
                  <a:pt x="21600" y="20708"/>
                </a:lnTo>
                <a:lnTo>
                  <a:pt x="21600" y="894"/>
                </a:lnTo>
                <a:lnTo>
                  <a:pt x="16819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1" name="図形">
            <a:extLst>
              <a:ext uri="{FF2B5EF4-FFF2-40B4-BE49-F238E27FC236}">
                <a16:creationId xmlns:a16="http://schemas.microsoft.com/office/drawing/2014/main" id="{189FBD1C-159E-44EA-8D95-C511EB44E451}"/>
              </a:ext>
            </a:extLst>
          </p:cNvPr>
          <p:cNvSpPr/>
          <p:nvPr/>
        </p:nvSpPr>
        <p:spPr>
          <a:xfrm>
            <a:off x="2104025" y="6838809"/>
            <a:ext cx="25657" cy="13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608"/>
                </a:moveTo>
                <a:lnTo>
                  <a:pt x="21600" y="20708"/>
                </a:lnTo>
                <a:lnTo>
                  <a:pt x="16819" y="21600"/>
                </a:lnTo>
                <a:lnTo>
                  <a:pt x="4780" y="21600"/>
                </a:lnTo>
                <a:lnTo>
                  <a:pt x="0" y="20708"/>
                </a:lnTo>
                <a:lnTo>
                  <a:pt x="0" y="894"/>
                </a:lnTo>
                <a:lnTo>
                  <a:pt x="4780" y="0"/>
                </a:lnTo>
                <a:lnTo>
                  <a:pt x="16819" y="0"/>
                </a:lnTo>
                <a:lnTo>
                  <a:pt x="21600" y="894"/>
                </a:lnTo>
                <a:lnTo>
                  <a:pt x="21600" y="19608"/>
                </a:lnTo>
                <a:close/>
              </a:path>
            </a:pathLst>
          </a:custGeom>
          <a:ln w="13347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2" name="図形">
            <a:extLst>
              <a:ext uri="{FF2B5EF4-FFF2-40B4-BE49-F238E27FC236}">
                <a16:creationId xmlns:a16="http://schemas.microsoft.com/office/drawing/2014/main" id="{0FD617DC-1875-41D2-9418-D203EFF8FF2B}"/>
              </a:ext>
            </a:extLst>
          </p:cNvPr>
          <p:cNvSpPr/>
          <p:nvPr/>
        </p:nvSpPr>
        <p:spPr>
          <a:xfrm>
            <a:off x="2073727" y="6871351"/>
            <a:ext cx="46999" cy="22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33" y="0"/>
                </a:moveTo>
                <a:lnTo>
                  <a:pt x="5700" y="0"/>
                </a:lnTo>
                <a:lnTo>
                  <a:pt x="0" y="105"/>
                </a:lnTo>
                <a:lnTo>
                  <a:pt x="534" y="11227"/>
                </a:lnTo>
                <a:lnTo>
                  <a:pt x="137" y="19004"/>
                </a:lnTo>
                <a:lnTo>
                  <a:pt x="5700" y="20720"/>
                </a:lnTo>
                <a:lnTo>
                  <a:pt x="17823" y="20720"/>
                </a:lnTo>
                <a:lnTo>
                  <a:pt x="21005" y="21600"/>
                </a:lnTo>
                <a:lnTo>
                  <a:pt x="21600" y="11667"/>
                </a:lnTo>
                <a:lnTo>
                  <a:pt x="21402" y="879"/>
                </a:lnTo>
                <a:lnTo>
                  <a:pt x="17033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3" name="線">
            <a:extLst>
              <a:ext uri="{FF2B5EF4-FFF2-40B4-BE49-F238E27FC236}">
                <a16:creationId xmlns:a16="http://schemas.microsoft.com/office/drawing/2014/main" id="{DC4B7673-4186-4ABE-82B2-4B39421A6D5A}"/>
              </a:ext>
            </a:extLst>
          </p:cNvPr>
          <p:cNvSpPr/>
          <p:nvPr/>
        </p:nvSpPr>
        <p:spPr>
          <a:xfrm>
            <a:off x="2073727" y="6871351"/>
            <a:ext cx="46999" cy="22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3" y="0"/>
                </a:moveTo>
                <a:lnTo>
                  <a:pt x="5700" y="0"/>
                </a:lnTo>
                <a:lnTo>
                  <a:pt x="0" y="105"/>
                </a:lnTo>
                <a:lnTo>
                  <a:pt x="534" y="11227"/>
                </a:lnTo>
                <a:lnTo>
                  <a:pt x="137" y="19004"/>
                </a:lnTo>
                <a:lnTo>
                  <a:pt x="5700" y="20720"/>
                </a:lnTo>
                <a:lnTo>
                  <a:pt x="17823" y="20720"/>
                </a:lnTo>
                <a:lnTo>
                  <a:pt x="21005" y="21600"/>
                </a:lnTo>
                <a:lnTo>
                  <a:pt x="21600" y="11667"/>
                </a:lnTo>
                <a:lnTo>
                  <a:pt x="21402" y="879"/>
                </a:lnTo>
                <a:lnTo>
                  <a:pt x="17033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4" name="図形">
            <a:extLst>
              <a:ext uri="{FF2B5EF4-FFF2-40B4-BE49-F238E27FC236}">
                <a16:creationId xmlns:a16="http://schemas.microsoft.com/office/drawing/2014/main" id="{DC358CCC-0B48-487E-9A79-3669B05933A5}"/>
              </a:ext>
            </a:extLst>
          </p:cNvPr>
          <p:cNvSpPr/>
          <p:nvPr/>
        </p:nvSpPr>
        <p:spPr>
          <a:xfrm>
            <a:off x="2073727" y="6893793"/>
            <a:ext cx="46999" cy="22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33" y="0"/>
                </a:moveTo>
                <a:lnTo>
                  <a:pt x="5700" y="0"/>
                </a:lnTo>
                <a:lnTo>
                  <a:pt x="0" y="96"/>
                </a:lnTo>
                <a:lnTo>
                  <a:pt x="534" y="11231"/>
                </a:lnTo>
                <a:lnTo>
                  <a:pt x="137" y="19004"/>
                </a:lnTo>
                <a:lnTo>
                  <a:pt x="5700" y="20738"/>
                </a:lnTo>
                <a:lnTo>
                  <a:pt x="17823" y="20738"/>
                </a:lnTo>
                <a:lnTo>
                  <a:pt x="21005" y="21600"/>
                </a:lnTo>
                <a:lnTo>
                  <a:pt x="21600" y="11663"/>
                </a:lnTo>
                <a:lnTo>
                  <a:pt x="21402" y="871"/>
                </a:lnTo>
                <a:lnTo>
                  <a:pt x="17033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5" name="線">
            <a:extLst>
              <a:ext uri="{FF2B5EF4-FFF2-40B4-BE49-F238E27FC236}">
                <a16:creationId xmlns:a16="http://schemas.microsoft.com/office/drawing/2014/main" id="{48F38247-8BA4-4E2C-B6F2-916131306E78}"/>
              </a:ext>
            </a:extLst>
          </p:cNvPr>
          <p:cNvSpPr/>
          <p:nvPr/>
        </p:nvSpPr>
        <p:spPr>
          <a:xfrm>
            <a:off x="2073727" y="6893793"/>
            <a:ext cx="46999" cy="22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3" y="0"/>
                </a:moveTo>
                <a:lnTo>
                  <a:pt x="5700" y="0"/>
                </a:lnTo>
                <a:lnTo>
                  <a:pt x="0" y="96"/>
                </a:lnTo>
                <a:lnTo>
                  <a:pt x="534" y="11231"/>
                </a:lnTo>
                <a:lnTo>
                  <a:pt x="137" y="19004"/>
                </a:lnTo>
                <a:lnTo>
                  <a:pt x="5700" y="20738"/>
                </a:lnTo>
                <a:lnTo>
                  <a:pt x="17823" y="20738"/>
                </a:lnTo>
                <a:lnTo>
                  <a:pt x="21005" y="21600"/>
                </a:lnTo>
                <a:lnTo>
                  <a:pt x="21600" y="11663"/>
                </a:lnTo>
                <a:lnTo>
                  <a:pt x="21402" y="871"/>
                </a:lnTo>
                <a:lnTo>
                  <a:pt x="17033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6" name="図形">
            <a:extLst>
              <a:ext uri="{FF2B5EF4-FFF2-40B4-BE49-F238E27FC236}">
                <a16:creationId xmlns:a16="http://schemas.microsoft.com/office/drawing/2014/main" id="{D33ABDF5-09F1-46CA-8AF7-7E5B81143BD1}"/>
              </a:ext>
            </a:extLst>
          </p:cNvPr>
          <p:cNvSpPr/>
          <p:nvPr/>
        </p:nvSpPr>
        <p:spPr>
          <a:xfrm>
            <a:off x="2075971" y="6916236"/>
            <a:ext cx="42389" cy="20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28" y="0"/>
                </a:moveTo>
                <a:lnTo>
                  <a:pt x="5701" y="0"/>
                </a:lnTo>
                <a:lnTo>
                  <a:pt x="0" y="101"/>
                </a:lnTo>
                <a:lnTo>
                  <a:pt x="536" y="11232"/>
                </a:lnTo>
                <a:lnTo>
                  <a:pt x="134" y="19026"/>
                </a:lnTo>
                <a:lnTo>
                  <a:pt x="5701" y="20746"/>
                </a:lnTo>
                <a:lnTo>
                  <a:pt x="17827" y="20746"/>
                </a:lnTo>
                <a:lnTo>
                  <a:pt x="21004" y="21600"/>
                </a:lnTo>
                <a:lnTo>
                  <a:pt x="21600" y="11675"/>
                </a:lnTo>
                <a:lnTo>
                  <a:pt x="21401" y="865"/>
                </a:lnTo>
                <a:lnTo>
                  <a:pt x="17028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7" name="線">
            <a:extLst>
              <a:ext uri="{FF2B5EF4-FFF2-40B4-BE49-F238E27FC236}">
                <a16:creationId xmlns:a16="http://schemas.microsoft.com/office/drawing/2014/main" id="{90E64ED3-DEF4-4BFE-B81C-2F504DABF5C9}"/>
              </a:ext>
            </a:extLst>
          </p:cNvPr>
          <p:cNvSpPr/>
          <p:nvPr/>
        </p:nvSpPr>
        <p:spPr>
          <a:xfrm>
            <a:off x="2075971" y="6916236"/>
            <a:ext cx="42389" cy="20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0" y="0"/>
                </a:moveTo>
                <a:lnTo>
                  <a:pt x="5701" y="0"/>
                </a:lnTo>
                <a:lnTo>
                  <a:pt x="0" y="101"/>
                </a:lnTo>
                <a:lnTo>
                  <a:pt x="536" y="11232"/>
                </a:lnTo>
                <a:lnTo>
                  <a:pt x="134" y="19026"/>
                </a:lnTo>
                <a:lnTo>
                  <a:pt x="5701" y="20746"/>
                </a:lnTo>
                <a:lnTo>
                  <a:pt x="17827" y="20746"/>
                </a:lnTo>
                <a:lnTo>
                  <a:pt x="21004" y="21600"/>
                </a:lnTo>
                <a:lnTo>
                  <a:pt x="21600" y="11675"/>
                </a:lnTo>
                <a:lnTo>
                  <a:pt x="21401" y="865"/>
                </a:lnTo>
                <a:lnTo>
                  <a:pt x="17028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8" name="図形">
            <a:extLst>
              <a:ext uri="{FF2B5EF4-FFF2-40B4-BE49-F238E27FC236}">
                <a16:creationId xmlns:a16="http://schemas.microsoft.com/office/drawing/2014/main" id="{DAB507A2-6EB1-4D98-B0A5-80C116FB3873}"/>
              </a:ext>
            </a:extLst>
          </p:cNvPr>
          <p:cNvSpPr/>
          <p:nvPr/>
        </p:nvSpPr>
        <p:spPr>
          <a:xfrm>
            <a:off x="2078215" y="6937558"/>
            <a:ext cx="38870" cy="17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29" y="0"/>
                </a:moveTo>
                <a:lnTo>
                  <a:pt x="5695" y="0"/>
                </a:lnTo>
                <a:lnTo>
                  <a:pt x="0" y="109"/>
                </a:lnTo>
                <a:lnTo>
                  <a:pt x="532" y="11241"/>
                </a:lnTo>
                <a:lnTo>
                  <a:pt x="135" y="19005"/>
                </a:lnTo>
                <a:lnTo>
                  <a:pt x="5695" y="20739"/>
                </a:lnTo>
                <a:lnTo>
                  <a:pt x="17822" y="20739"/>
                </a:lnTo>
                <a:lnTo>
                  <a:pt x="21003" y="21600"/>
                </a:lnTo>
                <a:lnTo>
                  <a:pt x="21600" y="11667"/>
                </a:lnTo>
                <a:lnTo>
                  <a:pt x="21399" y="861"/>
                </a:lnTo>
                <a:lnTo>
                  <a:pt x="17029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49" name="線">
            <a:extLst>
              <a:ext uri="{FF2B5EF4-FFF2-40B4-BE49-F238E27FC236}">
                <a16:creationId xmlns:a16="http://schemas.microsoft.com/office/drawing/2014/main" id="{9DCFF6C5-E475-4665-954A-57DF25210F73}"/>
              </a:ext>
            </a:extLst>
          </p:cNvPr>
          <p:cNvSpPr/>
          <p:nvPr/>
        </p:nvSpPr>
        <p:spPr>
          <a:xfrm>
            <a:off x="2078215" y="6937558"/>
            <a:ext cx="38870" cy="17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79" y="0"/>
                </a:moveTo>
                <a:lnTo>
                  <a:pt x="5695" y="0"/>
                </a:lnTo>
                <a:lnTo>
                  <a:pt x="0" y="109"/>
                </a:lnTo>
                <a:lnTo>
                  <a:pt x="532" y="11241"/>
                </a:lnTo>
                <a:lnTo>
                  <a:pt x="135" y="19005"/>
                </a:lnTo>
                <a:lnTo>
                  <a:pt x="5695" y="20739"/>
                </a:lnTo>
                <a:lnTo>
                  <a:pt x="17822" y="20739"/>
                </a:lnTo>
                <a:lnTo>
                  <a:pt x="21003" y="21600"/>
                </a:lnTo>
                <a:lnTo>
                  <a:pt x="21600" y="11667"/>
                </a:lnTo>
                <a:lnTo>
                  <a:pt x="21399" y="861"/>
                </a:lnTo>
                <a:lnTo>
                  <a:pt x="17029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0" name="線">
            <a:extLst>
              <a:ext uri="{FF2B5EF4-FFF2-40B4-BE49-F238E27FC236}">
                <a16:creationId xmlns:a16="http://schemas.microsoft.com/office/drawing/2014/main" id="{85E57696-CE9C-4492-BA2A-3C9DCFA7112E}"/>
              </a:ext>
            </a:extLst>
          </p:cNvPr>
          <p:cNvSpPr/>
          <p:nvPr/>
        </p:nvSpPr>
        <p:spPr>
          <a:xfrm>
            <a:off x="2070360" y="6728839"/>
            <a:ext cx="40370" cy="111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5422"/>
                </a:lnTo>
                <a:lnTo>
                  <a:pt x="0" y="15422"/>
                </a:lnTo>
                <a:lnTo>
                  <a:pt x="0" y="0"/>
                </a:lnTo>
              </a:path>
            </a:pathLst>
          </a:custGeom>
          <a:ln w="1129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1" name="線">
            <a:extLst>
              <a:ext uri="{FF2B5EF4-FFF2-40B4-BE49-F238E27FC236}">
                <a16:creationId xmlns:a16="http://schemas.microsoft.com/office/drawing/2014/main" id="{8E81DD36-9332-40D4-AE79-CC681B784CFB}"/>
              </a:ext>
            </a:extLst>
          </p:cNvPr>
          <p:cNvSpPr/>
          <p:nvPr/>
        </p:nvSpPr>
        <p:spPr>
          <a:xfrm>
            <a:off x="2083826" y="6728838"/>
            <a:ext cx="40363" cy="110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2887"/>
                </a:lnTo>
                <a:lnTo>
                  <a:pt x="0" y="12887"/>
                </a:lnTo>
                <a:lnTo>
                  <a:pt x="0" y="0"/>
                </a:lnTo>
              </a:path>
            </a:pathLst>
          </a:custGeom>
          <a:ln w="1129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2" name="線">
            <a:extLst>
              <a:ext uri="{FF2B5EF4-FFF2-40B4-BE49-F238E27FC236}">
                <a16:creationId xmlns:a16="http://schemas.microsoft.com/office/drawing/2014/main" id="{37EF0C2A-E83C-4FCB-BE95-633CBE4C90CD}"/>
              </a:ext>
            </a:extLst>
          </p:cNvPr>
          <p:cNvSpPr/>
          <p:nvPr/>
        </p:nvSpPr>
        <p:spPr>
          <a:xfrm>
            <a:off x="2037818" y="6787190"/>
            <a:ext cx="135379" cy="42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059" y="1510"/>
                </a:moveTo>
                <a:lnTo>
                  <a:pt x="2260" y="2518"/>
                </a:lnTo>
                <a:lnTo>
                  <a:pt x="1303" y="4300"/>
                </a:lnTo>
                <a:lnTo>
                  <a:pt x="272" y="8830"/>
                </a:lnTo>
                <a:lnTo>
                  <a:pt x="0" y="11581"/>
                </a:lnTo>
                <a:lnTo>
                  <a:pt x="541" y="13701"/>
                </a:lnTo>
                <a:lnTo>
                  <a:pt x="4616" y="20098"/>
                </a:lnTo>
                <a:lnTo>
                  <a:pt x="8054" y="21600"/>
                </a:lnTo>
                <a:lnTo>
                  <a:pt x="9704" y="21470"/>
                </a:lnTo>
                <a:lnTo>
                  <a:pt x="11966" y="21574"/>
                </a:lnTo>
                <a:lnTo>
                  <a:pt x="17110" y="19712"/>
                </a:lnTo>
                <a:lnTo>
                  <a:pt x="21083" y="12703"/>
                </a:lnTo>
                <a:lnTo>
                  <a:pt x="21600" y="10474"/>
                </a:lnTo>
                <a:lnTo>
                  <a:pt x="21190" y="7908"/>
                </a:lnTo>
                <a:lnTo>
                  <a:pt x="19919" y="3988"/>
                </a:lnTo>
                <a:lnTo>
                  <a:pt x="18958" y="1856"/>
                </a:lnTo>
                <a:lnTo>
                  <a:pt x="17826" y="773"/>
                </a:lnTo>
                <a:lnTo>
                  <a:pt x="16039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3" name="三角形">
            <a:extLst>
              <a:ext uri="{FF2B5EF4-FFF2-40B4-BE49-F238E27FC236}">
                <a16:creationId xmlns:a16="http://schemas.microsoft.com/office/drawing/2014/main" id="{1FB3797F-5017-4B03-8200-A43C908C98EC}"/>
              </a:ext>
            </a:extLst>
          </p:cNvPr>
          <p:cNvSpPr/>
          <p:nvPr/>
        </p:nvSpPr>
        <p:spPr>
          <a:xfrm>
            <a:off x="2125346" y="6778213"/>
            <a:ext cx="19841" cy="19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761"/>
                </a:lnTo>
                <a:lnTo>
                  <a:pt x="1795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4" name="図形">
            <a:extLst>
              <a:ext uri="{FF2B5EF4-FFF2-40B4-BE49-F238E27FC236}">
                <a16:creationId xmlns:a16="http://schemas.microsoft.com/office/drawing/2014/main" id="{D891D61F-917D-422F-8F30-87F9C7BB5FE2}"/>
              </a:ext>
            </a:extLst>
          </p:cNvPr>
          <p:cNvSpPr/>
          <p:nvPr/>
        </p:nvSpPr>
        <p:spPr>
          <a:xfrm>
            <a:off x="2070360" y="6653654"/>
            <a:ext cx="112031" cy="113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16" y="0"/>
                </a:moveTo>
                <a:lnTo>
                  <a:pt x="6130" y="1241"/>
                </a:lnTo>
                <a:lnTo>
                  <a:pt x="1886" y="4684"/>
                </a:lnTo>
                <a:lnTo>
                  <a:pt x="0" y="9630"/>
                </a:lnTo>
                <a:lnTo>
                  <a:pt x="143" y="11810"/>
                </a:lnTo>
                <a:lnTo>
                  <a:pt x="2296" y="17255"/>
                </a:lnTo>
                <a:lnTo>
                  <a:pt x="6466" y="20668"/>
                </a:lnTo>
                <a:lnTo>
                  <a:pt x="10851" y="21600"/>
                </a:lnTo>
                <a:lnTo>
                  <a:pt x="12823" y="21423"/>
                </a:lnTo>
                <a:lnTo>
                  <a:pt x="17912" y="19021"/>
                </a:lnTo>
                <a:lnTo>
                  <a:pt x="21104" y="14465"/>
                </a:lnTo>
                <a:lnTo>
                  <a:pt x="21600" y="12614"/>
                </a:lnTo>
                <a:lnTo>
                  <a:pt x="21496" y="10307"/>
                </a:lnTo>
                <a:lnTo>
                  <a:pt x="19544" y="4626"/>
                </a:lnTo>
                <a:lnTo>
                  <a:pt x="15655" y="1053"/>
                </a:lnTo>
                <a:lnTo>
                  <a:pt x="12316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5" name="図形">
            <a:extLst>
              <a:ext uri="{FF2B5EF4-FFF2-40B4-BE49-F238E27FC236}">
                <a16:creationId xmlns:a16="http://schemas.microsoft.com/office/drawing/2014/main" id="{C9A44B1E-9B18-4752-B8EC-D7627299E9E5}"/>
              </a:ext>
            </a:extLst>
          </p:cNvPr>
          <p:cNvSpPr/>
          <p:nvPr/>
        </p:nvSpPr>
        <p:spPr>
          <a:xfrm>
            <a:off x="2070360" y="6653654"/>
            <a:ext cx="112031" cy="113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51" y="21600"/>
                </a:moveTo>
                <a:lnTo>
                  <a:pt x="16385" y="20102"/>
                </a:lnTo>
                <a:lnTo>
                  <a:pt x="20303" y="16171"/>
                </a:lnTo>
                <a:lnTo>
                  <a:pt x="21600" y="12614"/>
                </a:lnTo>
                <a:lnTo>
                  <a:pt x="21496" y="10307"/>
                </a:lnTo>
                <a:lnTo>
                  <a:pt x="19544" y="4626"/>
                </a:lnTo>
                <a:lnTo>
                  <a:pt x="15655" y="1053"/>
                </a:lnTo>
                <a:lnTo>
                  <a:pt x="12316" y="0"/>
                </a:lnTo>
                <a:lnTo>
                  <a:pt x="10064" y="126"/>
                </a:lnTo>
                <a:lnTo>
                  <a:pt x="4479" y="2179"/>
                </a:lnTo>
                <a:lnTo>
                  <a:pt x="975" y="6200"/>
                </a:lnTo>
                <a:lnTo>
                  <a:pt x="0" y="9630"/>
                </a:lnTo>
                <a:lnTo>
                  <a:pt x="143" y="11810"/>
                </a:lnTo>
                <a:lnTo>
                  <a:pt x="2296" y="17255"/>
                </a:lnTo>
                <a:lnTo>
                  <a:pt x="6466" y="20668"/>
                </a:lnTo>
                <a:lnTo>
                  <a:pt x="10851" y="21600"/>
                </a:lnTo>
                <a:close/>
              </a:path>
            </a:pathLst>
          </a:custGeom>
          <a:ln w="2054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6" name="線">
            <a:extLst>
              <a:ext uri="{FF2B5EF4-FFF2-40B4-BE49-F238E27FC236}">
                <a16:creationId xmlns:a16="http://schemas.microsoft.com/office/drawing/2014/main" id="{7FE7E087-76DB-43D8-A640-21C765CAC70B}"/>
              </a:ext>
            </a:extLst>
          </p:cNvPr>
          <p:cNvSpPr/>
          <p:nvPr/>
        </p:nvSpPr>
        <p:spPr>
          <a:xfrm>
            <a:off x="2120857" y="6732059"/>
            <a:ext cx="13152" cy="1"/>
          </a:xfrm>
          <a:prstGeom prst="line">
            <a:avLst/>
          </a:prstGeom>
          <a:ln w="4276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7" name="線">
            <a:extLst>
              <a:ext uri="{FF2B5EF4-FFF2-40B4-BE49-F238E27FC236}">
                <a16:creationId xmlns:a16="http://schemas.microsoft.com/office/drawing/2014/main" id="{2BF376F8-18DA-4B4A-829A-5F7E7354F123}"/>
              </a:ext>
            </a:extLst>
          </p:cNvPr>
          <p:cNvSpPr/>
          <p:nvPr/>
        </p:nvSpPr>
        <p:spPr>
          <a:xfrm>
            <a:off x="2090558" y="6710884"/>
            <a:ext cx="72670" cy="0"/>
          </a:xfrm>
          <a:prstGeom prst="line">
            <a:avLst/>
          </a:prstGeom>
          <a:ln w="19723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8" name="線">
            <a:extLst>
              <a:ext uri="{FF2B5EF4-FFF2-40B4-BE49-F238E27FC236}">
                <a16:creationId xmlns:a16="http://schemas.microsoft.com/office/drawing/2014/main" id="{57A04042-4EFF-47C4-9599-2507D7C939C3}"/>
              </a:ext>
            </a:extLst>
          </p:cNvPr>
          <p:cNvSpPr/>
          <p:nvPr/>
        </p:nvSpPr>
        <p:spPr>
          <a:xfrm>
            <a:off x="2120857" y="6689976"/>
            <a:ext cx="13152" cy="1"/>
          </a:xfrm>
          <a:prstGeom prst="line">
            <a:avLst/>
          </a:prstGeom>
          <a:ln w="4276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59" name="図形">
            <a:extLst>
              <a:ext uri="{FF2B5EF4-FFF2-40B4-BE49-F238E27FC236}">
                <a16:creationId xmlns:a16="http://schemas.microsoft.com/office/drawing/2014/main" id="{354577F4-2BE3-4E78-B627-0A4181776348}"/>
              </a:ext>
            </a:extLst>
          </p:cNvPr>
          <p:cNvSpPr/>
          <p:nvPr/>
        </p:nvSpPr>
        <p:spPr>
          <a:xfrm>
            <a:off x="3204850" y="5792968"/>
            <a:ext cx="211717" cy="2117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0"/>
                </a:moveTo>
                <a:lnTo>
                  <a:pt x="1197" y="23"/>
                </a:lnTo>
                <a:lnTo>
                  <a:pt x="343" y="518"/>
                </a:lnTo>
                <a:lnTo>
                  <a:pt x="0" y="1458"/>
                </a:lnTo>
                <a:lnTo>
                  <a:pt x="23" y="20403"/>
                </a:lnTo>
                <a:lnTo>
                  <a:pt x="518" y="21257"/>
                </a:lnTo>
                <a:lnTo>
                  <a:pt x="1458" y="21600"/>
                </a:lnTo>
                <a:lnTo>
                  <a:pt x="20404" y="21577"/>
                </a:lnTo>
                <a:lnTo>
                  <a:pt x="21257" y="21082"/>
                </a:lnTo>
                <a:lnTo>
                  <a:pt x="21600" y="20141"/>
                </a:lnTo>
                <a:lnTo>
                  <a:pt x="21577" y="1197"/>
                </a:lnTo>
                <a:lnTo>
                  <a:pt x="21082" y="343"/>
                </a:lnTo>
                <a:lnTo>
                  <a:pt x="20143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grpSp>
        <p:nvGrpSpPr>
          <p:cNvPr id="60" name="グループ">
            <a:extLst>
              <a:ext uri="{FF2B5EF4-FFF2-40B4-BE49-F238E27FC236}">
                <a16:creationId xmlns:a16="http://schemas.microsoft.com/office/drawing/2014/main" id="{51076FEE-BF97-4B96-9A62-A04C8996C741}"/>
              </a:ext>
            </a:extLst>
          </p:cNvPr>
          <p:cNvGrpSpPr/>
          <p:nvPr/>
        </p:nvGrpSpPr>
        <p:grpSpPr>
          <a:xfrm>
            <a:off x="3213827" y="5823266"/>
            <a:ext cx="145713" cy="117415"/>
            <a:chOff x="0" y="0"/>
            <a:chExt cx="206139" cy="166105"/>
          </a:xfrm>
        </p:grpSpPr>
        <p:sp>
          <p:nvSpPr>
            <p:cNvPr id="61" name="図形">
              <a:extLst>
                <a:ext uri="{FF2B5EF4-FFF2-40B4-BE49-F238E27FC236}">
                  <a16:creationId xmlns:a16="http://schemas.microsoft.com/office/drawing/2014/main" id="{8FDE3ED5-A771-47BD-9B08-82DB12BFF288}"/>
                </a:ext>
              </a:extLst>
            </p:cNvPr>
            <p:cNvSpPr/>
            <p:nvPr/>
          </p:nvSpPr>
          <p:spPr>
            <a:xfrm>
              <a:off x="0" y="50182"/>
              <a:ext cx="127183" cy="115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59" y="0"/>
                  </a:moveTo>
                  <a:lnTo>
                    <a:pt x="3211" y="2605"/>
                  </a:lnTo>
                  <a:lnTo>
                    <a:pt x="1441" y="5277"/>
                  </a:lnTo>
                  <a:lnTo>
                    <a:pt x="391" y="7951"/>
                  </a:lnTo>
                  <a:lnTo>
                    <a:pt x="0" y="10561"/>
                  </a:lnTo>
                  <a:lnTo>
                    <a:pt x="209" y="13044"/>
                  </a:lnTo>
                  <a:lnTo>
                    <a:pt x="3847" y="19070"/>
                  </a:lnTo>
                  <a:lnTo>
                    <a:pt x="10749" y="21600"/>
                  </a:lnTo>
                  <a:lnTo>
                    <a:pt x="13498" y="21363"/>
                  </a:lnTo>
                  <a:lnTo>
                    <a:pt x="16372" y="20477"/>
                  </a:lnTo>
                  <a:lnTo>
                    <a:pt x="19313" y="18877"/>
                  </a:lnTo>
                  <a:lnTo>
                    <a:pt x="21600" y="17031"/>
                  </a:lnTo>
                  <a:lnTo>
                    <a:pt x="11197" y="17031"/>
                  </a:lnTo>
                  <a:lnTo>
                    <a:pt x="9112" y="16659"/>
                  </a:lnTo>
                  <a:lnTo>
                    <a:pt x="3336" y="11542"/>
                  </a:lnTo>
                  <a:lnTo>
                    <a:pt x="2419" y="7700"/>
                  </a:lnTo>
                  <a:lnTo>
                    <a:pt x="2561" y="5681"/>
                  </a:lnTo>
                  <a:lnTo>
                    <a:pt x="3144" y="3682"/>
                  </a:lnTo>
                  <a:lnTo>
                    <a:pt x="4200" y="1767"/>
                  </a:lnTo>
                  <a:lnTo>
                    <a:pt x="5759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62" name="図形">
              <a:extLst>
                <a:ext uri="{FF2B5EF4-FFF2-40B4-BE49-F238E27FC236}">
                  <a16:creationId xmlns:a16="http://schemas.microsoft.com/office/drawing/2014/main" id="{6C860E6C-FDCB-4482-A6C6-2DF230D1D211}"/>
                </a:ext>
              </a:extLst>
            </p:cNvPr>
            <p:cNvSpPr/>
            <p:nvPr/>
          </p:nvSpPr>
          <p:spPr>
            <a:xfrm>
              <a:off x="65930" y="0"/>
              <a:ext cx="140210" cy="141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6611" y="9562"/>
                  </a:lnTo>
                  <a:lnTo>
                    <a:pt x="11543" y="16054"/>
                  </a:lnTo>
                  <a:lnTo>
                    <a:pt x="6620" y="19895"/>
                  </a:lnTo>
                  <a:lnTo>
                    <a:pt x="0" y="21600"/>
                  </a:lnTo>
                  <a:lnTo>
                    <a:pt x="9436" y="21600"/>
                  </a:lnTo>
                  <a:lnTo>
                    <a:pt x="15182" y="15144"/>
                  </a:lnTo>
                  <a:lnTo>
                    <a:pt x="19706" y="5934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grpSp>
        <p:nvGrpSpPr>
          <p:cNvPr id="63" name="グループ">
            <a:extLst>
              <a:ext uri="{FF2B5EF4-FFF2-40B4-BE49-F238E27FC236}">
                <a16:creationId xmlns:a16="http://schemas.microsoft.com/office/drawing/2014/main" id="{71ABA023-60F3-4595-9460-887F6DB82A46}"/>
              </a:ext>
            </a:extLst>
          </p:cNvPr>
          <p:cNvGrpSpPr/>
          <p:nvPr/>
        </p:nvGrpSpPr>
        <p:grpSpPr>
          <a:xfrm>
            <a:off x="3213827" y="5817656"/>
            <a:ext cx="115381" cy="92816"/>
            <a:chOff x="0" y="0"/>
            <a:chExt cx="163227" cy="131306"/>
          </a:xfrm>
        </p:grpSpPr>
        <p:sp>
          <p:nvSpPr>
            <p:cNvPr id="64" name="図形">
              <a:extLst>
                <a:ext uri="{FF2B5EF4-FFF2-40B4-BE49-F238E27FC236}">
                  <a16:creationId xmlns:a16="http://schemas.microsoft.com/office/drawing/2014/main" id="{00975C70-826E-4FEC-90DA-6F372300C288}"/>
                </a:ext>
              </a:extLst>
            </p:cNvPr>
            <p:cNvSpPr/>
            <p:nvPr/>
          </p:nvSpPr>
          <p:spPr>
            <a:xfrm>
              <a:off x="0" y="39680"/>
              <a:ext cx="100702" cy="91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61" y="0"/>
                  </a:moveTo>
                  <a:lnTo>
                    <a:pt x="3212" y="2605"/>
                  </a:lnTo>
                  <a:lnTo>
                    <a:pt x="1442" y="5277"/>
                  </a:lnTo>
                  <a:lnTo>
                    <a:pt x="391" y="7951"/>
                  </a:lnTo>
                  <a:lnTo>
                    <a:pt x="0" y="10562"/>
                  </a:lnTo>
                  <a:lnTo>
                    <a:pt x="209" y="13044"/>
                  </a:lnTo>
                  <a:lnTo>
                    <a:pt x="5864" y="20389"/>
                  </a:lnTo>
                  <a:lnTo>
                    <a:pt x="10749" y="21600"/>
                  </a:lnTo>
                  <a:lnTo>
                    <a:pt x="13499" y="21362"/>
                  </a:lnTo>
                  <a:lnTo>
                    <a:pt x="16374" y="20477"/>
                  </a:lnTo>
                  <a:lnTo>
                    <a:pt x="19314" y="18877"/>
                  </a:lnTo>
                  <a:lnTo>
                    <a:pt x="21600" y="17031"/>
                  </a:lnTo>
                  <a:lnTo>
                    <a:pt x="11197" y="17031"/>
                  </a:lnTo>
                  <a:lnTo>
                    <a:pt x="9112" y="16659"/>
                  </a:lnTo>
                  <a:lnTo>
                    <a:pt x="2687" y="9674"/>
                  </a:lnTo>
                  <a:lnTo>
                    <a:pt x="2419" y="7699"/>
                  </a:lnTo>
                  <a:lnTo>
                    <a:pt x="2561" y="5681"/>
                  </a:lnTo>
                  <a:lnTo>
                    <a:pt x="3144" y="3682"/>
                  </a:lnTo>
                  <a:lnTo>
                    <a:pt x="4201" y="1767"/>
                  </a:lnTo>
                  <a:lnTo>
                    <a:pt x="5761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65" name="図形">
              <a:extLst>
                <a:ext uri="{FF2B5EF4-FFF2-40B4-BE49-F238E27FC236}">
                  <a16:creationId xmlns:a16="http://schemas.microsoft.com/office/drawing/2014/main" id="{39A85352-F21B-41D0-9CC3-2C364292F1FB}"/>
                </a:ext>
              </a:extLst>
            </p:cNvPr>
            <p:cNvSpPr/>
            <p:nvPr/>
          </p:nvSpPr>
          <p:spPr>
            <a:xfrm>
              <a:off x="52201" y="0"/>
              <a:ext cx="111027" cy="111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6610" y="9562"/>
                  </a:lnTo>
                  <a:lnTo>
                    <a:pt x="11542" y="16054"/>
                  </a:lnTo>
                  <a:lnTo>
                    <a:pt x="4284" y="20952"/>
                  </a:lnTo>
                  <a:lnTo>
                    <a:pt x="0" y="21600"/>
                  </a:lnTo>
                  <a:lnTo>
                    <a:pt x="9436" y="21600"/>
                  </a:lnTo>
                  <a:lnTo>
                    <a:pt x="15182" y="15143"/>
                  </a:lnTo>
                  <a:lnTo>
                    <a:pt x="19706" y="5934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grpSp>
        <p:nvGrpSpPr>
          <p:cNvPr id="66" name="グループ">
            <a:extLst>
              <a:ext uri="{FF2B5EF4-FFF2-40B4-BE49-F238E27FC236}">
                <a16:creationId xmlns:a16="http://schemas.microsoft.com/office/drawing/2014/main" id="{690DEEDF-D68F-48C3-B257-D60BBC8CF2C5}"/>
              </a:ext>
            </a:extLst>
          </p:cNvPr>
          <p:cNvGrpSpPr/>
          <p:nvPr/>
        </p:nvGrpSpPr>
        <p:grpSpPr>
          <a:xfrm>
            <a:off x="3221682" y="5843465"/>
            <a:ext cx="167049" cy="135365"/>
            <a:chOff x="0" y="0"/>
            <a:chExt cx="236322" cy="191499"/>
          </a:xfrm>
        </p:grpSpPr>
        <p:sp>
          <p:nvSpPr>
            <p:cNvPr id="67" name="図形">
              <a:extLst>
                <a:ext uri="{FF2B5EF4-FFF2-40B4-BE49-F238E27FC236}">
                  <a16:creationId xmlns:a16="http://schemas.microsoft.com/office/drawing/2014/main" id="{FB413CD8-C0C9-46B9-B2E6-ED769FF5C124}"/>
                </a:ext>
              </a:extLst>
            </p:cNvPr>
            <p:cNvSpPr/>
            <p:nvPr/>
          </p:nvSpPr>
          <p:spPr>
            <a:xfrm>
              <a:off x="0" y="57854"/>
              <a:ext cx="145797" cy="13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61" y="0"/>
                  </a:moveTo>
                  <a:lnTo>
                    <a:pt x="3212" y="2605"/>
                  </a:lnTo>
                  <a:lnTo>
                    <a:pt x="1442" y="5277"/>
                  </a:lnTo>
                  <a:lnTo>
                    <a:pt x="391" y="7951"/>
                  </a:lnTo>
                  <a:lnTo>
                    <a:pt x="0" y="10561"/>
                  </a:lnTo>
                  <a:lnTo>
                    <a:pt x="209" y="13043"/>
                  </a:lnTo>
                  <a:lnTo>
                    <a:pt x="3846" y="19070"/>
                  </a:lnTo>
                  <a:lnTo>
                    <a:pt x="10749" y="21600"/>
                  </a:lnTo>
                  <a:lnTo>
                    <a:pt x="13498" y="21363"/>
                  </a:lnTo>
                  <a:lnTo>
                    <a:pt x="16373" y="20477"/>
                  </a:lnTo>
                  <a:lnTo>
                    <a:pt x="19313" y="18877"/>
                  </a:lnTo>
                  <a:lnTo>
                    <a:pt x="21600" y="17032"/>
                  </a:lnTo>
                  <a:lnTo>
                    <a:pt x="11198" y="17032"/>
                  </a:lnTo>
                  <a:lnTo>
                    <a:pt x="9113" y="16660"/>
                  </a:lnTo>
                  <a:lnTo>
                    <a:pt x="4334" y="13238"/>
                  </a:lnTo>
                  <a:lnTo>
                    <a:pt x="2419" y="7700"/>
                  </a:lnTo>
                  <a:lnTo>
                    <a:pt x="2561" y="5681"/>
                  </a:lnTo>
                  <a:lnTo>
                    <a:pt x="3145" y="3682"/>
                  </a:lnTo>
                  <a:lnTo>
                    <a:pt x="4201" y="1767"/>
                  </a:lnTo>
                  <a:lnTo>
                    <a:pt x="5761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68" name="図形">
              <a:extLst>
                <a:ext uri="{FF2B5EF4-FFF2-40B4-BE49-F238E27FC236}">
                  <a16:creationId xmlns:a16="http://schemas.microsoft.com/office/drawing/2014/main" id="{97BE5055-317F-4DEF-AF6B-B587C6CDF0FB}"/>
                </a:ext>
              </a:extLst>
            </p:cNvPr>
            <p:cNvSpPr/>
            <p:nvPr/>
          </p:nvSpPr>
          <p:spPr>
            <a:xfrm>
              <a:off x="75583" y="0"/>
              <a:ext cx="160740" cy="163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9129" y="5191"/>
                  </a:lnTo>
                  <a:lnTo>
                    <a:pt x="14073" y="13166"/>
                  </a:lnTo>
                  <a:lnTo>
                    <a:pt x="9049" y="18280"/>
                  </a:lnTo>
                  <a:lnTo>
                    <a:pt x="4284" y="20952"/>
                  </a:lnTo>
                  <a:lnTo>
                    <a:pt x="0" y="21600"/>
                  </a:lnTo>
                  <a:lnTo>
                    <a:pt x="9435" y="21600"/>
                  </a:lnTo>
                  <a:lnTo>
                    <a:pt x="15182" y="15144"/>
                  </a:lnTo>
                  <a:lnTo>
                    <a:pt x="19706" y="5934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sp>
        <p:nvSpPr>
          <p:cNvPr id="69" name="図形">
            <a:extLst>
              <a:ext uri="{FF2B5EF4-FFF2-40B4-BE49-F238E27FC236}">
                <a16:creationId xmlns:a16="http://schemas.microsoft.com/office/drawing/2014/main" id="{18C37F8E-9916-4B2A-9A62-9539026DDFC0}"/>
              </a:ext>
            </a:extLst>
          </p:cNvPr>
          <p:cNvSpPr/>
          <p:nvPr/>
        </p:nvSpPr>
        <p:spPr>
          <a:xfrm>
            <a:off x="3479776" y="5791846"/>
            <a:ext cx="211727" cy="2117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2" y="0"/>
                </a:moveTo>
                <a:lnTo>
                  <a:pt x="1197" y="23"/>
                </a:lnTo>
                <a:lnTo>
                  <a:pt x="343" y="518"/>
                </a:lnTo>
                <a:lnTo>
                  <a:pt x="0" y="1458"/>
                </a:lnTo>
                <a:lnTo>
                  <a:pt x="23" y="20403"/>
                </a:lnTo>
                <a:lnTo>
                  <a:pt x="518" y="21256"/>
                </a:lnTo>
                <a:lnTo>
                  <a:pt x="1458" y="21600"/>
                </a:lnTo>
                <a:lnTo>
                  <a:pt x="20403" y="21577"/>
                </a:lnTo>
                <a:lnTo>
                  <a:pt x="21257" y="21082"/>
                </a:lnTo>
                <a:lnTo>
                  <a:pt x="21600" y="20142"/>
                </a:lnTo>
                <a:lnTo>
                  <a:pt x="21577" y="1197"/>
                </a:lnTo>
                <a:lnTo>
                  <a:pt x="21082" y="343"/>
                </a:lnTo>
                <a:lnTo>
                  <a:pt x="20142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0" name="図形">
            <a:extLst>
              <a:ext uri="{FF2B5EF4-FFF2-40B4-BE49-F238E27FC236}">
                <a16:creationId xmlns:a16="http://schemas.microsoft.com/office/drawing/2014/main" id="{B9253B4D-E8D6-4D9B-BB6C-A2064BDA2622}"/>
              </a:ext>
            </a:extLst>
          </p:cNvPr>
          <p:cNvSpPr/>
          <p:nvPr/>
        </p:nvSpPr>
        <p:spPr>
          <a:xfrm>
            <a:off x="3541495" y="5853564"/>
            <a:ext cx="85978" cy="87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97" y="0"/>
                </a:moveTo>
                <a:lnTo>
                  <a:pt x="4857" y="1945"/>
                </a:lnTo>
                <a:lnTo>
                  <a:pt x="534" y="7169"/>
                </a:lnTo>
                <a:lnTo>
                  <a:pt x="0" y="9389"/>
                </a:lnTo>
                <a:lnTo>
                  <a:pt x="231" y="12225"/>
                </a:lnTo>
                <a:lnTo>
                  <a:pt x="3639" y="18752"/>
                </a:lnTo>
                <a:lnTo>
                  <a:pt x="9924" y="21558"/>
                </a:lnTo>
                <a:lnTo>
                  <a:pt x="10887" y="21600"/>
                </a:lnTo>
                <a:lnTo>
                  <a:pt x="13426" y="21307"/>
                </a:lnTo>
                <a:lnTo>
                  <a:pt x="19506" y="17454"/>
                </a:lnTo>
                <a:lnTo>
                  <a:pt x="21600" y="13078"/>
                </a:lnTo>
                <a:lnTo>
                  <a:pt x="21452" y="10036"/>
                </a:lnTo>
                <a:lnTo>
                  <a:pt x="18455" y="3152"/>
                </a:lnTo>
                <a:lnTo>
                  <a:pt x="12697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1" name="図形">
            <a:extLst>
              <a:ext uri="{FF2B5EF4-FFF2-40B4-BE49-F238E27FC236}">
                <a16:creationId xmlns:a16="http://schemas.microsoft.com/office/drawing/2014/main" id="{89D7C926-C8D5-418C-8672-FCBF0F087162}"/>
              </a:ext>
            </a:extLst>
          </p:cNvPr>
          <p:cNvSpPr/>
          <p:nvPr/>
        </p:nvSpPr>
        <p:spPr>
          <a:xfrm>
            <a:off x="3525785" y="5837854"/>
            <a:ext cx="118598" cy="118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2" y="21600"/>
                </a:moveTo>
                <a:lnTo>
                  <a:pt x="16070" y="20234"/>
                </a:lnTo>
                <a:lnTo>
                  <a:pt x="19908" y="16623"/>
                </a:lnTo>
                <a:lnTo>
                  <a:pt x="21600" y="11496"/>
                </a:lnTo>
                <a:lnTo>
                  <a:pt x="21457" y="9484"/>
                </a:lnTo>
                <a:lnTo>
                  <a:pt x="19420" y="4356"/>
                </a:lnTo>
                <a:lnTo>
                  <a:pt x="15480" y="997"/>
                </a:lnTo>
                <a:lnTo>
                  <a:pt x="12123" y="0"/>
                </a:lnTo>
                <a:lnTo>
                  <a:pt x="10014" y="120"/>
                </a:lnTo>
                <a:lnTo>
                  <a:pt x="4712" y="2027"/>
                </a:lnTo>
                <a:lnTo>
                  <a:pt x="1245" y="5775"/>
                </a:lnTo>
                <a:lnTo>
                  <a:pt x="0" y="10751"/>
                </a:lnTo>
                <a:lnTo>
                  <a:pt x="160" y="12623"/>
                </a:lnTo>
                <a:lnTo>
                  <a:pt x="2347" y="17503"/>
                </a:lnTo>
                <a:lnTo>
                  <a:pt x="6531" y="20717"/>
                </a:lnTo>
                <a:lnTo>
                  <a:pt x="10812" y="21600"/>
                </a:lnTo>
                <a:close/>
              </a:path>
            </a:pathLst>
          </a:custGeom>
          <a:ln w="17564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2" name="図形">
            <a:extLst>
              <a:ext uri="{FF2B5EF4-FFF2-40B4-BE49-F238E27FC236}">
                <a16:creationId xmlns:a16="http://schemas.microsoft.com/office/drawing/2014/main" id="{4270CDAB-21EC-43CD-AED9-FAEED183876E}"/>
              </a:ext>
            </a:extLst>
          </p:cNvPr>
          <p:cNvSpPr/>
          <p:nvPr/>
        </p:nvSpPr>
        <p:spPr>
          <a:xfrm>
            <a:off x="3505586" y="5818777"/>
            <a:ext cx="158140" cy="157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21600"/>
                </a:moveTo>
                <a:lnTo>
                  <a:pt x="14875" y="20808"/>
                </a:lnTo>
                <a:lnTo>
                  <a:pt x="18237" y="18638"/>
                </a:lnTo>
                <a:lnTo>
                  <a:pt x="20582" y="15403"/>
                </a:lnTo>
                <a:lnTo>
                  <a:pt x="21600" y="11414"/>
                </a:lnTo>
                <a:lnTo>
                  <a:pt x="21518" y="9899"/>
                </a:lnTo>
                <a:lnTo>
                  <a:pt x="20315" y="5831"/>
                </a:lnTo>
                <a:lnTo>
                  <a:pt x="17901" y="2658"/>
                </a:lnTo>
                <a:lnTo>
                  <a:pt x="14560" y="616"/>
                </a:lnTo>
                <a:lnTo>
                  <a:pt x="11960" y="0"/>
                </a:lnTo>
                <a:lnTo>
                  <a:pt x="10378" y="69"/>
                </a:lnTo>
                <a:lnTo>
                  <a:pt x="6171" y="1199"/>
                </a:lnTo>
                <a:lnTo>
                  <a:pt x="2918" y="3500"/>
                </a:lnTo>
                <a:lnTo>
                  <a:pt x="801" y="6706"/>
                </a:lnTo>
                <a:lnTo>
                  <a:pt x="0" y="10547"/>
                </a:lnTo>
                <a:lnTo>
                  <a:pt x="89" y="11999"/>
                </a:lnTo>
                <a:lnTo>
                  <a:pt x="1347" y="15942"/>
                </a:lnTo>
                <a:lnTo>
                  <a:pt x="3854" y="19043"/>
                </a:lnTo>
                <a:lnTo>
                  <a:pt x="7309" y="21018"/>
                </a:lnTo>
                <a:lnTo>
                  <a:pt x="10808" y="21600"/>
                </a:lnTo>
                <a:close/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3" name="図形">
            <a:extLst>
              <a:ext uri="{FF2B5EF4-FFF2-40B4-BE49-F238E27FC236}">
                <a16:creationId xmlns:a16="http://schemas.microsoft.com/office/drawing/2014/main" id="{3B1A464B-B63E-4DF5-A801-412976D1ACC8}"/>
              </a:ext>
            </a:extLst>
          </p:cNvPr>
          <p:cNvSpPr/>
          <p:nvPr/>
        </p:nvSpPr>
        <p:spPr>
          <a:xfrm>
            <a:off x="3390004" y="5845709"/>
            <a:ext cx="113098" cy="114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65" y="0"/>
                </a:moveTo>
                <a:lnTo>
                  <a:pt x="6236" y="1197"/>
                </a:lnTo>
                <a:lnTo>
                  <a:pt x="1956" y="4558"/>
                </a:lnTo>
                <a:lnTo>
                  <a:pt x="0" y="9408"/>
                </a:lnTo>
                <a:lnTo>
                  <a:pt x="132" y="11617"/>
                </a:lnTo>
                <a:lnTo>
                  <a:pt x="2213" y="17115"/>
                </a:lnTo>
                <a:lnTo>
                  <a:pt x="6274" y="20580"/>
                </a:lnTo>
                <a:lnTo>
                  <a:pt x="10846" y="21600"/>
                </a:lnTo>
                <a:lnTo>
                  <a:pt x="12811" y="21425"/>
                </a:lnTo>
                <a:lnTo>
                  <a:pt x="17890" y="19044"/>
                </a:lnTo>
                <a:lnTo>
                  <a:pt x="21093" y="14525"/>
                </a:lnTo>
                <a:lnTo>
                  <a:pt x="21600" y="12687"/>
                </a:lnTo>
                <a:lnTo>
                  <a:pt x="21502" y="10376"/>
                </a:lnTo>
                <a:lnTo>
                  <a:pt x="19590" y="4686"/>
                </a:lnTo>
                <a:lnTo>
                  <a:pt x="15760" y="1088"/>
                </a:lnTo>
                <a:lnTo>
                  <a:pt x="12465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4" name="図形">
            <a:extLst>
              <a:ext uri="{FF2B5EF4-FFF2-40B4-BE49-F238E27FC236}">
                <a16:creationId xmlns:a16="http://schemas.microsoft.com/office/drawing/2014/main" id="{6EE79992-7578-4B46-A199-1B4FBF06D165}"/>
              </a:ext>
            </a:extLst>
          </p:cNvPr>
          <p:cNvSpPr/>
          <p:nvPr/>
        </p:nvSpPr>
        <p:spPr>
          <a:xfrm>
            <a:off x="3390004" y="5845709"/>
            <a:ext cx="113098" cy="114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46" y="21600"/>
                </a:moveTo>
                <a:lnTo>
                  <a:pt x="16364" y="20116"/>
                </a:lnTo>
                <a:lnTo>
                  <a:pt x="20285" y="16218"/>
                </a:lnTo>
                <a:lnTo>
                  <a:pt x="21600" y="12687"/>
                </a:lnTo>
                <a:lnTo>
                  <a:pt x="21502" y="10376"/>
                </a:lnTo>
                <a:lnTo>
                  <a:pt x="19590" y="4686"/>
                </a:lnTo>
                <a:lnTo>
                  <a:pt x="15760" y="1088"/>
                </a:lnTo>
                <a:lnTo>
                  <a:pt x="12465" y="0"/>
                </a:lnTo>
                <a:lnTo>
                  <a:pt x="10195" y="117"/>
                </a:lnTo>
                <a:lnTo>
                  <a:pt x="4574" y="2110"/>
                </a:lnTo>
                <a:lnTo>
                  <a:pt x="1027" y="6043"/>
                </a:lnTo>
                <a:lnTo>
                  <a:pt x="0" y="9408"/>
                </a:lnTo>
                <a:lnTo>
                  <a:pt x="132" y="11617"/>
                </a:lnTo>
                <a:lnTo>
                  <a:pt x="2213" y="17115"/>
                </a:lnTo>
                <a:lnTo>
                  <a:pt x="6274" y="20580"/>
                </a:lnTo>
                <a:lnTo>
                  <a:pt x="10846" y="21600"/>
                </a:lnTo>
                <a:close/>
              </a:path>
            </a:pathLst>
          </a:custGeom>
          <a:ln w="2054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5" name="線">
            <a:extLst>
              <a:ext uri="{FF2B5EF4-FFF2-40B4-BE49-F238E27FC236}">
                <a16:creationId xmlns:a16="http://schemas.microsoft.com/office/drawing/2014/main" id="{52A6031F-BB6E-44F6-8BCB-969801690C8A}"/>
              </a:ext>
            </a:extLst>
          </p:cNvPr>
          <p:cNvSpPr/>
          <p:nvPr/>
        </p:nvSpPr>
        <p:spPr>
          <a:xfrm>
            <a:off x="3440501" y="5924742"/>
            <a:ext cx="13224" cy="1"/>
          </a:xfrm>
          <a:prstGeom prst="line">
            <a:avLst/>
          </a:prstGeom>
          <a:ln w="42964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6" name="線">
            <a:extLst>
              <a:ext uri="{FF2B5EF4-FFF2-40B4-BE49-F238E27FC236}">
                <a16:creationId xmlns:a16="http://schemas.microsoft.com/office/drawing/2014/main" id="{EB6B9774-369C-4E06-90CE-CBE554E6372D}"/>
              </a:ext>
            </a:extLst>
          </p:cNvPr>
          <p:cNvSpPr/>
          <p:nvPr/>
        </p:nvSpPr>
        <p:spPr>
          <a:xfrm>
            <a:off x="3410203" y="5902938"/>
            <a:ext cx="72610" cy="0"/>
          </a:xfrm>
          <a:prstGeom prst="line">
            <a:avLst/>
          </a:prstGeom>
          <a:ln w="19723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7" name="線">
            <a:extLst>
              <a:ext uri="{FF2B5EF4-FFF2-40B4-BE49-F238E27FC236}">
                <a16:creationId xmlns:a16="http://schemas.microsoft.com/office/drawing/2014/main" id="{41FDD2F2-36CE-4842-B3E1-4C5C08FE73A0}"/>
              </a:ext>
            </a:extLst>
          </p:cNvPr>
          <p:cNvSpPr/>
          <p:nvPr/>
        </p:nvSpPr>
        <p:spPr>
          <a:xfrm>
            <a:off x="3440501" y="5882105"/>
            <a:ext cx="13224" cy="1"/>
          </a:xfrm>
          <a:prstGeom prst="line">
            <a:avLst/>
          </a:prstGeom>
          <a:ln w="42964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8" name="図形">
            <a:extLst>
              <a:ext uri="{FF2B5EF4-FFF2-40B4-BE49-F238E27FC236}">
                <a16:creationId xmlns:a16="http://schemas.microsoft.com/office/drawing/2014/main" id="{8AE1F0E3-CF46-48F1-B733-380ED4F79403}"/>
              </a:ext>
            </a:extLst>
          </p:cNvPr>
          <p:cNvSpPr/>
          <p:nvPr/>
        </p:nvSpPr>
        <p:spPr>
          <a:xfrm>
            <a:off x="3220560" y="6447179"/>
            <a:ext cx="211717" cy="211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0"/>
                </a:moveTo>
                <a:lnTo>
                  <a:pt x="1197" y="23"/>
                </a:lnTo>
                <a:lnTo>
                  <a:pt x="343" y="518"/>
                </a:lnTo>
                <a:lnTo>
                  <a:pt x="0" y="1458"/>
                </a:lnTo>
                <a:lnTo>
                  <a:pt x="23" y="20403"/>
                </a:lnTo>
                <a:lnTo>
                  <a:pt x="518" y="21257"/>
                </a:lnTo>
                <a:lnTo>
                  <a:pt x="1458" y="21600"/>
                </a:lnTo>
                <a:lnTo>
                  <a:pt x="20403" y="21577"/>
                </a:lnTo>
                <a:lnTo>
                  <a:pt x="21257" y="21082"/>
                </a:lnTo>
                <a:lnTo>
                  <a:pt x="21600" y="20142"/>
                </a:lnTo>
                <a:lnTo>
                  <a:pt x="21577" y="1198"/>
                </a:lnTo>
                <a:lnTo>
                  <a:pt x="21082" y="343"/>
                </a:lnTo>
                <a:lnTo>
                  <a:pt x="20143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79" name="線">
            <a:extLst>
              <a:ext uri="{FF2B5EF4-FFF2-40B4-BE49-F238E27FC236}">
                <a16:creationId xmlns:a16="http://schemas.microsoft.com/office/drawing/2014/main" id="{2AC2D8D5-D1C2-4697-ACFC-3F7CE0418B63}"/>
              </a:ext>
            </a:extLst>
          </p:cNvPr>
          <p:cNvSpPr/>
          <p:nvPr/>
        </p:nvSpPr>
        <p:spPr>
          <a:xfrm>
            <a:off x="3358584" y="6518997"/>
            <a:ext cx="35874" cy="71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345" y="3605"/>
                </a:lnTo>
                <a:lnTo>
                  <a:pt x="21600" y="8952"/>
                </a:lnTo>
                <a:lnTo>
                  <a:pt x="20981" y="12533"/>
                </a:lnTo>
                <a:lnTo>
                  <a:pt x="18948" y="15590"/>
                </a:lnTo>
                <a:lnTo>
                  <a:pt x="15704" y="18073"/>
                </a:lnTo>
                <a:lnTo>
                  <a:pt x="11454" y="19935"/>
                </a:lnTo>
                <a:lnTo>
                  <a:pt x="6402" y="21126"/>
                </a:lnTo>
                <a:lnTo>
                  <a:pt x="753" y="21600"/>
                </a:lnTo>
              </a:path>
            </a:pathLst>
          </a:custGeom>
          <a:ln w="2341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0" name="図形">
            <a:extLst>
              <a:ext uri="{FF2B5EF4-FFF2-40B4-BE49-F238E27FC236}">
                <a16:creationId xmlns:a16="http://schemas.microsoft.com/office/drawing/2014/main" id="{68D9A37C-F3D9-4701-80EF-1ED65B0EEE17}"/>
              </a:ext>
            </a:extLst>
          </p:cNvPr>
          <p:cNvSpPr/>
          <p:nvPr/>
        </p:nvSpPr>
        <p:spPr>
          <a:xfrm>
            <a:off x="3294622" y="6488699"/>
            <a:ext cx="128919" cy="129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2" y="0"/>
                </a:moveTo>
                <a:lnTo>
                  <a:pt x="15655" y="1155"/>
                </a:lnTo>
                <a:lnTo>
                  <a:pt x="19383" y="4245"/>
                </a:lnTo>
                <a:lnTo>
                  <a:pt x="21403" y="8710"/>
                </a:lnTo>
                <a:lnTo>
                  <a:pt x="21600" y="10407"/>
                </a:lnTo>
                <a:lnTo>
                  <a:pt x="21472" y="12196"/>
                </a:lnTo>
                <a:lnTo>
                  <a:pt x="19677" y="16879"/>
                </a:lnTo>
                <a:lnTo>
                  <a:pt x="16181" y="20172"/>
                </a:lnTo>
                <a:lnTo>
                  <a:pt x="11515" y="21600"/>
                </a:lnTo>
                <a:lnTo>
                  <a:pt x="9666" y="21480"/>
                </a:lnTo>
                <a:lnTo>
                  <a:pt x="4870" y="19749"/>
                </a:lnTo>
                <a:lnTo>
                  <a:pt x="1513" y="16355"/>
                </a:lnTo>
                <a:lnTo>
                  <a:pt x="0" y="11809"/>
                </a:lnTo>
                <a:lnTo>
                  <a:pt x="111" y="9919"/>
                </a:lnTo>
                <a:lnTo>
                  <a:pt x="1792" y="5046"/>
                </a:lnTo>
                <a:lnTo>
                  <a:pt x="5108" y="1644"/>
                </a:lnTo>
                <a:lnTo>
                  <a:pt x="9569" y="67"/>
                </a:lnTo>
                <a:lnTo>
                  <a:pt x="10782" y="0"/>
                </a:lnTo>
                <a:close/>
              </a:path>
            </a:pathLst>
          </a:custGeom>
          <a:ln w="2341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1" name="図形">
            <a:extLst>
              <a:ext uri="{FF2B5EF4-FFF2-40B4-BE49-F238E27FC236}">
                <a16:creationId xmlns:a16="http://schemas.microsoft.com/office/drawing/2014/main" id="{E2E8B4F9-941E-411C-9C35-91F7D4F42206}"/>
              </a:ext>
            </a:extLst>
          </p:cNvPr>
          <p:cNvSpPr/>
          <p:nvPr/>
        </p:nvSpPr>
        <p:spPr>
          <a:xfrm>
            <a:off x="3265446" y="6461767"/>
            <a:ext cx="183864" cy="1840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6" y="0"/>
                </a:moveTo>
                <a:lnTo>
                  <a:pt x="14334" y="590"/>
                </a:lnTo>
                <a:lnTo>
                  <a:pt x="17375" y="2228"/>
                </a:lnTo>
                <a:lnTo>
                  <a:pt x="19731" y="4716"/>
                </a:lnTo>
                <a:lnTo>
                  <a:pt x="21205" y="7857"/>
                </a:lnTo>
                <a:lnTo>
                  <a:pt x="21600" y="10216"/>
                </a:lnTo>
                <a:lnTo>
                  <a:pt x="21539" y="11517"/>
                </a:lnTo>
                <a:lnTo>
                  <a:pt x="20638" y="15081"/>
                </a:lnTo>
                <a:lnTo>
                  <a:pt x="18802" y="18020"/>
                </a:lnTo>
                <a:lnTo>
                  <a:pt x="16212" y="20184"/>
                </a:lnTo>
                <a:lnTo>
                  <a:pt x="13049" y="21420"/>
                </a:lnTo>
                <a:lnTo>
                  <a:pt x="11900" y="21600"/>
                </a:lnTo>
                <a:lnTo>
                  <a:pt x="10542" y="21549"/>
                </a:lnTo>
                <a:lnTo>
                  <a:pt x="6856" y="20703"/>
                </a:lnTo>
                <a:lnTo>
                  <a:pt x="3844" y="18952"/>
                </a:lnTo>
                <a:lnTo>
                  <a:pt x="1622" y="16467"/>
                </a:lnTo>
                <a:lnTo>
                  <a:pt x="310" y="13419"/>
                </a:lnTo>
                <a:lnTo>
                  <a:pt x="0" y="11158"/>
                </a:lnTo>
                <a:lnTo>
                  <a:pt x="65" y="9894"/>
                </a:lnTo>
                <a:lnTo>
                  <a:pt x="994" y="6407"/>
                </a:lnTo>
                <a:lnTo>
                  <a:pt x="2879" y="3514"/>
                </a:lnTo>
                <a:lnTo>
                  <a:pt x="5531" y="1385"/>
                </a:lnTo>
                <a:lnTo>
                  <a:pt x="8761" y="194"/>
                </a:lnTo>
                <a:lnTo>
                  <a:pt x="10806" y="0"/>
                </a:lnTo>
                <a:close/>
              </a:path>
            </a:pathLst>
          </a:custGeom>
          <a:ln w="2341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2" name="図形">
            <a:extLst>
              <a:ext uri="{FF2B5EF4-FFF2-40B4-BE49-F238E27FC236}">
                <a16:creationId xmlns:a16="http://schemas.microsoft.com/office/drawing/2014/main" id="{E05F3D81-A58B-44E6-A5BD-9D4E1D39D30A}"/>
              </a:ext>
            </a:extLst>
          </p:cNvPr>
          <p:cNvSpPr/>
          <p:nvPr/>
        </p:nvSpPr>
        <p:spPr>
          <a:xfrm>
            <a:off x="3237392" y="6432591"/>
            <a:ext cx="241226" cy="241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1" y="0"/>
                </a:moveTo>
                <a:lnTo>
                  <a:pt x="13525" y="346"/>
                </a:lnTo>
                <a:lnTo>
                  <a:pt x="15992" y="1327"/>
                </a:lnTo>
                <a:lnTo>
                  <a:pt x="18117" y="2856"/>
                </a:lnTo>
                <a:lnTo>
                  <a:pt x="19811" y="4844"/>
                </a:lnTo>
                <a:lnTo>
                  <a:pt x="20988" y="7206"/>
                </a:lnTo>
                <a:lnTo>
                  <a:pt x="21559" y="9853"/>
                </a:lnTo>
                <a:lnTo>
                  <a:pt x="21600" y="10783"/>
                </a:lnTo>
                <a:lnTo>
                  <a:pt x="21561" y="11716"/>
                </a:lnTo>
                <a:lnTo>
                  <a:pt x="20994" y="14369"/>
                </a:lnTo>
                <a:lnTo>
                  <a:pt x="19822" y="16734"/>
                </a:lnTo>
                <a:lnTo>
                  <a:pt x="18133" y="18727"/>
                </a:lnTo>
                <a:lnTo>
                  <a:pt x="16014" y="20260"/>
                </a:lnTo>
                <a:lnTo>
                  <a:pt x="13551" y="21247"/>
                </a:lnTo>
                <a:lnTo>
                  <a:pt x="10831" y="21600"/>
                </a:lnTo>
                <a:lnTo>
                  <a:pt x="9897" y="21561"/>
                </a:lnTo>
                <a:lnTo>
                  <a:pt x="7241" y="20995"/>
                </a:lnTo>
                <a:lnTo>
                  <a:pt x="4873" y="19825"/>
                </a:lnTo>
                <a:lnTo>
                  <a:pt x="2878" y="18137"/>
                </a:lnTo>
                <a:lnTo>
                  <a:pt x="1344" y="16020"/>
                </a:lnTo>
                <a:lnTo>
                  <a:pt x="356" y="13560"/>
                </a:lnTo>
                <a:lnTo>
                  <a:pt x="0" y="10843"/>
                </a:lnTo>
                <a:lnTo>
                  <a:pt x="39" y="9907"/>
                </a:lnTo>
                <a:lnTo>
                  <a:pt x="605" y="7249"/>
                </a:lnTo>
                <a:lnTo>
                  <a:pt x="1774" y="4879"/>
                </a:lnTo>
                <a:lnTo>
                  <a:pt x="3459" y="2883"/>
                </a:lnTo>
                <a:lnTo>
                  <a:pt x="5574" y="1348"/>
                </a:lnTo>
                <a:lnTo>
                  <a:pt x="8032" y="358"/>
                </a:lnTo>
                <a:lnTo>
                  <a:pt x="10747" y="0"/>
                </a:lnTo>
                <a:lnTo>
                  <a:pt x="10801" y="0"/>
                </a:lnTo>
                <a:close/>
              </a:path>
            </a:pathLst>
          </a:custGeom>
          <a:ln w="2341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3" name="線">
            <a:extLst>
              <a:ext uri="{FF2B5EF4-FFF2-40B4-BE49-F238E27FC236}">
                <a16:creationId xmlns:a16="http://schemas.microsoft.com/office/drawing/2014/main" id="{5CD090A0-CAE5-4AD5-9F9A-78645E0CC350}"/>
              </a:ext>
            </a:extLst>
          </p:cNvPr>
          <p:cNvSpPr/>
          <p:nvPr/>
        </p:nvSpPr>
        <p:spPr>
          <a:xfrm>
            <a:off x="3258713" y="6518997"/>
            <a:ext cx="34745" cy="71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5253" y="3606"/>
                </a:lnTo>
                <a:lnTo>
                  <a:pt x="0" y="8953"/>
                </a:lnTo>
                <a:lnTo>
                  <a:pt x="619" y="12535"/>
                </a:lnTo>
                <a:lnTo>
                  <a:pt x="2653" y="15591"/>
                </a:lnTo>
                <a:lnTo>
                  <a:pt x="5898" y="18075"/>
                </a:lnTo>
                <a:lnTo>
                  <a:pt x="10149" y="19936"/>
                </a:lnTo>
                <a:lnTo>
                  <a:pt x="15203" y="21127"/>
                </a:lnTo>
                <a:lnTo>
                  <a:pt x="20854" y="21600"/>
                </a:lnTo>
              </a:path>
            </a:pathLst>
          </a:custGeom>
          <a:ln w="2341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4" name="図形">
            <a:extLst>
              <a:ext uri="{FF2B5EF4-FFF2-40B4-BE49-F238E27FC236}">
                <a16:creationId xmlns:a16="http://schemas.microsoft.com/office/drawing/2014/main" id="{4DFF36ED-B362-4EE6-9783-667D7FF23568}"/>
              </a:ext>
            </a:extLst>
          </p:cNvPr>
          <p:cNvSpPr/>
          <p:nvPr/>
        </p:nvSpPr>
        <p:spPr>
          <a:xfrm>
            <a:off x="3229538" y="6488699"/>
            <a:ext cx="128927" cy="129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lnTo>
                  <a:pt x="5945" y="1155"/>
                </a:lnTo>
                <a:lnTo>
                  <a:pt x="2218" y="4245"/>
                </a:lnTo>
                <a:lnTo>
                  <a:pt x="197" y="8710"/>
                </a:lnTo>
                <a:lnTo>
                  <a:pt x="0" y="10407"/>
                </a:lnTo>
                <a:lnTo>
                  <a:pt x="128" y="12196"/>
                </a:lnTo>
                <a:lnTo>
                  <a:pt x="1924" y="16879"/>
                </a:lnTo>
                <a:lnTo>
                  <a:pt x="5420" y="20172"/>
                </a:lnTo>
                <a:lnTo>
                  <a:pt x="10085" y="21600"/>
                </a:lnTo>
                <a:lnTo>
                  <a:pt x="11933" y="21480"/>
                </a:lnTo>
                <a:lnTo>
                  <a:pt x="16729" y="19749"/>
                </a:lnTo>
                <a:lnTo>
                  <a:pt x="20087" y="16356"/>
                </a:lnTo>
                <a:lnTo>
                  <a:pt x="21600" y="11810"/>
                </a:lnTo>
                <a:lnTo>
                  <a:pt x="21488" y="9920"/>
                </a:lnTo>
                <a:lnTo>
                  <a:pt x="19808" y="5047"/>
                </a:lnTo>
                <a:lnTo>
                  <a:pt x="16492" y="1645"/>
                </a:lnTo>
                <a:lnTo>
                  <a:pt x="12032" y="68"/>
                </a:lnTo>
                <a:lnTo>
                  <a:pt x="10818" y="0"/>
                </a:lnTo>
                <a:close/>
              </a:path>
            </a:pathLst>
          </a:custGeom>
          <a:ln w="2341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5" name="図形">
            <a:extLst>
              <a:ext uri="{FF2B5EF4-FFF2-40B4-BE49-F238E27FC236}">
                <a16:creationId xmlns:a16="http://schemas.microsoft.com/office/drawing/2014/main" id="{34FA3413-AB7C-4C1A-A53A-9F4018F14B7A}"/>
              </a:ext>
            </a:extLst>
          </p:cNvPr>
          <p:cNvSpPr/>
          <p:nvPr/>
        </p:nvSpPr>
        <p:spPr>
          <a:xfrm>
            <a:off x="3203728" y="6461767"/>
            <a:ext cx="183873" cy="1840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3" y="0"/>
                </a:moveTo>
                <a:lnTo>
                  <a:pt x="7265" y="590"/>
                </a:lnTo>
                <a:lnTo>
                  <a:pt x="4225" y="2228"/>
                </a:lnTo>
                <a:lnTo>
                  <a:pt x="1869" y="4716"/>
                </a:lnTo>
                <a:lnTo>
                  <a:pt x="395" y="7857"/>
                </a:lnTo>
                <a:lnTo>
                  <a:pt x="0" y="10216"/>
                </a:lnTo>
                <a:lnTo>
                  <a:pt x="61" y="11517"/>
                </a:lnTo>
                <a:lnTo>
                  <a:pt x="962" y="15081"/>
                </a:lnTo>
                <a:lnTo>
                  <a:pt x="2798" y="18020"/>
                </a:lnTo>
                <a:lnTo>
                  <a:pt x="5388" y="20184"/>
                </a:lnTo>
                <a:lnTo>
                  <a:pt x="8550" y="21420"/>
                </a:lnTo>
                <a:lnTo>
                  <a:pt x="9700" y="21600"/>
                </a:lnTo>
                <a:lnTo>
                  <a:pt x="11057" y="21549"/>
                </a:lnTo>
                <a:lnTo>
                  <a:pt x="14743" y="20703"/>
                </a:lnTo>
                <a:lnTo>
                  <a:pt x="17756" y="18953"/>
                </a:lnTo>
                <a:lnTo>
                  <a:pt x="19978" y="16468"/>
                </a:lnTo>
                <a:lnTo>
                  <a:pt x="21289" y="13420"/>
                </a:lnTo>
                <a:lnTo>
                  <a:pt x="21600" y="11159"/>
                </a:lnTo>
                <a:lnTo>
                  <a:pt x="21535" y="9895"/>
                </a:lnTo>
                <a:lnTo>
                  <a:pt x="20606" y="6408"/>
                </a:lnTo>
                <a:lnTo>
                  <a:pt x="18721" y="3514"/>
                </a:lnTo>
                <a:lnTo>
                  <a:pt x="16069" y="1386"/>
                </a:lnTo>
                <a:lnTo>
                  <a:pt x="12839" y="194"/>
                </a:lnTo>
                <a:lnTo>
                  <a:pt x="10793" y="0"/>
                </a:lnTo>
                <a:close/>
              </a:path>
            </a:pathLst>
          </a:custGeom>
          <a:ln w="2341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6" name="図形">
            <a:extLst>
              <a:ext uri="{FF2B5EF4-FFF2-40B4-BE49-F238E27FC236}">
                <a16:creationId xmlns:a16="http://schemas.microsoft.com/office/drawing/2014/main" id="{327F1CCB-03C1-4734-9A25-CA8BA3881E1F}"/>
              </a:ext>
            </a:extLst>
          </p:cNvPr>
          <p:cNvSpPr/>
          <p:nvPr/>
        </p:nvSpPr>
        <p:spPr>
          <a:xfrm>
            <a:off x="3174552" y="6432591"/>
            <a:ext cx="241226" cy="241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lnTo>
                  <a:pt x="8076" y="346"/>
                </a:lnTo>
                <a:lnTo>
                  <a:pt x="5608" y="1327"/>
                </a:lnTo>
                <a:lnTo>
                  <a:pt x="3483" y="2856"/>
                </a:lnTo>
                <a:lnTo>
                  <a:pt x="1789" y="4844"/>
                </a:lnTo>
                <a:lnTo>
                  <a:pt x="612" y="7206"/>
                </a:lnTo>
                <a:lnTo>
                  <a:pt x="41" y="9853"/>
                </a:lnTo>
                <a:lnTo>
                  <a:pt x="0" y="10783"/>
                </a:lnTo>
                <a:lnTo>
                  <a:pt x="39" y="11716"/>
                </a:lnTo>
                <a:lnTo>
                  <a:pt x="606" y="14369"/>
                </a:lnTo>
                <a:lnTo>
                  <a:pt x="1778" y="16734"/>
                </a:lnTo>
                <a:lnTo>
                  <a:pt x="3467" y="18727"/>
                </a:lnTo>
                <a:lnTo>
                  <a:pt x="5587" y="20260"/>
                </a:lnTo>
                <a:lnTo>
                  <a:pt x="8050" y="21247"/>
                </a:lnTo>
                <a:lnTo>
                  <a:pt x="10769" y="21600"/>
                </a:lnTo>
                <a:lnTo>
                  <a:pt x="11703" y="21561"/>
                </a:lnTo>
                <a:lnTo>
                  <a:pt x="14359" y="20995"/>
                </a:lnTo>
                <a:lnTo>
                  <a:pt x="16727" y="19825"/>
                </a:lnTo>
                <a:lnTo>
                  <a:pt x="18722" y="18137"/>
                </a:lnTo>
                <a:lnTo>
                  <a:pt x="20256" y="16020"/>
                </a:lnTo>
                <a:lnTo>
                  <a:pt x="21244" y="13560"/>
                </a:lnTo>
                <a:lnTo>
                  <a:pt x="21600" y="10843"/>
                </a:lnTo>
                <a:lnTo>
                  <a:pt x="21561" y="9907"/>
                </a:lnTo>
                <a:lnTo>
                  <a:pt x="20995" y="7249"/>
                </a:lnTo>
                <a:lnTo>
                  <a:pt x="19826" y="4879"/>
                </a:lnTo>
                <a:lnTo>
                  <a:pt x="18141" y="2883"/>
                </a:lnTo>
                <a:lnTo>
                  <a:pt x="16026" y="1348"/>
                </a:lnTo>
                <a:lnTo>
                  <a:pt x="13567" y="358"/>
                </a:lnTo>
                <a:lnTo>
                  <a:pt x="10853" y="0"/>
                </a:lnTo>
                <a:lnTo>
                  <a:pt x="10799" y="0"/>
                </a:lnTo>
                <a:close/>
              </a:path>
            </a:pathLst>
          </a:custGeom>
          <a:ln w="23418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7" name="光や風をコントロール…">
            <a:extLst>
              <a:ext uri="{FF2B5EF4-FFF2-40B4-BE49-F238E27FC236}">
                <a16:creationId xmlns:a16="http://schemas.microsoft.com/office/drawing/2014/main" id="{BD052841-D355-495D-9028-77A4D5DC174C}"/>
              </a:ext>
            </a:extLst>
          </p:cNvPr>
          <p:cNvSpPr txBox="1"/>
          <p:nvPr/>
        </p:nvSpPr>
        <p:spPr>
          <a:xfrm>
            <a:off x="83486" y="4714585"/>
            <a:ext cx="4105718" cy="522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indent="8978">
              <a:defRPr sz="2400">
                <a:solidFill>
                  <a:srgbClr val="636466"/>
                </a:solidFill>
                <a:latin typeface="HG明朝B"/>
                <a:ea typeface="HG明朝B"/>
                <a:cs typeface="HG明朝B"/>
                <a:sym typeface="HG明朝B"/>
              </a:defRPr>
            </a:pPr>
            <a:r>
              <a:rPr sz="1697" dirty="0" err="1">
                <a:ea typeface="メイリオ" panose="020B0604030504040204" pitchFamily="50" charset="-128"/>
              </a:rPr>
              <a:t>光や風をコントロール</a:t>
            </a:r>
            <a:endParaRPr sz="1697" dirty="0">
              <a:ea typeface="メイリオ" panose="020B0604030504040204" pitchFamily="50" charset="-128"/>
            </a:endParaRPr>
          </a:p>
          <a:p>
            <a:pPr indent="8978">
              <a:defRPr sz="2400">
                <a:solidFill>
                  <a:srgbClr val="636466"/>
                </a:solidFill>
                <a:latin typeface="HG明朝B"/>
                <a:ea typeface="HG明朝B"/>
                <a:cs typeface="HG明朝B"/>
                <a:sym typeface="HG明朝B"/>
              </a:defRPr>
            </a:pPr>
            <a:r>
              <a:rPr sz="1697" dirty="0">
                <a:ea typeface="メイリオ" panose="020B0604030504040204" pitchFamily="50" charset="-128"/>
              </a:rPr>
              <a:t>　　　 </a:t>
            </a:r>
            <a:r>
              <a:rPr sz="1697" dirty="0" err="1">
                <a:ea typeface="メイリオ" panose="020B0604030504040204" pitchFamily="50" charset="-128"/>
              </a:rPr>
              <a:t>暮らしにプラス</a:t>
            </a:r>
            <a:r>
              <a:rPr sz="1697" dirty="0">
                <a:ea typeface="メイリオ" panose="020B0604030504040204" pitchFamily="50" charset="-128"/>
              </a:rPr>
              <a:t>αの快適空間を。</a:t>
            </a:r>
          </a:p>
        </p:txBody>
      </p:sp>
      <p:sp>
        <p:nvSpPr>
          <p:cNvPr id="88" name="図形">
            <a:extLst>
              <a:ext uri="{FF2B5EF4-FFF2-40B4-BE49-F238E27FC236}">
                <a16:creationId xmlns:a16="http://schemas.microsoft.com/office/drawing/2014/main" id="{CFC3C9E8-EFCB-463F-B5FA-0E104AEF9129}"/>
              </a:ext>
            </a:extLst>
          </p:cNvPr>
          <p:cNvSpPr/>
          <p:nvPr/>
        </p:nvSpPr>
        <p:spPr>
          <a:xfrm>
            <a:off x="1079505" y="5549462"/>
            <a:ext cx="210846" cy="2108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0"/>
                </a:moveTo>
                <a:lnTo>
                  <a:pt x="1204" y="22"/>
                </a:lnTo>
                <a:lnTo>
                  <a:pt x="346" y="515"/>
                </a:lnTo>
                <a:lnTo>
                  <a:pt x="0" y="1457"/>
                </a:lnTo>
                <a:lnTo>
                  <a:pt x="22" y="20397"/>
                </a:lnTo>
                <a:lnTo>
                  <a:pt x="516" y="21255"/>
                </a:lnTo>
                <a:lnTo>
                  <a:pt x="1458" y="21600"/>
                </a:lnTo>
                <a:lnTo>
                  <a:pt x="20397" y="21578"/>
                </a:lnTo>
                <a:lnTo>
                  <a:pt x="21255" y="21084"/>
                </a:lnTo>
                <a:lnTo>
                  <a:pt x="21600" y="20142"/>
                </a:lnTo>
                <a:lnTo>
                  <a:pt x="21578" y="1204"/>
                </a:lnTo>
                <a:lnTo>
                  <a:pt x="21085" y="345"/>
                </a:lnTo>
                <a:lnTo>
                  <a:pt x="20143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89" name="線">
            <a:extLst>
              <a:ext uri="{FF2B5EF4-FFF2-40B4-BE49-F238E27FC236}">
                <a16:creationId xmlns:a16="http://schemas.microsoft.com/office/drawing/2014/main" id="{2DA1B651-5D05-45A6-90F4-8044FAC76DFE}"/>
              </a:ext>
            </a:extLst>
          </p:cNvPr>
          <p:cNvSpPr/>
          <p:nvPr/>
        </p:nvSpPr>
        <p:spPr>
          <a:xfrm>
            <a:off x="1132246" y="5504577"/>
            <a:ext cx="41484" cy="110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5423"/>
                </a:lnTo>
                <a:lnTo>
                  <a:pt x="0" y="15423"/>
                </a:lnTo>
                <a:lnTo>
                  <a:pt x="0" y="0"/>
                </a:lnTo>
              </a:path>
            </a:pathLst>
          </a:custGeom>
          <a:ln w="1129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0" name="線">
            <a:extLst>
              <a:ext uri="{FF2B5EF4-FFF2-40B4-BE49-F238E27FC236}">
                <a16:creationId xmlns:a16="http://schemas.microsoft.com/office/drawing/2014/main" id="{9C2F1A7F-2C04-4D4D-A1C5-9FAC2B742F82}"/>
              </a:ext>
            </a:extLst>
          </p:cNvPr>
          <p:cNvSpPr/>
          <p:nvPr/>
        </p:nvSpPr>
        <p:spPr>
          <a:xfrm>
            <a:off x="1145712" y="5504576"/>
            <a:ext cx="41492" cy="110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2887"/>
                </a:lnTo>
                <a:lnTo>
                  <a:pt x="0" y="12887"/>
                </a:lnTo>
                <a:lnTo>
                  <a:pt x="0" y="0"/>
                </a:lnTo>
              </a:path>
            </a:pathLst>
          </a:custGeom>
          <a:ln w="1129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1" name="線">
            <a:extLst>
              <a:ext uri="{FF2B5EF4-FFF2-40B4-BE49-F238E27FC236}">
                <a16:creationId xmlns:a16="http://schemas.microsoft.com/office/drawing/2014/main" id="{03788CC4-B55B-434B-BF0F-A76567E32DDF}"/>
              </a:ext>
            </a:extLst>
          </p:cNvPr>
          <p:cNvSpPr/>
          <p:nvPr/>
        </p:nvSpPr>
        <p:spPr>
          <a:xfrm>
            <a:off x="1191720" y="5626891"/>
            <a:ext cx="102062" cy="69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942"/>
                </a:moveTo>
                <a:lnTo>
                  <a:pt x="17578" y="13002"/>
                </a:lnTo>
                <a:lnTo>
                  <a:pt x="15139" y="12966"/>
                </a:lnTo>
                <a:lnTo>
                  <a:pt x="13787" y="12774"/>
                </a:lnTo>
                <a:lnTo>
                  <a:pt x="13029" y="12367"/>
                </a:lnTo>
                <a:lnTo>
                  <a:pt x="11670" y="9999"/>
                </a:lnTo>
                <a:lnTo>
                  <a:pt x="10378" y="8912"/>
                </a:lnTo>
                <a:lnTo>
                  <a:pt x="6919" y="7831"/>
                </a:lnTo>
                <a:lnTo>
                  <a:pt x="5352" y="6984"/>
                </a:lnTo>
                <a:lnTo>
                  <a:pt x="4736" y="5764"/>
                </a:lnTo>
                <a:lnTo>
                  <a:pt x="4488" y="2317"/>
                </a:lnTo>
                <a:lnTo>
                  <a:pt x="3833" y="0"/>
                </a:lnTo>
                <a:lnTo>
                  <a:pt x="2151" y="139"/>
                </a:lnTo>
                <a:lnTo>
                  <a:pt x="0" y="0"/>
                </a:lnTo>
                <a:lnTo>
                  <a:pt x="95" y="3134"/>
                </a:lnTo>
                <a:lnTo>
                  <a:pt x="95" y="8995"/>
                </a:lnTo>
                <a:lnTo>
                  <a:pt x="966" y="12078"/>
                </a:lnTo>
                <a:lnTo>
                  <a:pt x="2604" y="12868"/>
                </a:lnTo>
                <a:lnTo>
                  <a:pt x="3264" y="17078"/>
                </a:lnTo>
                <a:lnTo>
                  <a:pt x="3971" y="19522"/>
                </a:lnTo>
                <a:lnTo>
                  <a:pt x="5117" y="20822"/>
                </a:lnTo>
                <a:lnTo>
                  <a:pt x="7095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2" name="線">
            <a:extLst>
              <a:ext uri="{FF2B5EF4-FFF2-40B4-BE49-F238E27FC236}">
                <a16:creationId xmlns:a16="http://schemas.microsoft.com/office/drawing/2014/main" id="{57176DA4-50DF-48A6-9AC7-7F62AAC102D4}"/>
              </a:ext>
            </a:extLst>
          </p:cNvPr>
          <p:cNvSpPr/>
          <p:nvPr/>
        </p:nvSpPr>
        <p:spPr>
          <a:xfrm>
            <a:off x="1193964" y="5725640"/>
            <a:ext cx="87441" cy="14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348"/>
                </a:moveTo>
                <a:lnTo>
                  <a:pt x="842" y="18617"/>
                </a:lnTo>
                <a:lnTo>
                  <a:pt x="2601" y="20638"/>
                </a:lnTo>
                <a:lnTo>
                  <a:pt x="6309" y="21430"/>
                </a:lnTo>
                <a:lnTo>
                  <a:pt x="8966" y="21600"/>
                </a:lnTo>
                <a:lnTo>
                  <a:pt x="10898" y="20843"/>
                </a:lnTo>
                <a:lnTo>
                  <a:pt x="12430" y="18854"/>
                </a:lnTo>
                <a:lnTo>
                  <a:pt x="13887" y="15329"/>
                </a:lnTo>
                <a:lnTo>
                  <a:pt x="15594" y="9962"/>
                </a:lnTo>
                <a:lnTo>
                  <a:pt x="18064" y="4483"/>
                </a:lnTo>
                <a:lnTo>
                  <a:pt x="19772" y="1556"/>
                </a:lnTo>
                <a:lnTo>
                  <a:pt x="21600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3" name="図形">
            <a:extLst>
              <a:ext uri="{FF2B5EF4-FFF2-40B4-BE49-F238E27FC236}">
                <a16:creationId xmlns:a16="http://schemas.microsoft.com/office/drawing/2014/main" id="{FD9120DC-5B7A-43B8-94AA-507E5E94FCCE}"/>
              </a:ext>
            </a:extLst>
          </p:cNvPr>
          <p:cNvSpPr/>
          <p:nvPr/>
        </p:nvSpPr>
        <p:spPr>
          <a:xfrm>
            <a:off x="1167032" y="5615669"/>
            <a:ext cx="25656" cy="135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19" y="0"/>
                </a:moveTo>
                <a:lnTo>
                  <a:pt x="4780" y="0"/>
                </a:lnTo>
                <a:lnTo>
                  <a:pt x="0" y="892"/>
                </a:lnTo>
                <a:lnTo>
                  <a:pt x="0" y="20709"/>
                </a:lnTo>
                <a:lnTo>
                  <a:pt x="4780" y="21600"/>
                </a:lnTo>
                <a:lnTo>
                  <a:pt x="16819" y="21600"/>
                </a:lnTo>
                <a:lnTo>
                  <a:pt x="21600" y="20709"/>
                </a:lnTo>
                <a:lnTo>
                  <a:pt x="21600" y="892"/>
                </a:lnTo>
                <a:lnTo>
                  <a:pt x="16819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4" name="図形">
            <a:extLst>
              <a:ext uri="{FF2B5EF4-FFF2-40B4-BE49-F238E27FC236}">
                <a16:creationId xmlns:a16="http://schemas.microsoft.com/office/drawing/2014/main" id="{85CC68D0-6A1A-4316-9ABA-306FED1D726F}"/>
              </a:ext>
            </a:extLst>
          </p:cNvPr>
          <p:cNvSpPr/>
          <p:nvPr/>
        </p:nvSpPr>
        <p:spPr>
          <a:xfrm>
            <a:off x="1167032" y="5615669"/>
            <a:ext cx="25656" cy="135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608"/>
                </a:moveTo>
                <a:lnTo>
                  <a:pt x="21600" y="20709"/>
                </a:lnTo>
                <a:lnTo>
                  <a:pt x="16819" y="21600"/>
                </a:lnTo>
                <a:lnTo>
                  <a:pt x="4780" y="21600"/>
                </a:lnTo>
                <a:lnTo>
                  <a:pt x="0" y="20709"/>
                </a:lnTo>
                <a:lnTo>
                  <a:pt x="0" y="892"/>
                </a:lnTo>
                <a:lnTo>
                  <a:pt x="4780" y="0"/>
                </a:lnTo>
                <a:lnTo>
                  <a:pt x="16819" y="0"/>
                </a:lnTo>
                <a:lnTo>
                  <a:pt x="21600" y="892"/>
                </a:lnTo>
                <a:lnTo>
                  <a:pt x="21600" y="19608"/>
                </a:lnTo>
                <a:close/>
              </a:path>
            </a:pathLst>
          </a:custGeom>
          <a:ln w="13347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5" name="図形">
            <a:extLst>
              <a:ext uri="{FF2B5EF4-FFF2-40B4-BE49-F238E27FC236}">
                <a16:creationId xmlns:a16="http://schemas.microsoft.com/office/drawing/2014/main" id="{D5281166-08C8-4A8C-ADD5-54FA202A5F03}"/>
              </a:ext>
            </a:extLst>
          </p:cNvPr>
          <p:cNvSpPr/>
          <p:nvPr/>
        </p:nvSpPr>
        <p:spPr>
          <a:xfrm>
            <a:off x="1135612" y="5648211"/>
            <a:ext cx="47811" cy="22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04" y="0"/>
                </a:moveTo>
                <a:lnTo>
                  <a:pt x="5603" y="0"/>
                </a:lnTo>
                <a:lnTo>
                  <a:pt x="647" y="1474"/>
                </a:lnTo>
                <a:lnTo>
                  <a:pt x="398" y="11215"/>
                </a:lnTo>
                <a:lnTo>
                  <a:pt x="0" y="19004"/>
                </a:lnTo>
                <a:lnTo>
                  <a:pt x="5603" y="20729"/>
                </a:lnTo>
                <a:lnTo>
                  <a:pt x="17802" y="20729"/>
                </a:lnTo>
                <a:lnTo>
                  <a:pt x="21005" y="21600"/>
                </a:lnTo>
                <a:lnTo>
                  <a:pt x="21600" y="11667"/>
                </a:lnTo>
                <a:lnTo>
                  <a:pt x="21405" y="871"/>
                </a:lnTo>
                <a:lnTo>
                  <a:pt x="17004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6" name="線">
            <a:extLst>
              <a:ext uri="{FF2B5EF4-FFF2-40B4-BE49-F238E27FC236}">
                <a16:creationId xmlns:a16="http://schemas.microsoft.com/office/drawing/2014/main" id="{255BB20A-F8A8-4377-B47C-9A5D85C1F886}"/>
              </a:ext>
            </a:extLst>
          </p:cNvPr>
          <p:cNvSpPr/>
          <p:nvPr/>
        </p:nvSpPr>
        <p:spPr>
          <a:xfrm>
            <a:off x="1135612" y="5648211"/>
            <a:ext cx="47811" cy="22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9" y="0"/>
                </a:moveTo>
                <a:lnTo>
                  <a:pt x="5603" y="0"/>
                </a:lnTo>
                <a:lnTo>
                  <a:pt x="647" y="1474"/>
                </a:lnTo>
                <a:lnTo>
                  <a:pt x="398" y="11215"/>
                </a:lnTo>
                <a:lnTo>
                  <a:pt x="0" y="19004"/>
                </a:lnTo>
                <a:lnTo>
                  <a:pt x="5603" y="20729"/>
                </a:lnTo>
                <a:lnTo>
                  <a:pt x="17802" y="20729"/>
                </a:lnTo>
                <a:lnTo>
                  <a:pt x="21005" y="21600"/>
                </a:lnTo>
                <a:lnTo>
                  <a:pt x="21600" y="11667"/>
                </a:lnTo>
                <a:lnTo>
                  <a:pt x="21405" y="871"/>
                </a:lnTo>
                <a:lnTo>
                  <a:pt x="17004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7" name="図形">
            <a:extLst>
              <a:ext uri="{FF2B5EF4-FFF2-40B4-BE49-F238E27FC236}">
                <a16:creationId xmlns:a16="http://schemas.microsoft.com/office/drawing/2014/main" id="{DE583AB0-A900-4B8B-B3E7-6E8369ED81CA}"/>
              </a:ext>
            </a:extLst>
          </p:cNvPr>
          <p:cNvSpPr/>
          <p:nvPr/>
        </p:nvSpPr>
        <p:spPr>
          <a:xfrm>
            <a:off x="1135612" y="5670654"/>
            <a:ext cx="47811" cy="22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04" y="0"/>
                </a:moveTo>
                <a:lnTo>
                  <a:pt x="5603" y="0"/>
                </a:lnTo>
                <a:lnTo>
                  <a:pt x="646" y="1482"/>
                </a:lnTo>
                <a:lnTo>
                  <a:pt x="399" y="11221"/>
                </a:lnTo>
                <a:lnTo>
                  <a:pt x="0" y="19004"/>
                </a:lnTo>
                <a:lnTo>
                  <a:pt x="5603" y="20729"/>
                </a:lnTo>
                <a:lnTo>
                  <a:pt x="17802" y="20729"/>
                </a:lnTo>
                <a:lnTo>
                  <a:pt x="21005" y="21600"/>
                </a:lnTo>
                <a:lnTo>
                  <a:pt x="21600" y="11663"/>
                </a:lnTo>
                <a:lnTo>
                  <a:pt x="21405" y="871"/>
                </a:lnTo>
                <a:lnTo>
                  <a:pt x="17004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8" name="線">
            <a:extLst>
              <a:ext uri="{FF2B5EF4-FFF2-40B4-BE49-F238E27FC236}">
                <a16:creationId xmlns:a16="http://schemas.microsoft.com/office/drawing/2014/main" id="{A050815B-F8E0-44D1-85A3-B6A66E213F85}"/>
              </a:ext>
            </a:extLst>
          </p:cNvPr>
          <p:cNvSpPr/>
          <p:nvPr/>
        </p:nvSpPr>
        <p:spPr>
          <a:xfrm>
            <a:off x="1135612" y="5670654"/>
            <a:ext cx="47811" cy="22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9" y="0"/>
                </a:moveTo>
                <a:lnTo>
                  <a:pt x="5603" y="0"/>
                </a:lnTo>
                <a:lnTo>
                  <a:pt x="646" y="1482"/>
                </a:lnTo>
                <a:lnTo>
                  <a:pt x="399" y="11221"/>
                </a:lnTo>
                <a:lnTo>
                  <a:pt x="0" y="19004"/>
                </a:lnTo>
                <a:lnTo>
                  <a:pt x="5603" y="20729"/>
                </a:lnTo>
                <a:lnTo>
                  <a:pt x="17802" y="20729"/>
                </a:lnTo>
                <a:lnTo>
                  <a:pt x="21005" y="21600"/>
                </a:lnTo>
                <a:lnTo>
                  <a:pt x="21600" y="11663"/>
                </a:lnTo>
                <a:lnTo>
                  <a:pt x="21405" y="871"/>
                </a:lnTo>
                <a:lnTo>
                  <a:pt x="17004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99" name="図形">
            <a:extLst>
              <a:ext uri="{FF2B5EF4-FFF2-40B4-BE49-F238E27FC236}">
                <a16:creationId xmlns:a16="http://schemas.microsoft.com/office/drawing/2014/main" id="{F4AA4FC4-875D-4DC5-B7C4-F57CDABA2B4A}"/>
              </a:ext>
            </a:extLst>
          </p:cNvPr>
          <p:cNvSpPr/>
          <p:nvPr/>
        </p:nvSpPr>
        <p:spPr>
          <a:xfrm>
            <a:off x="1138978" y="5693097"/>
            <a:ext cx="41264" cy="19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35" y="0"/>
                </a:moveTo>
                <a:lnTo>
                  <a:pt x="0" y="89"/>
                </a:lnTo>
                <a:lnTo>
                  <a:pt x="536" y="11242"/>
                </a:lnTo>
                <a:lnTo>
                  <a:pt x="138" y="19026"/>
                </a:lnTo>
                <a:lnTo>
                  <a:pt x="5702" y="20746"/>
                </a:lnTo>
                <a:lnTo>
                  <a:pt x="17831" y="20746"/>
                </a:lnTo>
                <a:lnTo>
                  <a:pt x="21004" y="21600"/>
                </a:lnTo>
                <a:lnTo>
                  <a:pt x="21600" y="11674"/>
                </a:lnTo>
                <a:lnTo>
                  <a:pt x="21406" y="864"/>
                </a:lnTo>
                <a:lnTo>
                  <a:pt x="17035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0" name="線">
            <a:extLst>
              <a:ext uri="{FF2B5EF4-FFF2-40B4-BE49-F238E27FC236}">
                <a16:creationId xmlns:a16="http://schemas.microsoft.com/office/drawing/2014/main" id="{205EFBD9-3F1B-4530-9845-D9579A4D5CD8}"/>
              </a:ext>
            </a:extLst>
          </p:cNvPr>
          <p:cNvSpPr/>
          <p:nvPr/>
        </p:nvSpPr>
        <p:spPr>
          <a:xfrm>
            <a:off x="1138978" y="5693096"/>
            <a:ext cx="41264" cy="19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4" y="0"/>
                </a:moveTo>
                <a:lnTo>
                  <a:pt x="5702" y="0"/>
                </a:lnTo>
                <a:lnTo>
                  <a:pt x="0" y="90"/>
                </a:lnTo>
                <a:lnTo>
                  <a:pt x="536" y="11242"/>
                </a:lnTo>
                <a:lnTo>
                  <a:pt x="138" y="19026"/>
                </a:lnTo>
                <a:lnTo>
                  <a:pt x="5702" y="20746"/>
                </a:lnTo>
                <a:lnTo>
                  <a:pt x="17831" y="20746"/>
                </a:lnTo>
                <a:lnTo>
                  <a:pt x="21004" y="21600"/>
                </a:lnTo>
                <a:lnTo>
                  <a:pt x="21600" y="11675"/>
                </a:lnTo>
                <a:lnTo>
                  <a:pt x="21406" y="865"/>
                </a:lnTo>
                <a:lnTo>
                  <a:pt x="17031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1" name="図形">
            <a:extLst>
              <a:ext uri="{FF2B5EF4-FFF2-40B4-BE49-F238E27FC236}">
                <a16:creationId xmlns:a16="http://schemas.microsoft.com/office/drawing/2014/main" id="{7F09FBF7-B5F0-4A47-8A79-518FFCB4BBDC}"/>
              </a:ext>
            </a:extLst>
          </p:cNvPr>
          <p:cNvSpPr/>
          <p:nvPr/>
        </p:nvSpPr>
        <p:spPr>
          <a:xfrm>
            <a:off x="1140101" y="5714418"/>
            <a:ext cx="38879" cy="17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34" y="0"/>
                </a:moveTo>
                <a:lnTo>
                  <a:pt x="0" y="86"/>
                </a:lnTo>
                <a:lnTo>
                  <a:pt x="536" y="11225"/>
                </a:lnTo>
                <a:lnTo>
                  <a:pt x="140" y="19003"/>
                </a:lnTo>
                <a:lnTo>
                  <a:pt x="5698" y="20738"/>
                </a:lnTo>
                <a:lnTo>
                  <a:pt x="17818" y="20738"/>
                </a:lnTo>
                <a:lnTo>
                  <a:pt x="20998" y="21600"/>
                </a:lnTo>
                <a:lnTo>
                  <a:pt x="21600" y="11650"/>
                </a:lnTo>
                <a:lnTo>
                  <a:pt x="21399" y="850"/>
                </a:lnTo>
                <a:lnTo>
                  <a:pt x="17034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2" name="線">
            <a:extLst>
              <a:ext uri="{FF2B5EF4-FFF2-40B4-BE49-F238E27FC236}">
                <a16:creationId xmlns:a16="http://schemas.microsoft.com/office/drawing/2014/main" id="{D26FC7AA-9952-47A6-9113-8BA3A1D8F467}"/>
              </a:ext>
            </a:extLst>
          </p:cNvPr>
          <p:cNvSpPr/>
          <p:nvPr/>
        </p:nvSpPr>
        <p:spPr>
          <a:xfrm>
            <a:off x="1140101" y="5714418"/>
            <a:ext cx="38879" cy="17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1" y="0"/>
                </a:moveTo>
                <a:lnTo>
                  <a:pt x="5698" y="0"/>
                </a:lnTo>
                <a:lnTo>
                  <a:pt x="0" y="87"/>
                </a:lnTo>
                <a:lnTo>
                  <a:pt x="536" y="11226"/>
                </a:lnTo>
                <a:lnTo>
                  <a:pt x="140" y="19004"/>
                </a:lnTo>
                <a:lnTo>
                  <a:pt x="5698" y="20738"/>
                </a:lnTo>
                <a:lnTo>
                  <a:pt x="17818" y="20738"/>
                </a:lnTo>
                <a:lnTo>
                  <a:pt x="20998" y="21600"/>
                </a:lnTo>
                <a:lnTo>
                  <a:pt x="21600" y="11651"/>
                </a:lnTo>
                <a:lnTo>
                  <a:pt x="21399" y="850"/>
                </a:lnTo>
                <a:lnTo>
                  <a:pt x="17030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3" name="線">
            <a:extLst>
              <a:ext uri="{FF2B5EF4-FFF2-40B4-BE49-F238E27FC236}">
                <a16:creationId xmlns:a16="http://schemas.microsoft.com/office/drawing/2014/main" id="{4D8A9033-920A-47E6-A89B-CA9499FFAF51}"/>
              </a:ext>
            </a:extLst>
          </p:cNvPr>
          <p:cNvSpPr/>
          <p:nvPr/>
        </p:nvSpPr>
        <p:spPr>
          <a:xfrm>
            <a:off x="1099703" y="5562928"/>
            <a:ext cx="135376" cy="42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059" y="1500"/>
                </a:moveTo>
                <a:lnTo>
                  <a:pt x="2260" y="2512"/>
                </a:lnTo>
                <a:lnTo>
                  <a:pt x="1303" y="4295"/>
                </a:lnTo>
                <a:lnTo>
                  <a:pt x="272" y="8823"/>
                </a:lnTo>
                <a:lnTo>
                  <a:pt x="0" y="11574"/>
                </a:lnTo>
                <a:lnTo>
                  <a:pt x="542" y="13694"/>
                </a:lnTo>
                <a:lnTo>
                  <a:pt x="4616" y="20097"/>
                </a:lnTo>
                <a:lnTo>
                  <a:pt x="8054" y="21600"/>
                </a:lnTo>
                <a:lnTo>
                  <a:pt x="9704" y="21469"/>
                </a:lnTo>
                <a:lnTo>
                  <a:pt x="11966" y="21572"/>
                </a:lnTo>
                <a:lnTo>
                  <a:pt x="17110" y="19710"/>
                </a:lnTo>
                <a:lnTo>
                  <a:pt x="21082" y="12700"/>
                </a:lnTo>
                <a:lnTo>
                  <a:pt x="21600" y="10469"/>
                </a:lnTo>
                <a:lnTo>
                  <a:pt x="21191" y="7908"/>
                </a:lnTo>
                <a:lnTo>
                  <a:pt x="19919" y="3988"/>
                </a:lnTo>
                <a:lnTo>
                  <a:pt x="18959" y="1856"/>
                </a:lnTo>
                <a:lnTo>
                  <a:pt x="17826" y="774"/>
                </a:lnTo>
                <a:lnTo>
                  <a:pt x="16040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4" name="三角形">
            <a:extLst>
              <a:ext uri="{FF2B5EF4-FFF2-40B4-BE49-F238E27FC236}">
                <a16:creationId xmlns:a16="http://schemas.microsoft.com/office/drawing/2014/main" id="{F4300198-968A-48A2-BA14-6D7C3519EF3A}"/>
              </a:ext>
            </a:extLst>
          </p:cNvPr>
          <p:cNvSpPr/>
          <p:nvPr/>
        </p:nvSpPr>
        <p:spPr>
          <a:xfrm>
            <a:off x="1188353" y="5553951"/>
            <a:ext cx="18739" cy="21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765"/>
                </a:lnTo>
                <a:lnTo>
                  <a:pt x="1795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5" name="図形">
            <a:extLst>
              <a:ext uri="{FF2B5EF4-FFF2-40B4-BE49-F238E27FC236}">
                <a16:creationId xmlns:a16="http://schemas.microsoft.com/office/drawing/2014/main" id="{17657C5C-4D60-4D7A-B925-ED4662D81521}"/>
              </a:ext>
            </a:extLst>
          </p:cNvPr>
          <p:cNvSpPr/>
          <p:nvPr/>
        </p:nvSpPr>
        <p:spPr>
          <a:xfrm>
            <a:off x="2290301" y="5549462"/>
            <a:ext cx="210847" cy="210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2" y="0"/>
                </a:moveTo>
                <a:lnTo>
                  <a:pt x="1203" y="22"/>
                </a:lnTo>
                <a:lnTo>
                  <a:pt x="345" y="516"/>
                </a:lnTo>
                <a:lnTo>
                  <a:pt x="0" y="1459"/>
                </a:lnTo>
                <a:lnTo>
                  <a:pt x="22" y="20397"/>
                </a:lnTo>
                <a:lnTo>
                  <a:pt x="516" y="21255"/>
                </a:lnTo>
                <a:lnTo>
                  <a:pt x="1458" y="21600"/>
                </a:lnTo>
                <a:lnTo>
                  <a:pt x="20397" y="21578"/>
                </a:lnTo>
                <a:lnTo>
                  <a:pt x="21255" y="21084"/>
                </a:lnTo>
                <a:lnTo>
                  <a:pt x="21600" y="20141"/>
                </a:lnTo>
                <a:lnTo>
                  <a:pt x="21578" y="1203"/>
                </a:lnTo>
                <a:lnTo>
                  <a:pt x="21084" y="345"/>
                </a:lnTo>
                <a:lnTo>
                  <a:pt x="20142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6" name="線">
            <a:extLst>
              <a:ext uri="{FF2B5EF4-FFF2-40B4-BE49-F238E27FC236}">
                <a16:creationId xmlns:a16="http://schemas.microsoft.com/office/drawing/2014/main" id="{121F4B43-E747-4F4C-89D3-3CCDD4C5F091}"/>
              </a:ext>
            </a:extLst>
          </p:cNvPr>
          <p:cNvSpPr/>
          <p:nvPr/>
        </p:nvSpPr>
        <p:spPr>
          <a:xfrm>
            <a:off x="2372217" y="5622402"/>
            <a:ext cx="19856" cy="72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5" y="3215"/>
                </a:moveTo>
                <a:lnTo>
                  <a:pt x="0" y="0"/>
                </a:lnTo>
                <a:lnTo>
                  <a:pt x="9037" y="176"/>
                </a:lnTo>
                <a:lnTo>
                  <a:pt x="18932" y="54"/>
                </a:lnTo>
                <a:lnTo>
                  <a:pt x="21391" y="2692"/>
                </a:lnTo>
                <a:lnTo>
                  <a:pt x="21600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7" name="線">
            <a:extLst>
              <a:ext uri="{FF2B5EF4-FFF2-40B4-BE49-F238E27FC236}">
                <a16:creationId xmlns:a16="http://schemas.microsoft.com/office/drawing/2014/main" id="{BA7D341A-C7EB-4289-BB81-72F8BBF3B982}"/>
              </a:ext>
            </a:extLst>
          </p:cNvPr>
          <p:cNvSpPr/>
          <p:nvPr/>
        </p:nvSpPr>
        <p:spPr>
          <a:xfrm>
            <a:off x="2372218" y="5633623"/>
            <a:ext cx="1" cy="76154"/>
          </a:xfrm>
          <a:prstGeom prst="line">
            <a:avLst/>
          </a:prstGeom>
          <a:ln w="1397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8" name="線">
            <a:extLst>
              <a:ext uri="{FF2B5EF4-FFF2-40B4-BE49-F238E27FC236}">
                <a16:creationId xmlns:a16="http://schemas.microsoft.com/office/drawing/2014/main" id="{CF4D7F64-2293-42A4-B6A9-D526097E5183}"/>
              </a:ext>
            </a:extLst>
          </p:cNvPr>
          <p:cNvSpPr/>
          <p:nvPr/>
        </p:nvSpPr>
        <p:spPr>
          <a:xfrm>
            <a:off x="2392417" y="5670654"/>
            <a:ext cx="20145" cy="422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" y="5392"/>
                </a:moveTo>
                <a:lnTo>
                  <a:pt x="0" y="848"/>
                </a:lnTo>
                <a:lnTo>
                  <a:pt x="8942" y="212"/>
                </a:lnTo>
                <a:lnTo>
                  <a:pt x="18908" y="0"/>
                </a:lnTo>
                <a:lnTo>
                  <a:pt x="21387" y="4491"/>
                </a:lnTo>
                <a:lnTo>
                  <a:pt x="21600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09" name="線">
            <a:extLst>
              <a:ext uri="{FF2B5EF4-FFF2-40B4-BE49-F238E27FC236}">
                <a16:creationId xmlns:a16="http://schemas.microsoft.com/office/drawing/2014/main" id="{488210D5-BE36-4D48-A472-E50EE47BBFF9}"/>
              </a:ext>
            </a:extLst>
          </p:cNvPr>
          <p:cNvSpPr/>
          <p:nvPr/>
        </p:nvSpPr>
        <p:spPr>
          <a:xfrm>
            <a:off x="2412615" y="5699829"/>
            <a:ext cx="17559" cy="154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440"/>
                </a:moveTo>
                <a:lnTo>
                  <a:pt x="916" y="2494"/>
                </a:lnTo>
                <a:lnTo>
                  <a:pt x="10071" y="1691"/>
                </a:lnTo>
                <a:lnTo>
                  <a:pt x="20506" y="0"/>
                </a:lnTo>
                <a:lnTo>
                  <a:pt x="21600" y="18253"/>
                </a:lnTo>
                <a:lnTo>
                  <a:pt x="21600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10" name="線">
            <a:extLst>
              <a:ext uri="{FF2B5EF4-FFF2-40B4-BE49-F238E27FC236}">
                <a16:creationId xmlns:a16="http://schemas.microsoft.com/office/drawing/2014/main" id="{B89B298C-67F5-463B-B3D5-996FB4BCB47B}"/>
              </a:ext>
            </a:extLst>
          </p:cNvPr>
          <p:cNvSpPr/>
          <p:nvPr/>
        </p:nvSpPr>
        <p:spPr>
          <a:xfrm>
            <a:off x="2430569" y="5707685"/>
            <a:ext cx="17793" cy="16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85"/>
                </a:moveTo>
                <a:lnTo>
                  <a:pt x="1482" y="0"/>
                </a:lnTo>
                <a:lnTo>
                  <a:pt x="10255" y="454"/>
                </a:lnTo>
                <a:lnTo>
                  <a:pt x="21600" y="358"/>
                </a:lnTo>
                <a:lnTo>
                  <a:pt x="21306" y="18295"/>
                </a:lnTo>
                <a:lnTo>
                  <a:pt x="21306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11" name="線">
            <a:extLst>
              <a:ext uri="{FF2B5EF4-FFF2-40B4-BE49-F238E27FC236}">
                <a16:creationId xmlns:a16="http://schemas.microsoft.com/office/drawing/2014/main" id="{92D25099-B4C6-43CE-98A9-1EEA68A2F7A9}"/>
              </a:ext>
            </a:extLst>
          </p:cNvPr>
          <p:cNvSpPr/>
          <p:nvPr/>
        </p:nvSpPr>
        <p:spPr>
          <a:xfrm>
            <a:off x="2392416" y="5681876"/>
            <a:ext cx="1" cy="28866"/>
          </a:xfrm>
          <a:prstGeom prst="line">
            <a:avLst/>
          </a:prstGeom>
          <a:ln w="1397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12" name="線">
            <a:extLst>
              <a:ext uri="{FF2B5EF4-FFF2-40B4-BE49-F238E27FC236}">
                <a16:creationId xmlns:a16="http://schemas.microsoft.com/office/drawing/2014/main" id="{765E90C3-1ABD-4F14-9B84-4494DC50E10A}"/>
              </a:ext>
            </a:extLst>
          </p:cNvPr>
          <p:cNvSpPr/>
          <p:nvPr/>
        </p:nvSpPr>
        <p:spPr>
          <a:xfrm>
            <a:off x="2346408" y="5687486"/>
            <a:ext cx="26935" cy="1197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5" y="21600"/>
                </a:moveTo>
                <a:lnTo>
                  <a:pt x="21600" y="20012"/>
                </a:lnTo>
                <a:lnTo>
                  <a:pt x="18258" y="18860"/>
                </a:lnTo>
                <a:lnTo>
                  <a:pt x="10625" y="17469"/>
                </a:lnTo>
                <a:lnTo>
                  <a:pt x="6045" y="16430"/>
                </a:lnTo>
                <a:lnTo>
                  <a:pt x="3421" y="15354"/>
                </a:lnTo>
                <a:lnTo>
                  <a:pt x="1654" y="13855"/>
                </a:lnTo>
                <a:lnTo>
                  <a:pt x="572" y="5220"/>
                </a:lnTo>
                <a:lnTo>
                  <a:pt x="0" y="3164"/>
                </a:lnTo>
                <a:lnTo>
                  <a:pt x="2088" y="2078"/>
                </a:lnTo>
                <a:lnTo>
                  <a:pt x="8709" y="1210"/>
                </a:lnTo>
                <a:lnTo>
                  <a:pt x="20159" y="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13" name="線">
            <a:extLst>
              <a:ext uri="{FF2B5EF4-FFF2-40B4-BE49-F238E27FC236}">
                <a16:creationId xmlns:a16="http://schemas.microsoft.com/office/drawing/2014/main" id="{FFF85AD2-1239-4A26-BAE4-6F585307C8D5}"/>
              </a:ext>
            </a:extLst>
          </p:cNvPr>
          <p:cNvSpPr/>
          <p:nvPr/>
        </p:nvSpPr>
        <p:spPr>
          <a:xfrm>
            <a:off x="2420470" y="5717784"/>
            <a:ext cx="27754" cy="104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8" y="0"/>
                </a:moveTo>
                <a:lnTo>
                  <a:pt x="21348" y="7140"/>
                </a:lnTo>
                <a:lnTo>
                  <a:pt x="21600" y="8734"/>
                </a:lnTo>
                <a:lnTo>
                  <a:pt x="19350" y="9955"/>
                </a:lnTo>
                <a:lnTo>
                  <a:pt x="12647" y="11794"/>
                </a:lnTo>
                <a:lnTo>
                  <a:pt x="5448" y="13612"/>
                </a:lnTo>
                <a:lnTo>
                  <a:pt x="1758" y="14906"/>
                </a:lnTo>
                <a:lnTo>
                  <a:pt x="347" y="16309"/>
                </a:lnTo>
                <a:lnTo>
                  <a:pt x="0" y="21600"/>
                </a:lnTo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14" name="図形">
            <a:extLst>
              <a:ext uri="{FF2B5EF4-FFF2-40B4-BE49-F238E27FC236}">
                <a16:creationId xmlns:a16="http://schemas.microsoft.com/office/drawing/2014/main" id="{07ACA495-CB67-4DF0-BCF8-0CC64C1F7407}"/>
              </a:ext>
            </a:extLst>
          </p:cNvPr>
          <p:cNvSpPr/>
          <p:nvPr/>
        </p:nvSpPr>
        <p:spPr>
          <a:xfrm>
            <a:off x="2323965" y="5570783"/>
            <a:ext cx="145646" cy="49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644"/>
                </a:moveTo>
                <a:lnTo>
                  <a:pt x="21150" y="18731"/>
                </a:lnTo>
                <a:lnTo>
                  <a:pt x="20002" y="21229"/>
                </a:lnTo>
                <a:lnTo>
                  <a:pt x="2361" y="21600"/>
                </a:lnTo>
                <a:lnTo>
                  <a:pt x="974" y="20272"/>
                </a:lnTo>
                <a:lnTo>
                  <a:pt x="126" y="16891"/>
                </a:lnTo>
                <a:lnTo>
                  <a:pt x="0" y="6956"/>
                </a:lnTo>
                <a:lnTo>
                  <a:pt x="451" y="2867"/>
                </a:lnTo>
                <a:lnTo>
                  <a:pt x="1598" y="371"/>
                </a:lnTo>
                <a:lnTo>
                  <a:pt x="19240" y="0"/>
                </a:lnTo>
                <a:lnTo>
                  <a:pt x="20627" y="1326"/>
                </a:lnTo>
                <a:lnTo>
                  <a:pt x="21474" y="4708"/>
                </a:lnTo>
                <a:lnTo>
                  <a:pt x="21600" y="14644"/>
                </a:lnTo>
                <a:close/>
              </a:path>
            </a:pathLst>
          </a:custGeom>
          <a:ln w="1129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grpSp>
        <p:nvGrpSpPr>
          <p:cNvPr id="115" name="グループ">
            <a:extLst>
              <a:ext uri="{FF2B5EF4-FFF2-40B4-BE49-F238E27FC236}">
                <a16:creationId xmlns:a16="http://schemas.microsoft.com/office/drawing/2014/main" id="{1AE745AB-36DC-4802-82B6-5C7FED676111}"/>
              </a:ext>
            </a:extLst>
          </p:cNvPr>
          <p:cNvGrpSpPr/>
          <p:nvPr/>
        </p:nvGrpSpPr>
        <p:grpSpPr>
          <a:xfrm>
            <a:off x="2336309" y="5580882"/>
            <a:ext cx="21670" cy="31020"/>
            <a:chOff x="0" y="0"/>
            <a:chExt cx="30655" cy="43882"/>
          </a:xfrm>
        </p:grpSpPr>
        <p:sp>
          <p:nvSpPr>
            <p:cNvPr id="116" name="図形">
              <a:extLst>
                <a:ext uri="{FF2B5EF4-FFF2-40B4-BE49-F238E27FC236}">
                  <a16:creationId xmlns:a16="http://schemas.microsoft.com/office/drawing/2014/main" id="{DFA574B9-21DC-419C-8E18-4750FF3C146B}"/>
                </a:ext>
              </a:extLst>
            </p:cNvPr>
            <p:cNvSpPr/>
            <p:nvPr/>
          </p:nvSpPr>
          <p:spPr>
            <a:xfrm>
              <a:off x="0" y="0"/>
              <a:ext cx="26309" cy="43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86" y="0"/>
                  </a:moveTo>
                  <a:lnTo>
                    <a:pt x="2688" y="3581"/>
                  </a:lnTo>
                  <a:lnTo>
                    <a:pt x="0" y="12179"/>
                  </a:lnTo>
                  <a:lnTo>
                    <a:pt x="4196" y="19307"/>
                  </a:lnTo>
                  <a:lnTo>
                    <a:pt x="13125" y="21600"/>
                  </a:lnTo>
                  <a:lnTo>
                    <a:pt x="21184" y="18703"/>
                  </a:lnTo>
                  <a:lnTo>
                    <a:pt x="21600" y="17714"/>
                  </a:lnTo>
                  <a:lnTo>
                    <a:pt x="8847" y="17714"/>
                  </a:lnTo>
                  <a:lnTo>
                    <a:pt x="5462" y="15970"/>
                  </a:lnTo>
                  <a:lnTo>
                    <a:pt x="5462" y="5329"/>
                  </a:lnTo>
                  <a:lnTo>
                    <a:pt x="8992" y="3711"/>
                  </a:lnTo>
                  <a:lnTo>
                    <a:pt x="20975" y="3711"/>
                  </a:lnTo>
                  <a:lnTo>
                    <a:pt x="19746" y="2009"/>
                  </a:lnTo>
                  <a:lnTo>
                    <a:pt x="9686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117" name="図形">
              <a:extLst>
                <a:ext uri="{FF2B5EF4-FFF2-40B4-BE49-F238E27FC236}">
                  <a16:creationId xmlns:a16="http://schemas.microsoft.com/office/drawing/2014/main" id="{CD2444BB-533B-4A8C-812B-4EEBA6EC09D3}"/>
                </a:ext>
              </a:extLst>
            </p:cNvPr>
            <p:cNvSpPr/>
            <p:nvPr/>
          </p:nvSpPr>
          <p:spPr>
            <a:xfrm>
              <a:off x="17955" y="7539"/>
              <a:ext cx="12701" cy="28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02" y="0"/>
                  </a:moveTo>
                  <a:lnTo>
                    <a:pt x="681" y="0"/>
                  </a:lnTo>
                  <a:lnTo>
                    <a:pt x="8553" y="2700"/>
                  </a:lnTo>
                  <a:lnTo>
                    <a:pt x="8553" y="19252"/>
                  </a:lnTo>
                  <a:lnTo>
                    <a:pt x="0" y="21600"/>
                  </a:lnTo>
                  <a:lnTo>
                    <a:pt x="14673" y="21600"/>
                  </a:lnTo>
                  <a:lnTo>
                    <a:pt x="21600" y="10800"/>
                  </a:lnTo>
                  <a:lnTo>
                    <a:pt x="21091" y="7157"/>
                  </a:lnTo>
                  <a:lnTo>
                    <a:pt x="13202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grpSp>
        <p:nvGrpSpPr>
          <p:cNvPr id="118" name="グループ">
            <a:extLst>
              <a:ext uri="{FF2B5EF4-FFF2-40B4-BE49-F238E27FC236}">
                <a16:creationId xmlns:a16="http://schemas.microsoft.com/office/drawing/2014/main" id="{BB84C05A-0A10-4C47-990B-6B64942B9EC9}"/>
              </a:ext>
            </a:extLst>
          </p:cNvPr>
          <p:cNvGrpSpPr/>
          <p:nvPr/>
        </p:nvGrpSpPr>
        <p:grpSpPr>
          <a:xfrm>
            <a:off x="2359874" y="5580882"/>
            <a:ext cx="20853" cy="31329"/>
            <a:chOff x="0" y="0"/>
            <a:chExt cx="29499" cy="44320"/>
          </a:xfrm>
        </p:grpSpPr>
        <p:sp>
          <p:nvSpPr>
            <p:cNvPr id="119" name="図形">
              <a:extLst>
                <a:ext uri="{FF2B5EF4-FFF2-40B4-BE49-F238E27FC236}">
                  <a16:creationId xmlns:a16="http://schemas.microsoft.com/office/drawing/2014/main" id="{24DE5148-8815-4293-9D94-FF4AF8EA8661}"/>
                </a:ext>
              </a:extLst>
            </p:cNvPr>
            <p:cNvSpPr/>
            <p:nvPr/>
          </p:nvSpPr>
          <p:spPr>
            <a:xfrm>
              <a:off x="0" y="0"/>
              <a:ext cx="13044" cy="44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93" y="0"/>
                  </a:moveTo>
                  <a:lnTo>
                    <a:pt x="1023" y="0"/>
                  </a:lnTo>
                  <a:lnTo>
                    <a:pt x="0" y="1130"/>
                  </a:lnTo>
                  <a:lnTo>
                    <a:pt x="0" y="20916"/>
                  </a:lnTo>
                  <a:lnTo>
                    <a:pt x="1677" y="21600"/>
                  </a:lnTo>
                  <a:lnTo>
                    <a:pt x="11118" y="21600"/>
                  </a:lnTo>
                  <a:lnTo>
                    <a:pt x="11273" y="20916"/>
                  </a:lnTo>
                  <a:lnTo>
                    <a:pt x="11422" y="6009"/>
                  </a:lnTo>
                  <a:lnTo>
                    <a:pt x="21600" y="6009"/>
                  </a:lnTo>
                  <a:lnTo>
                    <a:pt x="15151" y="408"/>
                  </a:lnTo>
                  <a:lnTo>
                    <a:pt x="12993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120" name="図形">
              <a:extLst>
                <a:ext uri="{FF2B5EF4-FFF2-40B4-BE49-F238E27FC236}">
                  <a16:creationId xmlns:a16="http://schemas.microsoft.com/office/drawing/2014/main" id="{97996912-AC95-44BE-8F0D-777B28A4B7A3}"/>
                </a:ext>
              </a:extLst>
            </p:cNvPr>
            <p:cNvSpPr/>
            <p:nvPr/>
          </p:nvSpPr>
          <p:spPr>
            <a:xfrm>
              <a:off x="6897" y="12329"/>
              <a:ext cx="19696" cy="31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40" y="0"/>
                  </a:moveTo>
                  <a:lnTo>
                    <a:pt x="0" y="0"/>
                  </a:lnTo>
                  <a:lnTo>
                    <a:pt x="275" y="427"/>
                  </a:lnTo>
                  <a:lnTo>
                    <a:pt x="10583" y="19182"/>
                  </a:lnTo>
                  <a:lnTo>
                    <a:pt x="11580" y="21035"/>
                  </a:lnTo>
                  <a:lnTo>
                    <a:pt x="13009" y="21600"/>
                  </a:lnTo>
                  <a:lnTo>
                    <a:pt x="20950" y="21600"/>
                  </a:lnTo>
                  <a:lnTo>
                    <a:pt x="21600" y="20034"/>
                  </a:lnTo>
                  <a:lnTo>
                    <a:pt x="21600" y="13275"/>
                  </a:lnTo>
                  <a:lnTo>
                    <a:pt x="14048" y="13275"/>
                  </a:lnTo>
                  <a:lnTo>
                    <a:pt x="674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121" name="図形">
              <a:extLst>
                <a:ext uri="{FF2B5EF4-FFF2-40B4-BE49-F238E27FC236}">
                  <a16:creationId xmlns:a16="http://schemas.microsoft.com/office/drawing/2014/main" id="{AF1DB04E-7BBD-48CB-8E68-800D08CFAF5E}"/>
                </a:ext>
              </a:extLst>
            </p:cNvPr>
            <p:cNvSpPr/>
            <p:nvPr/>
          </p:nvSpPr>
          <p:spPr>
            <a:xfrm>
              <a:off x="16799" y="0"/>
              <a:ext cx="12701" cy="31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78" y="0"/>
                  </a:moveTo>
                  <a:lnTo>
                    <a:pt x="621" y="0"/>
                  </a:lnTo>
                  <a:lnTo>
                    <a:pt x="302" y="948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948"/>
                  </a:lnTo>
                  <a:lnTo>
                    <a:pt x="18378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sp>
        <p:nvSpPr>
          <p:cNvPr id="122" name="図形">
            <a:extLst>
              <a:ext uri="{FF2B5EF4-FFF2-40B4-BE49-F238E27FC236}">
                <a16:creationId xmlns:a16="http://schemas.microsoft.com/office/drawing/2014/main" id="{0D0E05BF-AFF1-44BB-8699-F8FA25952ED1}"/>
              </a:ext>
            </a:extLst>
          </p:cNvPr>
          <p:cNvSpPr/>
          <p:nvPr/>
        </p:nvSpPr>
        <p:spPr>
          <a:xfrm>
            <a:off x="2378950" y="5582004"/>
            <a:ext cx="24548" cy="310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3" y="0"/>
                </a:moveTo>
                <a:lnTo>
                  <a:pt x="20986" y="18"/>
                </a:lnTo>
                <a:lnTo>
                  <a:pt x="20789" y="227"/>
                </a:lnTo>
                <a:lnTo>
                  <a:pt x="196" y="20819"/>
                </a:lnTo>
                <a:lnTo>
                  <a:pt x="0" y="21034"/>
                </a:lnTo>
                <a:lnTo>
                  <a:pt x="19" y="21409"/>
                </a:lnTo>
                <a:lnTo>
                  <a:pt x="172" y="21600"/>
                </a:lnTo>
                <a:lnTo>
                  <a:pt x="614" y="21575"/>
                </a:lnTo>
                <a:lnTo>
                  <a:pt x="21502" y="695"/>
                </a:lnTo>
                <a:lnTo>
                  <a:pt x="21600" y="572"/>
                </a:lnTo>
                <a:lnTo>
                  <a:pt x="21579" y="203"/>
                </a:lnTo>
                <a:lnTo>
                  <a:pt x="21403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grpSp>
        <p:nvGrpSpPr>
          <p:cNvPr id="123" name="グループ">
            <a:extLst>
              <a:ext uri="{FF2B5EF4-FFF2-40B4-BE49-F238E27FC236}">
                <a16:creationId xmlns:a16="http://schemas.microsoft.com/office/drawing/2014/main" id="{6CDEA10C-3681-4994-B4F2-570A0FEB7A49}"/>
              </a:ext>
            </a:extLst>
          </p:cNvPr>
          <p:cNvGrpSpPr/>
          <p:nvPr/>
        </p:nvGrpSpPr>
        <p:grpSpPr>
          <a:xfrm>
            <a:off x="2402515" y="5580882"/>
            <a:ext cx="21675" cy="31021"/>
            <a:chOff x="0" y="0"/>
            <a:chExt cx="30662" cy="43883"/>
          </a:xfrm>
        </p:grpSpPr>
        <p:sp>
          <p:nvSpPr>
            <p:cNvPr id="124" name="図形">
              <a:extLst>
                <a:ext uri="{FF2B5EF4-FFF2-40B4-BE49-F238E27FC236}">
                  <a16:creationId xmlns:a16="http://schemas.microsoft.com/office/drawing/2014/main" id="{A857C540-9915-4CE2-A71E-4271C964C67F}"/>
                </a:ext>
              </a:extLst>
            </p:cNvPr>
            <p:cNvSpPr/>
            <p:nvPr/>
          </p:nvSpPr>
          <p:spPr>
            <a:xfrm>
              <a:off x="0" y="0"/>
              <a:ext cx="26309" cy="43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85" y="0"/>
                  </a:moveTo>
                  <a:lnTo>
                    <a:pt x="2689" y="3579"/>
                  </a:lnTo>
                  <a:lnTo>
                    <a:pt x="0" y="12177"/>
                  </a:lnTo>
                  <a:lnTo>
                    <a:pt x="4191" y="19308"/>
                  </a:lnTo>
                  <a:lnTo>
                    <a:pt x="13122" y="21600"/>
                  </a:lnTo>
                  <a:lnTo>
                    <a:pt x="21185" y="18702"/>
                  </a:lnTo>
                  <a:lnTo>
                    <a:pt x="21600" y="17714"/>
                  </a:lnTo>
                  <a:lnTo>
                    <a:pt x="8847" y="17714"/>
                  </a:lnTo>
                  <a:lnTo>
                    <a:pt x="5463" y="15970"/>
                  </a:lnTo>
                  <a:lnTo>
                    <a:pt x="5463" y="5329"/>
                  </a:lnTo>
                  <a:lnTo>
                    <a:pt x="8992" y="3712"/>
                  </a:lnTo>
                  <a:lnTo>
                    <a:pt x="20975" y="3712"/>
                  </a:lnTo>
                  <a:lnTo>
                    <a:pt x="19746" y="2010"/>
                  </a:lnTo>
                  <a:lnTo>
                    <a:pt x="9685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125" name="図形">
              <a:extLst>
                <a:ext uri="{FF2B5EF4-FFF2-40B4-BE49-F238E27FC236}">
                  <a16:creationId xmlns:a16="http://schemas.microsoft.com/office/drawing/2014/main" id="{A2217B4F-A376-4E1E-9AFF-B9A2FBC5A51F}"/>
                </a:ext>
              </a:extLst>
            </p:cNvPr>
            <p:cNvSpPr/>
            <p:nvPr/>
          </p:nvSpPr>
          <p:spPr>
            <a:xfrm>
              <a:off x="17962" y="7541"/>
              <a:ext cx="12701" cy="28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91" y="0"/>
                  </a:moveTo>
                  <a:lnTo>
                    <a:pt x="632" y="0"/>
                  </a:lnTo>
                  <a:lnTo>
                    <a:pt x="8514" y="2700"/>
                  </a:lnTo>
                  <a:lnTo>
                    <a:pt x="8514" y="19252"/>
                  </a:lnTo>
                  <a:lnTo>
                    <a:pt x="0" y="21600"/>
                  </a:lnTo>
                  <a:lnTo>
                    <a:pt x="14664" y="21600"/>
                  </a:lnTo>
                  <a:lnTo>
                    <a:pt x="21600" y="10800"/>
                  </a:lnTo>
                  <a:lnTo>
                    <a:pt x="21091" y="7158"/>
                  </a:lnTo>
                  <a:lnTo>
                    <a:pt x="13191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sp>
        <p:nvSpPr>
          <p:cNvPr id="126" name="図形">
            <a:extLst>
              <a:ext uri="{FF2B5EF4-FFF2-40B4-BE49-F238E27FC236}">
                <a16:creationId xmlns:a16="http://schemas.microsoft.com/office/drawing/2014/main" id="{7F9AC071-378E-460B-9FC2-13CF8BECFDB1}"/>
              </a:ext>
            </a:extLst>
          </p:cNvPr>
          <p:cNvSpPr/>
          <p:nvPr/>
        </p:nvSpPr>
        <p:spPr>
          <a:xfrm>
            <a:off x="2424959" y="5582005"/>
            <a:ext cx="16636" cy="29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2" y="0"/>
                </a:moveTo>
                <a:lnTo>
                  <a:pt x="1663" y="0"/>
                </a:lnTo>
                <a:lnTo>
                  <a:pt x="0" y="903"/>
                </a:lnTo>
                <a:lnTo>
                  <a:pt x="0" y="21110"/>
                </a:lnTo>
                <a:lnTo>
                  <a:pt x="1298" y="21600"/>
                </a:lnTo>
                <a:lnTo>
                  <a:pt x="6265" y="21600"/>
                </a:lnTo>
                <a:lnTo>
                  <a:pt x="6362" y="12590"/>
                </a:lnTo>
                <a:lnTo>
                  <a:pt x="19596" y="12590"/>
                </a:lnTo>
                <a:lnTo>
                  <a:pt x="19742" y="11384"/>
                </a:lnTo>
                <a:lnTo>
                  <a:pt x="19742" y="9655"/>
                </a:lnTo>
                <a:lnTo>
                  <a:pt x="19087" y="8875"/>
                </a:lnTo>
                <a:lnTo>
                  <a:pt x="6362" y="8875"/>
                </a:lnTo>
                <a:lnTo>
                  <a:pt x="6362" y="4198"/>
                </a:lnTo>
                <a:lnTo>
                  <a:pt x="6762" y="3902"/>
                </a:lnTo>
                <a:lnTo>
                  <a:pt x="21089" y="3902"/>
                </a:lnTo>
                <a:lnTo>
                  <a:pt x="21600" y="2967"/>
                </a:lnTo>
                <a:lnTo>
                  <a:pt x="21600" y="387"/>
                </a:lnTo>
                <a:lnTo>
                  <a:pt x="20252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27" name="図形">
            <a:extLst>
              <a:ext uri="{FF2B5EF4-FFF2-40B4-BE49-F238E27FC236}">
                <a16:creationId xmlns:a16="http://schemas.microsoft.com/office/drawing/2014/main" id="{57008F88-7C0E-49CB-A631-3CF32E6D0876}"/>
              </a:ext>
            </a:extLst>
          </p:cNvPr>
          <p:cNvSpPr/>
          <p:nvPr/>
        </p:nvSpPr>
        <p:spPr>
          <a:xfrm>
            <a:off x="2441791" y="5582005"/>
            <a:ext cx="16636" cy="29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4" y="0"/>
                </a:moveTo>
                <a:lnTo>
                  <a:pt x="1663" y="0"/>
                </a:lnTo>
                <a:lnTo>
                  <a:pt x="0" y="903"/>
                </a:lnTo>
                <a:lnTo>
                  <a:pt x="0" y="21110"/>
                </a:lnTo>
                <a:lnTo>
                  <a:pt x="1298" y="21600"/>
                </a:lnTo>
                <a:lnTo>
                  <a:pt x="6265" y="21600"/>
                </a:lnTo>
                <a:lnTo>
                  <a:pt x="6362" y="12590"/>
                </a:lnTo>
                <a:lnTo>
                  <a:pt x="19596" y="12590"/>
                </a:lnTo>
                <a:lnTo>
                  <a:pt x="19742" y="11384"/>
                </a:lnTo>
                <a:lnTo>
                  <a:pt x="19742" y="9655"/>
                </a:lnTo>
                <a:lnTo>
                  <a:pt x="19099" y="8875"/>
                </a:lnTo>
                <a:lnTo>
                  <a:pt x="6362" y="8875"/>
                </a:lnTo>
                <a:lnTo>
                  <a:pt x="6362" y="4198"/>
                </a:lnTo>
                <a:lnTo>
                  <a:pt x="6762" y="3902"/>
                </a:lnTo>
                <a:lnTo>
                  <a:pt x="21089" y="3902"/>
                </a:lnTo>
                <a:lnTo>
                  <a:pt x="21600" y="2967"/>
                </a:lnTo>
                <a:lnTo>
                  <a:pt x="21600" y="387"/>
                </a:lnTo>
                <a:lnTo>
                  <a:pt x="20264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28" name="図形">
            <a:extLst>
              <a:ext uri="{FF2B5EF4-FFF2-40B4-BE49-F238E27FC236}">
                <a16:creationId xmlns:a16="http://schemas.microsoft.com/office/drawing/2014/main" id="{C5D06740-F6CE-40CE-A122-5C8C87370964}"/>
              </a:ext>
            </a:extLst>
          </p:cNvPr>
          <p:cNvSpPr/>
          <p:nvPr/>
        </p:nvSpPr>
        <p:spPr>
          <a:xfrm>
            <a:off x="1072772" y="6438202"/>
            <a:ext cx="210846" cy="2108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0"/>
                </a:moveTo>
                <a:lnTo>
                  <a:pt x="1203" y="22"/>
                </a:lnTo>
                <a:lnTo>
                  <a:pt x="345" y="516"/>
                </a:lnTo>
                <a:lnTo>
                  <a:pt x="0" y="1458"/>
                </a:lnTo>
                <a:lnTo>
                  <a:pt x="22" y="20397"/>
                </a:lnTo>
                <a:lnTo>
                  <a:pt x="516" y="21255"/>
                </a:lnTo>
                <a:lnTo>
                  <a:pt x="1458" y="21600"/>
                </a:lnTo>
                <a:lnTo>
                  <a:pt x="20397" y="21578"/>
                </a:lnTo>
                <a:lnTo>
                  <a:pt x="21255" y="21085"/>
                </a:lnTo>
                <a:lnTo>
                  <a:pt x="21600" y="20142"/>
                </a:lnTo>
                <a:lnTo>
                  <a:pt x="21578" y="1204"/>
                </a:lnTo>
                <a:lnTo>
                  <a:pt x="21085" y="346"/>
                </a:lnTo>
                <a:lnTo>
                  <a:pt x="20143" y="0"/>
                </a:lnTo>
                <a:close/>
              </a:path>
            </a:pathLst>
          </a:custGeom>
          <a:solidFill>
            <a:srgbClr val="E39A1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29" name="四角形">
            <a:extLst>
              <a:ext uri="{FF2B5EF4-FFF2-40B4-BE49-F238E27FC236}">
                <a16:creationId xmlns:a16="http://schemas.microsoft.com/office/drawing/2014/main" id="{2C11AA37-E8EA-4B23-87EE-A65A781DC4CF}"/>
              </a:ext>
            </a:extLst>
          </p:cNvPr>
          <p:cNvSpPr/>
          <p:nvPr/>
        </p:nvSpPr>
        <p:spPr>
          <a:xfrm>
            <a:off x="1138978" y="6575104"/>
            <a:ext cx="77168" cy="99476"/>
          </a:xfrm>
          <a:prstGeom prst="rect">
            <a:avLst/>
          </a:pr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0" name="四角形">
            <a:extLst>
              <a:ext uri="{FF2B5EF4-FFF2-40B4-BE49-F238E27FC236}">
                <a16:creationId xmlns:a16="http://schemas.microsoft.com/office/drawing/2014/main" id="{83C57C5C-8A33-4F8C-B66F-1B2B6AB4CFDA}"/>
              </a:ext>
            </a:extLst>
          </p:cNvPr>
          <p:cNvSpPr/>
          <p:nvPr/>
        </p:nvSpPr>
        <p:spPr>
          <a:xfrm>
            <a:off x="1155811" y="6594181"/>
            <a:ext cx="42570" cy="17561"/>
          </a:xfrm>
          <a:prstGeom prst="rect">
            <a:avLst/>
          </a:prstGeom>
          <a:ln w="11290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1" name="線">
            <a:extLst>
              <a:ext uri="{FF2B5EF4-FFF2-40B4-BE49-F238E27FC236}">
                <a16:creationId xmlns:a16="http://schemas.microsoft.com/office/drawing/2014/main" id="{7BD8A3AD-C84D-4BE4-8642-2792D1869D53}"/>
              </a:ext>
            </a:extLst>
          </p:cNvPr>
          <p:cNvSpPr/>
          <p:nvPr/>
        </p:nvSpPr>
        <p:spPr>
          <a:xfrm>
            <a:off x="1171521" y="6565916"/>
            <a:ext cx="13086" cy="8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9677"/>
                </a:lnTo>
                <a:lnTo>
                  <a:pt x="4844" y="0"/>
                </a:lnTo>
                <a:lnTo>
                  <a:pt x="16756" y="0"/>
                </a:lnTo>
                <a:lnTo>
                  <a:pt x="21600" y="9677"/>
                </a:lnTo>
                <a:lnTo>
                  <a:pt x="21600" y="21600"/>
                </a:lnTo>
              </a:path>
            </a:pathLst>
          </a:custGeom>
          <a:ln w="16776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2" name="図形">
            <a:extLst>
              <a:ext uri="{FF2B5EF4-FFF2-40B4-BE49-F238E27FC236}">
                <a16:creationId xmlns:a16="http://schemas.microsoft.com/office/drawing/2014/main" id="{7DB13351-7A95-455E-9CDB-31FC956768DD}"/>
              </a:ext>
            </a:extLst>
          </p:cNvPr>
          <p:cNvSpPr/>
          <p:nvPr/>
        </p:nvSpPr>
        <p:spPr>
          <a:xfrm>
            <a:off x="1141223" y="6538073"/>
            <a:ext cx="70523" cy="69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1"/>
                </a:moveTo>
                <a:lnTo>
                  <a:pt x="17975" y="18981"/>
                </a:lnTo>
                <a:lnTo>
                  <a:pt x="12601" y="21600"/>
                </a:lnTo>
                <a:lnTo>
                  <a:pt x="9022" y="21283"/>
                </a:lnTo>
                <a:lnTo>
                  <a:pt x="1632" y="16461"/>
                </a:lnTo>
                <a:lnTo>
                  <a:pt x="0" y="11057"/>
                </a:lnTo>
                <a:lnTo>
                  <a:pt x="433" y="7845"/>
                </a:lnTo>
                <a:lnTo>
                  <a:pt x="1654" y="5017"/>
                </a:lnTo>
                <a:lnTo>
                  <a:pt x="3539" y="2689"/>
                </a:lnTo>
                <a:lnTo>
                  <a:pt x="5963" y="978"/>
                </a:lnTo>
                <a:lnTo>
                  <a:pt x="8804" y="0"/>
                </a:lnTo>
                <a:lnTo>
                  <a:pt x="12429" y="296"/>
                </a:lnTo>
                <a:lnTo>
                  <a:pt x="19897" y="5013"/>
                </a:lnTo>
                <a:lnTo>
                  <a:pt x="21600" y="10781"/>
                </a:lnTo>
                <a:close/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3" name="図形">
            <a:extLst>
              <a:ext uri="{FF2B5EF4-FFF2-40B4-BE49-F238E27FC236}">
                <a16:creationId xmlns:a16="http://schemas.microsoft.com/office/drawing/2014/main" id="{D1AE8742-B633-495C-8D2D-E5FA4AE05633}"/>
              </a:ext>
            </a:extLst>
          </p:cNvPr>
          <p:cNvSpPr/>
          <p:nvPr/>
        </p:nvSpPr>
        <p:spPr>
          <a:xfrm>
            <a:off x="1113170" y="6507775"/>
            <a:ext cx="128723" cy="12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6"/>
                </a:moveTo>
                <a:lnTo>
                  <a:pt x="20439" y="15670"/>
                </a:lnTo>
                <a:lnTo>
                  <a:pt x="17332" y="19400"/>
                </a:lnTo>
                <a:lnTo>
                  <a:pt x="12846" y="21410"/>
                </a:lnTo>
                <a:lnTo>
                  <a:pt x="11142" y="21600"/>
                </a:lnTo>
                <a:lnTo>
                  <a:pt x="9357" y="21470"/>
                </a:lnTo>
                <a:lnTo>
                  <a:pt x="4681" y="19655"/>
                </a:lnTo>
                <a:lnTo>
                  <a:pt x="1400" y="16126"/>
                </a:lnTo>
                <a:lnTo>
                  <a:pt x="0" y="11421"/>
                </a:lnTo>
                <a:lnTo>
                  <a:pt x="123" y="9585"/>
                </a:lnTo>
                <a:lnTo>
                  <a:pt x="1883" y="4812"/>
                </a:lnTo>
                <a:lnTo>
                  <a:pt x="5324" y="1473"/>
                </a:lnTo>
                <a:lnTo>
                  <a:pt x="9925" y="0"/>
                </a:lnTo>
                <a:lnTo>
                  <a:pt x="11798" y="117"/>
                </a:lnTo>
                <a:lnTo>
                  <a:pt x="16641" y="1833"/>
                </a:lnTo>
                <a:lnTo>
                  <a:pt x="20019" y="5207"/>
                </a:lnTo>
                <a:lnTo>
                  <a:pt x="21549" y="9732"/>
                </a:lnTo>
                <a:lnTo>
                  <a:pt x="21600" y="10786"/>
                </a:lnTo>
                <a:close/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4" name="図形">
            <a:extLst>
              <a:ext uri="{FF2B5EF4-FFF2-40B4-BE49-F238E27FC236}">
                <a16:creationId xmlns:a16="http://schemas.microsoft.com/office/drawing/2014/main" id="{73050926-6A17-496B-A945-D3E5CA87CD59}"/>
              </a:ext>
            </a:extLst>
          </p:cNvPr>
          <p:cNvSpPr/>
          <p:nvPr/>
        </p:nvSpPr>
        <p:spPr>
          <a:xfrm>
            <a:off x="1085115" y="6479722"/>
            <a:ext cx="182864" cy="182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6"/>
                </a:moveTo>
                <a:lnTo>
                  <a:pt x="21007" y="14344"/>
                </a:lnTo>
                <a:lnTo>
                  <a:pt x="19360" y="17391"/>
                </a:lnTo>
                <a:lnTo>
                  <a:pt x="16859" y="19747"/>
                </a:lnTo>
                <a:lnTo>
                  <a:pt x="13703" y="21214"/>
                </a:lnTo>
                <a:lnTo>
                  <a:pt x="11334" y="21600"/>
                </a:lnTo>
                <a:lnTo>
                  <a:pt x="10037" y="21538"/>
                </a:lnTo>
                <a:lnTo>
                  <a:pt x="6479" y="20626"/>
                </a:lnTo>
                <a:lnTo>
                  <a:pt x="3545" y="18771"/>
                </a:lnTo>
                <a:lnTo>
                  <a:pt x="1390" y="16155"/>
                </a:lnTo>
                <a:lnTo>
                  <a:pt x="171" y="12965"/>
                </a:lnTo>
                <a:lnTo>
                  <a:pt x="0" y="11805"/>
                </a:lnTo>
                <a:lnTo>
                  <a:pt x="54" y="10455"/>
                </a:lnTo>
                <a:lnTo>
                  <a:pt x="916" y="6785"/>
                </a:lnTo>
                <a:lnTo>
                  <a:pt x="2694" y="3783"/>
                </a:lnTo>
                <a:lnTo>
                  <a:pt x="5213" y="1574"/>
                </a:lnTo>
                <a:lnTo>
                  <a:pt x="8299" y="286"/>
                </a:lnTo>
                <a:lnTo>
                  <a:pt x="10584" y="0"/>
                </a:lnTo>
                <a:lnTo>
                  <a:pt x="11834" y="67"/>
                </a:lnTo>
                <a:lnTo>
                  <a:pt x="15290" y="1015"/>
                </a:lnTo>
                <a:lnTo>
                  <a:pt x="18165" y="2934"/>
                </a:lnTo>
                <a:lnTo>
                  <a:pt x="20274" y="5629"/>
                </a:lnTo>
                <a:lnTo>
                  <a:pt x="21433" y="8908"/>
                </a:lnTo>
                <a:lnTo>
                  <a:pt x="21600" y="10806"/>
                </a:lnTo>
                <a:close/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5" name="図形">
            <a:extLst>
              <a:ext uri="{FF2B5EF4-FFF2-40B4-BE49-F238E27FC236}">
                <a16:creationId xmlns:a16="http://schemas.microsoft.com/office/drawing/2014/main" id="{171E6E49-66C3-4BBC-8D6A-E1AA5C77E1CF}"/>
              </a:ext>
            </a:extLst>
          </p:cNvPr>
          <p:cNvSpPr/>
          <p:nvPr/>
        </p:nvSpPr>
        <p:spPr>
          <a:xfrm>
            <a:off x="1057062" y="6451668"/>
            <a:ext cx="241104" cy="240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11"/>
                </a:moveTo>
                <a:lnTo>
                  <a:pt x="21251" y="13549"/>
                </a:lnTo>
                <a:lnTo>
                  <a:pt x="20263" y="16030"/>
                </a:lnTo>
                <a:lnTo>
                  <a:pt x="18724" y="18163"/>
                </a:lnTo>
                <a:lnTo>
                  <a:pt x="16723" y="19861"/>
                </a:lnTo>
                <a:lnTo>
                  <a:pt x="14347" y="21037"/>
                </a:lnTo>
                <a:lnTo>
                  <a:pt x="11685" y="21600"/>
                </a:lnTo>
                <a:lnTo>
                  <a:pt x="10660" y="21569"/>
                </a:lnTo>
                <a:lnTo>
                  <a:pt x="7793" y="21055"/>
                </a:lnTo>
                <a:lnTo>
                  <a:pt x="5283" y="19972"/>
                </a:lnTo>
                <a:lnTo>
                  <a:pt x="3190" y="18399"/>
                </a:lnTo>
                <a:lnTo>
                  <a:pt x="1573" y="16414"/>
                </a:lnTo>
                <a:lnTo>
                  <a:pt x="490" y="14096"/>
                </a:lnTo>
                <a:lnTo>
                  <a:pt x="0" y="11522"/>
                </a:lnTo>
                <a:lnTo>
                  <a:pt x="34" y="10514"/>
                </a:lnTo>
                <a:lnTo>
                  <a:pt x="561" y="7684"/>
                </a:lnTo>
                <a:lnTo>
                  <a:pt x="1665" y="5200"/>
                </a:lnTo>
                <a:lnTo>
                  <a:pt x="3264" y="3124"/>
                </a:lnTo>
                <a:lnTo>
                  <a:pt x="5279" y="1523"/>
                </a:lnTo>
                <a:lnTo>
                  <a:pt x="7629" y="460"/>
                </a:lnTo>
                <a:lnTo>
                  <a:pt x="10234" y="0"/>
                </a:lnTo>
                <a:lnTo>
                  <a:pt x="11226" y="36"/>
                </a:lnTo>
                <a:lnTo>
                  <a:pt x="14017" y="575"/>
                </a:lnTo>
                <a:lnTo>
                  <a:pt x="16474" y="1698"/>
                </a:lnTo>
                <a:lnTo>
                  <a:pt x="18530" y="3323"/>
                </a:lnTo>
                <a:lnTo>
                  <a:pt x="20115" y="5367"/>
                </a:lnTo>
                <a:lnTo>
                  <a:pt x="21158" y="7749"/>
                </a:lnTo>
                <a:lnTo>
                  <a:pt x="21592" y="10388"/>
                </a:lnTo>
                <a:lnTo>
                  <a:pt x="21600" y="10811"/>
                </a:lnTo>
                <a:close/>
              </a:path>
            </a:pathLst>
          </a:custGeom>
          <a:ln w="13969">
            <a:solidFill>
              <a:srgbClr val="FFFFFF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6" name="四角形">
            <a:extLst>
              <a:ext uri="{FF2B5EF4-FFF2-40B4-BE49-F238E27FC236}">
                <a16:creationId xmlns:a16="http://schemas.microsoft.com/office/drawing/2014/main" id="{A46BCE17-0445-48F0-AEB6-D4FE415B95D5}"/>
              </a:ext>
            </a:extLst>
          </p:cNvPr>
          <p:cNvSpPr/>
          <p:nvPr/>
        </p:nvSpPr>
        <p:spPr>
          <a:xfrm>
            <a:off x="111092" y="5549462"/>
            <a:ext cx="917917" cy="43314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7" name="線">
            <a:extLst>
              <a:ext uri="{FF2B5EF4-FFF2-40B4-BE49-F238E27FC236}">
                <a16:creationId xmlns:a16="http://schemas.microsoft.com/office/drawing/2014/main" id="{E5E51257-B136-4022-AEC2-1F008F7BFA33}"/>
              </a:ext>
            </a:extLst>
          </p:cNvPr>
          <p:cNvSpPr/>
          <p:nvPr/>
        </p:nvSpPr>
        <p:spPr>
          <a:xfrm>
            <a:off x="860686" y="5772768"/>
            <a:ext cx="1" cy="309327"/>
          </a:xfrm>
          <a:prstGeom prst="line">
            <a:avLst/>
          </a:prstGeom>
          <a:ln w="12661">
            <a:solidFill>
              <a:srgbClr val="CA0022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8" name="四角形">
            <a:extLst>
              <a:ext uri="{FF2B5EF4-FFF2-40B4-BE49-F238E27FC236}">
                <a16:creationId xmlns:a16="http://schemas.microsoft.com/office/drawing/2014/main" id="{1F770279-66B6-491E-A19A-AED8A314009A}"/>
              </a:ext>
            </a:extLst>
          </p:cNvPr>
          <p:cNvSpPr/>
          <p:nvPr/>
        </p:nvSpPr>
        <p:spPr>
          <a:xfrm>
            <a:off x="314201" y="6304667"/>
            <a:ext cx="68451" cy="22443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39" name="四角形">
            <a:extLst>
              <a:ext uri="{FF2B5EF4-FFF2-40B4-BE49-F238E27FC236}">
                <a16:creationId xmlns:a16="http://schemas.microsoft.com/office/drawing/2014/main" id="{31FB588D-A59B-4BBA-8B95-B5DC26BDD180}"/>
              </a:ext>
            </a:extLst>
          </p:cNvPr>
          <p:cNvSpPr/>
          <p:nvPr/>
        </p:nvSpPr>
        <p:spPr>
          <a:xfrm>
            <a:off x="364697" y="6184597"/>
            <a:ext cx="130170" cy="122314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40" name="四角形">
            <a:extLst>
              <a:ext uri="{FF2B5EF4-FFF2-40B4-BE49-F238E27FC236}">
                <a16:creationId xmlns:a16="http://schemas.microsoft.com/office/drawing/2014/main" id="{E2F2390E-D7B3-4161-A2C4-325BFC817719}"/>
              </a:ext>
            </a:extLst>
          </p:cNvPr>
          <p:cNvSpPr/>
          <p:nvPr/>
        </p:nvSpPr>
        <p:spPr>
          <a:xfrm>
            <a:off x="421927" y="6034229"/>
            <a:ext cx="584639" cy="171689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41" name="図形">
            <a:extLst>
              <a:ext uri="{FF2B5EF4-FFF2-40B4-BE49-F238E27FC236}">
                <a16:creationId xmlns:a16="http://schemas.microsoft.com/office/drawing/2014/main" id="{5FE4276F-9915-4C62-AA05-C8DD09A9395C}"/>
              </a:ext>
            </a:extLst>
          </p:cNvPr>
          <p:cNvSpPr/>
          <p:nvPr/>
        </p:nvSpPr>
        <p:spPr>
          <a:xfrm>
            <a:off x="768670" y="5561806"/>
            <a:ext cx="197197" cy="197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5"/>
                </a:moveTo>
                <a:lnTo>
                  <a:pt x="21084" y="14110"/>
                </a:lnTo>
                <a:lnTo>
                  <a:pt x="19645" y="17003"/>
                </a:lnTo>
                <a:lnTo>
                  <a:pt x="17442" y="19323"/>
                </a:lnTo>
                <a:lnTo>
                  <a:pt x="14636" y="20908"/>
                </a:lnTo>
                <a:lnTo>
                  <a:pt x="11388" y="21600"/>
                </a:lnTo>
                <a:lnTo>
                  <a:pt x="10172" y="21547"/>
                </a:lnTo>
                <a:lnTo>
                  <a:pt x="6816" y="20760"/>
                </a:lnTo>
                <a:lnTo>
                  <a:pt x="3993" y="19144"/>
                </a:lnTo>
                <a:lnTo>
                  <a:pt x="1825" y="16847"/>
                </a:lnTo>
                <a:lnTo>
                  <a:pt x="434" y="14017"/>
                </a:lnTo>
                <a:lnTo>
                  <a:pt x="0" y="11907"/>
                </a:lnTo>
                <a:lnTo>
                  <a:pt x="44" y="10637"/>
                </a:lnTo>
                <a:lnTo>
                  <a:pt x="781" y="7164"/>
                </a:lnTo>
                <a:lnTo>
                  <a:pt x="2319" y="4267"/>
                </a:lnTo>
                <a:lnTo>
                  <a:pt x="4520" y="2044"/>
                </a:lnTo>
                <a:lnTo>
                  <a:pt x="7243" y="589"/>
                </a:lnTo>
                <a:lnTo>
                  <a:pt x="10352" y="0"/>
                </a:lnTo>
                <a:lnTo>
                  <a:pt x="11544" y="55"/>
                </a:lnTo>
                <a:lnTo>
                  <a:pt x="14848" y="861"/>
                </a:lnTo>
                <a:lnTo>
                  <a:pt x="17640" y="2507"/>
                </a:lnTo>
                <a:lnTo>
                  <a:pt x="19785" y="4843"/>
                </a:lnTo>
                <a:lnTo>
                  <a:pt x="21150" y="7717"/>
                </a:lnTo>
                <a:lnTo>
                  <a:pt x="21600" y="10805"/>
                </a:lnTo>
                <a:close/>
              </a:path>
            </a:pathLst>
          </a:custGeom>
          <a:ln w="25400">
            <a:solidFill>
              <a:srgbClr val="CC0022"/>
            </a:solidFill>
            <a:prstDash val="dash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42" name="［駆動方式バリエーション］">
            <a:extLst>
              <a:ext uri="{FF2B5EF4-FFF2-40B4-BE49-F238E27FC236}">
                <a16:creationId xmlns:a16="http://schemas.microsoft.com/office/drawing/2014/main" id="{AFFD8D7E-3D40-452F-BDAF-19C688DF4879}"/>
              </a:ext>
            </a:extLst>
          </p:cNvPr>
          <p:cNvSpPr txBox="1"/>
          <p:nvPr/>
        </p:nvSpPr>
        <p:spPr>
          <a:xfrm>
            <a:off x="71592" y="5364308"/>
            <a:ext cx="1128057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sz="636" dirty="0">
                <a:ea typeface="メイリオ" panose="020B0604030504040204" pitchFamily="50" charset="-128"/>
              </a:rPr>
              <a:t>［</a:t>
            </a:r>
            <a:r>
              <a:rPr sz="636" dirty="0" err="1">
                <a:ea typeface="メイリオ" panose="020B0604030504040204" pitchFamily="50" charset="-128"/>
              </a:rPr>
              <a:t>駆動方式バリエーション</a:t>
            </a:r>
            <a:r>
              <a:rPr sz="636" dirty="0">
                <a:ea typeface="メイリオ" panose="020B0604030504040204" pitchFamily="50" charset="-128"/>
              </a:rPr>
              <a:t>］</a:t>
            </a:r>
          </a:p>
        </p:txBody>
      </p:sp>
      <p:sp>
        <p:nvSpPr>
          <p:cNvPr id="143" name="クランクハンドル">
            <a:extLst>
              <a:ext uri="{FF2B5EF4-FFF2-40B4-BE49-F238E27FC236}">
                <a16:creationId xmlns:a16="http://schemas.microsoft.com/office/drawing/2014/main" id="{871D3947-3B0A-4B91-AEEA-4280A4CCD32C}"/>
              </a:ext>
            </a:extLst>
          </p:cNvPr>
          <p:cNvSpPr txBox="1"/>
          <p:nvPr/>
        </p:nvSpPr>
        <p:spPr>
          <a:xfrm>
            <a:off x="432924" y="6204795"/>
            <a:ext cx="642346" cy="179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sz="566" dirty="0" err="1">
                <a:ea typeface="メイリオ" panose="020B0604030504040204" pitchFamily="50" charset="-128"/>
              </a:rPr>
              <a:t>クランクハンドル</a:t>
            </a:r>
            <a:endParaRPr sz="566" dirty="0">
              <a:ea typeface="メイリオ" panose="020B0604030504040204" pitchFamily="50" charset="-128"/>
            </a:endParaRPr>
          </a:p>
        </p:txBody>
      </p:sp>
      <p:sp>
        <p:nvSpPr>
          <p:cNvPr id="144" name="センサー制御で日差しを…">
            <a:extLst>
              <a:ext uri="{FF2B5EF4-FFF2-40B4-BE49-F238E27FC236}">
                <a16:creationId xmlns:a16="http://schemas.microsoft.com/office/drawing/2014/main" id="{7C9C4440-A53C-4C55-932E-895F986C11AB}"/>
              </a:ext>
            </a:extLst>
          </p:cNvPr>
          <p:cNvSpPr txBox="1"/>
          <p:nvPr/>
        </p:nvSpPr>
        <p:spPr>
          <a:xfrm>
            <a:off x="3170961" y="5999443"/>
            <a:ext cx="1209809" cy="385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センサー制御で日差しを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コントロール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。</a:t>
            </a: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突然の天候変化でも安心です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。</a:t>
            </a:r>
          </a:p>
        </p:txBody>
      </p:sp>
      <p:sp>
        <p:nvSpPr>
          <p:cNvPr id="145" name="便利さ広がるセンサー式…">
            <a:extLst>
              <a:ext uri="{FF2B5EF4-FFF2-40B4-BE49-F238E27FC236}">
                <a16:creationId xmlns:a16="http://schemas.microsoft.com/office/drawing/2014/main" id="{A1AE534A-F4ED-49F9-9076-8B47DB7AB63B}"/>
              </a:ext>
            </a:extLst>
          </p:cNvPr>
          <p:cNvSpPr txBox="1"/>
          <p:nvPr/>
        </p:nvSpPr>
        <p:spPr>
          <a:xfrm>
            <a:off x="3172084" y="5511309"/>
            <a:ext cx="964550" cy="288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便利さ広がるセンサー式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（</a:t>
            </a: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オプション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）</a:t>
            </a:r>
          </a:p>
        </p:txBody>
      </p:sp>
      <p:sp>
        <p:nvSpPr>
          <p:cNvPr id="146" name="電動手動併用式…">
            <a:extLst>
              <a:ext uri="{FF2B5EF4-FFF2-40B4-BE49-F238E27FC236}">
                <a16:creationId xmlns:a16="http://schemas.microsoft.com/office/drawing/2014/main" id="{861F6915-AF26-4118-8131-B9D2391B357A}"/>
              </a:ext>
            </a:extLst>
          </p:cNvPr>
          <p:cNvSpPr txBox="1"/>
          <p:nvPr/>
        </p:nvSpPr>
        <p:spPr>
          <a:xfrm>
            <a:off x="2247435" y="6415759"/>
            <a:ext cx="882797" cy="581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電動手動併用式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電動スイッチでも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</a:p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クランクハンドルでも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駆動できます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停電時等にも安心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  <p:sp>
        <p:nvSpPr>
          <p:cNvPr id="147" name="電動リモコン…">
            <a:extLst>
              <a:ext uri="{FF2B5EF4-FFF2-40B4-BE49-F238E27FC236}">
                <a16:creationId xmlns:a16="http://schemas.microsoft.com/office/drawing/2014/main" id="{3712F8CD-702D-4386-B2A9-835A1D97BCA7}"/>
              </a:ext>
            </a:extLst>
          </p:cNvPr>
          <p:cNvSpPr txBox="1"/>
          <p:nvPr/>
        </p:nvSpPr>
        <p:spPr>
          <a:xfrm>
            <a:off x="1043371" y="6664876"/>
            <a:ext cx="882797" cy="385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 b="1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電動リモコン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離れた場所からでも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手軽にコントロール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。</a:t>
            </a:r>
          </a:p>
        </p:txBody>
      </p:sp>
      <p:sp>
        <p:nvSpPr>
          <p:cNvPr id="148" name="電動スイッチ式…">
            <a:extLst>
              <a:ext uri="{FF2B5EF4-FFF2-40B4-BE49-F238E27FC236}">
                <a16:creationId xmlns:a16="http://schemas.microsoft.com/office/drawing/2014/main" id="{9EDE9A98-372A-4C5C-84EA-233067EAEA90}"/>
              </a:ext>
            </a:extLst>
          </p:cNvPr>
          <p:cNvSpPr txBox="1"/>
          <p:nvPr/>
        </p:nvSpPr>
        <p:spPr>
          <a:xfrm>
            <a:off x="2255290" y="5797457"/>
            <a:ext cx="964550" cy="385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 b="1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電動スイッチ式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電動なので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日々の開閉もラクラク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。</a:t>
            </a:r>
          </a:p>
        </p:txBody>
      </p:sp>
      <p:sp>
        <p:nvSpPr>
          <p:cNvPr id="149" name="手動式…">
            <a:extLst>
              <a:ext uri="{FF2B5EF4-FFF2-40B4-BE49-F238E27FC236}">
                <a16:creationId xmlns:a16="http://schemas.microsoft.com/office/drawing/2014/main" id="{DC865E21-42C9-41A6-A7C5-EAED6E5EAD55}"/>
              </a:ext>
            </a:extLst>
          </p:cNvPr>
          <p:cNvSpPr txBox="1"/>
          <p:nvPr/>
        </p:nvSpPr>
        <p:spPr>
          <a:xfrm>
            <a:off x="1053470" y="5779503"/>
            <a:ext cx="801044" cy="385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 b="1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手動式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お求めやすい価格で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配線工事も不要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。</a:t>
            </a:r>
          </a:p>
        </p:txBody>
      </p:sp>
      <p:sp>
        <p:nvSpPr>
          <p:cNvPr id="150" name="風力…">
            <a:extLst>
              <a:ext uri="{FF2B5EF4-FFF2-40B4-BE49-F238E27FC236}">
                <a16:creationId xmlns:a16="http://schemas.microsoft.com/office/drawing/2014/main" id="{791962F4-509F-4E0E-AEDB-368BA680B8E0}"/>
              </a:ext>
            </a:extLst>
          </p:cNvPr>
          <p:cNvSpPr txBox="1"/>
          <p:nvPr/>
        </p:nvSpPr>
        <p:spPr>
          <a:xfrm>
            <a:off x="3702859" y="5760425"/>
            <a:ext cx="555784" cy="288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 b="1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風力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 b="1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陽光センサ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ー</a:t>
            </a:r>
          </a:p>
        </p:txBody>
      </p:sp>
      <p:sp>
        <p:nvSpPr>
          <p:cNvPr id="151" name="強風による揺れを感知し、…">
            <a:extLst>
              <a:ext uri="{FF2B5EF4-FFF2-40B4-BE49-F238E27FC236}">
                <a16:creationId xmlns:a16="http://schemas.microsoft.com/office/drawing/2014/main" id="{10CF1883-971F-4949-A425-1782B0389B9B}"/>
              </a:ext>
            </a:extLst>
          </p:cNvPr>
          <p:cNvSpPr txBox="1"/>
          <p:nvPr/>
        </p:nvSpPr>
        <p:spPr>
          <a:xfrm>
            <a:off x="3183305" y="6646922"/>
            <a:ext cx="1046303" cy="385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強風による揺れを感知し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、</a:t>
            </a: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自動的にキャンバスを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/>
              <a:sym typeface="ＭＳ Ｐゴシック"/>
            </a:endParaRPr>
          </a:p>
          <a:p>
            <a:pPr>
              <a:defRPr sz="900">
                <a:solidFill>
                  <a:srgbClr val="6D6E71"/>
                </a:solidFill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収納します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/>
                <a:sym typeface="ＭＳ Ｐゴシック"/>
              </a:rPr>
              <a:t>。</a:t>
            </a:r>
          </a:p>
        </p:txBody>
      </p:sp>
      <p:sp>
        <p:nvSpPr>
          <p:cNvPr id="152" name="振動センサー">
            <a:extLst>
              <a:ext uri="{FF2B5EF4-FFF2-40B4-BE49-F238E27FC236}">
                <a16:creationId xmlns:a16="http://schemas.microsoft.com/office/drawing/2014/main" id="{518F0A0C-A5B3-4990-B9D8-1ECC53A3AEB3}"/>
              </a:ext>
            </a:extLst>
          </p:cNvPr>
          <p:cNvSpPr txBox="1"/>
          <p:nvPr/>
        </p:nvSpPr>
        <p:spPr>
          <a:xfrm>
            <a:off x="3443643" y="6475233"/>
            <a:ext cx="555784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 b="1">
                <a:latin typeface="Calibri"/>
                <a:ea typeface="Calibri"/>
                <a:cs typeface="Calibri"/>
                <a:sym typeface="Calibri"/>
              </a:defRPr>
            </a:pPr>
            <a:r>
              <a:rPr sz="636" dirty="0" err="1">
                <a:ea typeface="メイリオ" panose="020B0604030504040204" pitchFamily="50" charset="-128"/>
              </a:rPr>
              <a:t>振動センサ</a:t>
            </a:r>
            <a:r>
              <a:rPr sz="636" dirty="0">
                <a:ea typeface="メイリオ" panose="020B0604030504040204" pitchFamily="50" charset="-128"/>
              </a:rPr>
              <a:t>ー</a:t>
            </a:r>
          </a:p>
        </p:txBody>
      </p:sp>
      <p:sp>
        <p:nvSpPr>
          <p:cNvPr id="165" name="線">
            <a:extLst>
              <a:ext uri="{FF2B5EF4-FFF2-40B4-BE49-F238E27FC236}">
                <a16:creationId xmlns:a16="http://schemas.microsoft.com/office/drawing/2014/main" id="{C3556CE3-FBEB-4D2B-A319-EC45DF6D7082}"/>
              </a:ext>
            </a:extLst>
          </p:cNvPr>
          <p:cNvSpPr/>
          <p:nvPr/>
        </p:nvSpPr>
        <p:spPr>
          <a:xfrm>
            <a:off x="4580602" y="5821700"/>
            <a:ext cx="5852839" cy="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66" name="図形">
            <a:extLst>
              <a:ext uri="{FF2B5EF4-FFF2-40B4-BE49-F238E27FC236}">
                <a16:creationId xmlns:a16="http://schemas.microsoft.com/office/drawing/2014/main" id="{C8CAC355-F962-4B33-82F0-15059B765B40}"/>
              </a:ext>
            </a:extLst>
          </p:cNvPr>
          <p:cNvSpPr/>
          <p:nvPr/>
        </p:nvSpPr>
        <p:spPr>
          <a:xfrm>
            <a:off x="4664763" y="6244377"/>
            <a:ext cx="106226" cy="106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33" y="0"/>
                </a:moveTo>
                <a:lnTo>
                  <a:pt x="5268" y="1538"/>
                </a:lnTo>
                <a:lnTo>
                  <a:pt x="1409" y="5797"/>
                </a:lnTo>
                <a:lnTo>
                  <a:pt x="0" y="12278"/>
                </a:lnTo>
                <a:lnTo>
                  <a:pt x="448" y="14196"/>
                </a:lnTo>
                <a:lnTo>
                  <a:pt x="3715" y="18930"/>
                </a:lnTo>
                <a:lnTo>
                  <a:pt x="9313" y="21424"/>
                </a:lnTo>
                <a:lnTo>
                  <a:pt x="11575" y="21600"/>
                </a:lnTo>
                <a:lnTo>
                  <a:pt x="13615" y="21250"/>
                </a:lnTo>
                <a:lnTo>
                  <a:pt x="18689" y="18187"/>
                </a:lnTo>
                <a:lnTo>
                  <a:pt x="21399" y="12897"/>
                </a:lnTo>
                <a:lnTo>
                  <a:pt x="21600" y="10815"/>
                </a:lnTo>
                <a:lnTo>
                  <a:pt x="21568" y="9980"/>
                </a:lnTo>
                <a:lnTo>
                  <a:pt x="19461" y="4370"/>
                </a:lnTo>
                <a:lnTo>
                  <a:pt x="14781" y="775"/>
                </a:lnTo>
                <a:lnTo>
                  <a:pt x="10733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67" name="線">
            <a:extLst>
              <a:ext uri="{FF2B5EF4-FFF2-40B4-BE49-F238E27FC236}">
                <a16:creationId xmlns:a16="http://schemas.microsoft.com/office/drawing/2014/main" id="{404BD0A4-F3B8-4E4F-A5A6-CD55951BE808}"/>
              </a:ext>
            </a:extLst>
          </p:cNvPr>
          <p:cNvSpPr/>
          <p:nvPr/>
        </p:nvSpPr>
        <p:spPr>
          <a:xfrm>
            <a:off x="4713016" y="6222925"/>
            <a:ext cx="9973" cy="1"/>
          </a:xfrm>
          <a:prstGeom prst="line">
            <a:avLst/>
          </a:prstGeom>
          <a:ln w="31393">
            <a:solidFill>
              <a:srgbClr val="EBAC00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68" name="図形">
            <a:extLst>
              <a:ext uri="{FF2B5EF4-FFF2-40B4-BE49-F238E27FC236}">
                <a16:creationId xmlns:a16="http://schemas.microsoft.com/office/drawing/2014/main" id="{6CA58C45-E952-498D-A2E6-9AEDE23CCA10}"/>
              </a:ext>
            </a:extLst>
          </p:cNvPr>
          <p:cNvSpPr/>
          <p:nvPr/>
        </p:nvSpPr>
        <p:spPr>
          <a:xfrm>
            <a:off x="4670374" y="6220812"/>
            <a:ext cx="19884" cy="23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24" y="0"/>
                </a:moveTo>
                <a:lnTo>
                  <a:pt x="0" y="4874"/>
                </a:lnTo>
                <a:lnTo>
                  <a:pt x="11585" y="21600"/>
                </a:lnTo>
                <a:lnTo>
                  <a:pt x="21600" y="16783"/>
                </a:lnTo>
                <a:lnTo>
                  <a:pt x="10024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69" name="図形">
            <a:extLst>
              <a:ext uri="{FF2B5EF4-FFF2-40B4-BE49-F238E27FC236}">
                <a16:creationId xmlns:a16="http://schemas.microsoft.com/office/drawing/2014/main" id="{63155788-0E4F-43D9-9CBF-F33A5CEBA843}"/>
              </a:ext>
            </a:extLst>
          </p:cNvPr>
          <p:cNvSpPr/>
          <p:nvPr/>
        </p:nvSpPr>
        <p:spPr>
          <a:xfrm>
            <a:off x="4641198" y="6249987"/>
            <a:ext cx="24670" cy="19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45" y="0"/>
                </a:moveTo>
                <a:lnTo>
                  <a:pt x="0" y="10047"/>
                </a:lnTo>
                <a:lnTo>
                  <a:pt x="16771" y="21600"/>
                </a:lnTo>
                <a:lnTo>
                  <a:pt x="21600" y="11592"/>
                </a:lnTo>
                <a:lnTo>
                  <a:pt x="4845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0" name="線">
            <a:extLst>
              <a:ext uri="{FF2B5EF4-FFF2-40B4-BE49-F238E27FC236}">
                <a16:creationId xmlns:a16="http://schemas.microsoft.com/office/drawing/2014/main" id="{7E5E87FE-FBC1-4E09-ACD0-A7CA3928D66C}"/>
              </a:ext>
            </a:extLst>
          </p:cNvPr>
          <p:cNvSpPr/>
          <p:nvPr/>
        </p:nvSpPr>
        <p:spPr>
          <a:xfrm>
            <a:off x="4633343" y="6297066"/>
            <a:ext cx="21100" cy="1"/>
          </a:xfrm>
          <a:prstGeom prst="line">
            <a:avLst/>
          </a:prstGeom>
          <a:ln w="16370">
            <a:solidFill>
              <a:srgbClr val="EBAC00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1" name="図形">
            <a:extLst>
              <a:ext uri="{FF2B5EF4-FFF2-40B4-BE49-F238E27FC236}">
                <a16:creationId xmlns:a16="http://schemas.microsoft.com/office/drawing/2014/main" id="{E553A52D-8B41-4B7A-B3E9-5DE6BC32C98A}"/>
              </a:ext>
            </a:extLst>
          </p:cNvPr>
          <p:cNvSpPr/>
          <p:nvPr/>
        </p:nvSpPr>
        <p:spPr>
          <a:xfrm>
            <a:off x="4641198" y="6325171"/>
            <a:ext cx="24670" cy="19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71" y="0"/>
                </a:moveTo>
                <a:lnTo>
                  <a:pt x="0" y="11569"/>
                </a:lnTo>
                <a:lnTo>
                  <a:pt x="4845" y="21600"/>
                </a:lnTo>
                <a:lnTo>
                  <a:pt x="21600" y="10020"/>
                </a:lnTo>
                <a:lnTo>
                  <a:pt x="16771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2" name="図形">
            <a:extLst>
              <a:ext uri="{FF2B5EF4-FFF2-40B4-BE49-F238E27FC236}">
                <a16:creationId xmlns:a16="http://schemas.microsoft.com/office/drawing/2014/main" id="{70AB63DA-8487-4494-8BFD-091CFA96DC4E}"/>
              </a:ext>
            </a:extLst>
          </p:cNvPr>
          <p:cNvSpPr/>
          <p:nvPr/>
        </p:nvSpPr>
        <p:spPr>
          <a:xfrm>
            <a:off x="4670374" y="6349859"/>
            <a:ext cx="19857" cy="23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90" y="0"/>
                </a:moveTo>
                <a:lnTo>
                  <a:pt x="0" y="16766"/>
                </a:lnTo>
                <a:lnTo>
                  <a:pt x="10028" y="21600"/>
                </a:lnTo>
                <a:lnTo>
                  <a:pt x="21600" y="4849"/>
                </a:lnTo>
                <a:lnTo>
                  <a:pt x="11590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3" name="線">
            <a:extLst>
              <a:ext uri="{FF2B5EF4-FFF2-40B4-BE49-F238E27FC236}">
                <a16:creationId xmlns:a16="http://schemas.microsoft.com/office/drawing/2014/main" id="{8283CC55-6E05-468E-BF7E-B68F458682EB}"/>
              </a:ext>
            </a:extLst>
          </p:cNvPr>
          <p:cNvSpPr/>
          <p:nvPr/>
        </p:nvSpPr>
        <p:spPr>
          <a:xfrm>
            <a:off x="4713016" y="6371624"/>
            <a:ext cx="9973" cy="1"/>
          </a:xfrm>
          <a:prstGeom prst="line">
            <a:avLst/>
          </a:prstGeom>
          <a:ln w="31393">
            <a:solidFill>
              <a:srgbClr val="EBAC00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4" name="図形">
            <a:extLst>
              <a:ext uri="{FF2B5EF4-FFF2-40B4-BE49-F238E27FC236}">
                <a16:creationId xmlns:a16="http://schemas.microsoft.com/office/drawing/2014/main" id="{C3643346-C3C9-444F-ADEC-EFDA3C942CB6}"/>
              </a:ext>
            </a:extLst>
          </p:cNvPr>
          <p:cNvSpPr/>
          <p:nvPr/>
        </p:nvSpPr>
        <p:spPr>
          <a:xfrm>
            <a:off x="4745557" y="6349858"/>
            <a:ext cx="19849" cy="23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33" y="0"/>
                </a:moveTo>
                <a:lnTo>
                  <a:pt x="0" y="4835"/>
                </a:lnTo>
                <a:lnTo>
                  <a:pt x="11616" y="21600"/>
                </a:lnTo>
                <a:lnTo>
                  <a:pt x="21600" y="16756"/>
                </a:lnTo>
                <a:lnTo>
                  <a:pt x="10033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5" name="図形">
            <a:extLst>
              <a:ext uri="{FF2B5EF4-FFF2-40B4-BE49-F238E27FC236}">
                <a16:creationId xmlns:a16="http://schemas.microsoft.com/office/drawing/2014/main" id="{5F8ED3DF-4D37-458C-86D0-A66D16A77F1D}"/>
              </a:ext>
            </a:extLst>
          </p:cNvPr>
          <p:cNvSpPr/>
          <p:nvPr/>
        </p:nvSpPr>
        <p:spPr>
          <a:xfrm>
            <a:off x="4770244" y="6325171"/>
            <a:ext cx="24670" cy="19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53" y="0"/>
                </a:moveTo>
                <a:lnTo>
                  <a:pt x="0" y="10024"/>
                </a:lnTo>
                <a:lnTo>
                  <a:pt x="16771" y="21600"/>
                </a:lnTo>
                <a:lnTo>
                  <a:pt x="21600" y="11566"/>
                </a:lnTo>
                <a:lnTo>
                  <a:pt x="4853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6" name="線">
            <a:extLst>
              <a:ext uri="{FF2B5EF4-FFF2-40B4-BE49-F238E27FC236}">
                <a16:creationId xmlns:a16="http://schemas.microsoft.com/office/drawing/2014/main" id="{30AAFFA5-A808-40F9-9E9A-3EA93290D3CE}"/>
              </a:ext>
            </a:extLst>
          </p:cNvPr>
          <p:cNvSpPr/>
          <p:nvPr/>
        </p:nvSpPr>
        <p:spPr>
          <a:xfrm>
            <a:off x="4781466" y="6297066"/>
            <a:ext cx="22210" cy="1"/>
          </a:xfrm>
          <a:prstGeom prst="line">
            <a:avLst/>
          </a:prstGeom>
          <a:ln w="16370">
            <a:solidFill>
              <a:srgbClr val="EBAC00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7" name="図形">
            <a:extLst>
              <a:ext uri="{FF2B5EF4-FFF2-40B4-BE49-F238E27FC236}">
                <a16:creationId xmlns:a16="http://schemas.microsoft.com/office/drawing/2014/main" id="{E7E6F1F8-2268-4093-8C76-3FEF4015DBE0}"/>
              </a:ext>
            </a:extLst>
          </p:cNvPr>
          <p:cNvSpPr/>
          <p:nvPr/>
        </p:nvSpPr>
        <p:spPr>
          <a:xfrm>
            <a:off x="4770245" y="6249987"/>
            <a:ext cx="24660" cy="19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1" y="0"/>
                </a:moveTo>
                <a:lnTo>
                  <a:pt x="0" y="11582"/>
                </a:lnTo>
                <a:lnTo>
                  <a:pt x="4839" y="21600"/>
                </a:lnTo>
                <a:lnTo>
                  <a:pt x="21600" y="10018"/>
                </a:lnTo>
                <a:lnTo>
                  <a:pt x="16761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8" name="図形">
            <a:extLst>
              <a:ext uri="{FF2B5EF4-FFF2-40B4-BE49-F238E27FC236}">
                <a16:creationId xmlns:a16="http://schemas.microsoft.com/office/drawing/2014/main" id="{2397FB53-3913-4BD3-B6C1-A3DF70B2A76D}"/>
              </a:ext>
            </a:extLst>
          </p:cNvPr>
          <p:cNvSpPr/>
          <p:nvPr/>
        </p:nvSpPr>
        <p:spPr>
          <a:xfrm>
            <a:off x="4745557" y="6220811"/>
            <a:ext cx="19849" cy="23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96" y="0"/>
                </a:moveTo>
                <a:lnTo>
                  <a:pt x="0" y="16797"/>
                </a:lnTo>
                <a:lnTo>
                  <a:pt x="10033" y="21600"/>
                </a:lnTo>
                <a:lnTo>
                  <a:pt x="21600" y="4819"/>
                </a:lnTo>
                <a:lnTo>
                  <a:pt x="11596" y="0"/>
                </a:lnTo>
                <a:close/>
              </a:path>
            </a:pathLst>
          </a:custGeom>
          <a:solidFill>
            <a:srgbClr val="EBAC00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79" name="図形">
            <a:extLst>
              <a:ext uri="{FF2B5EF4-FFF2-40B4-BE49-F238E27FC236}">
                <a16:creationId xmlns:a16="http://schemas.microsoft.com/office/drawing/2014/main" id="{27FEF2EE-2C5D-406A-ABC2-1B86B30D910A}"/>
              </a:ext>
            </a:extLst>
          </p:cNvPr>
          <p:cNvSpPr/>
          <p:nvPr/>
        </p:nvSpPr>
        <p:spPr>
          <a:xfrm>
            <a:off x="4751168" y="6575410"/>
            <a:ext cx="73746" cy="162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8" y="0"/>
                </a:moveTo>
                <a:lnTo>
                  <a:pt x="0" y="294"/>
                </a:lnTo>
                <a:lnTo>
                  <a:pt x="20081" y="21600"/>
                </a:lnTo>
                <a:lnTo>
                  <a:pt x="21600" y="21305"/>
                </a:lnTo>
                <a:lnTo>
                  <a:pt x="1518" y="0"/>
                </a:lnTo>
                <a:close/>
              </a:path>
            </a:pathLst>
          </a:custGeom>
          <a:solidFill>
            <a:srgbClr val="F8D355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0" name="図形">
            <a:extLst>
              <a:ext uri="{FF2B5EF4-FFF2-40B4-BE49-F238E27FC236}">
                <a16:creationId xmlns:a16="http://schemas.microsoft.com/office/drawing/2014/main" id="{F8451924-32BE-4421-93FD-F281761CB403}"/>
              </a:ext>
            </a:extLst>
          </p:cNvPr>
          <p:cNvSpPr/>
          <p:nvPr/>
        </p:nvSpPr>
        <p:spPr>
          <a:xfrm>
            <a:off x="4814008" y="6576532"/>
            <a:ext cx="83864" cy="178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9" y="0"/>
                </a:moveTo>
                <a:lnTo>
                  <a:pt x="0" y="280"/>
                </a:lnTo>
                <a:lnTo>
                  <a:pt x="20279" y="21600"/>
                </a:lnTo>
                <a:lnTo>
                  <a:pt x="21600" y="21323"/>
                </a:lnTo>
                <a:lnTo>
                  <a:pt x="1319" y="0"/>
                </a:lnTo>
                <a:close/>
              </a:path>
            </a:pathLst>
          </a:custGeom>
          <a:solidFill>
            <a:srgbClr val="F8D355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1" name="図形">
            <a:extLst>
              <a:ext uri="{FF2B5EF4-FFF2-40B4-BE49-F238E27FC236}">
                <a16:creationId xmlns:a16="http://schemas.microsoft.com/office/drawing/2014/main" id="{E4395CD5-B76F-4994-96A4-826FB2764A3C}"/>
              </a:ext>
            </a:extLst>
          </p:cNvPr>
          <p:cNvSpPr/>
          <p:nvPr/>
        </p:nvSpPr>
        <p:spPr>
          <a:xfrm>
            <a:off x="4873482" y="6576532"/>
            <a:ext cx="94171" cy="200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4" y="0"/>
                </a:moveTo>
                <a:lnTo>
                  <a:pt x="0" y="249"/>
                </a:lnTo>
                <a:lnTo>
                  <a:pt x="20430" y="21600"/>
                </a:lnTo>
                <a:lnTo>
                  <a:pt x="21600" y="21352"/>
                </a:lnTo>
                <a:lnTo>
                  <a:pt x="1174" y="0"/>
                </a:lnTo>
                <a:close/>
              </a:path>
            </a:pathLst>
          </a:custGeom>
          <a:solidFill>
            <a:srgbClr val="F8D355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2" name="図形">
            <a:extLst>
              <a:ext uri="{FF2B5EF4-FFF2-40B4-BE49-F238E27FC236}">
                <a16:creationId xmlns:a16="http://schemas.microsoft.com/office/drawing/2014/main" id="{D97F2C0E-E5F6-4A53-B6FA-090809000291}"/>
              </a:ext>
            </a:extLst>
          </p:cNvPr>
          <p:cNvSpPr/>
          <p:nvPr/>
        </p:nvSpPr>
        <p:spPr>
          <a:xfrm>
            <a:off x="4623243" y="6475539"/>
            <a:ext cx="418427" cy="221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16" y="0"/>
                </a:moveTo>
                <a:lnTo>
                  <a:pt x="0" y="13229"/>
                </a:lnTo>
                <a:lnTo>
                  <a:pt x="15403" y="21600"/>
                </a:lnTo>
                <a:lnTo>
                  <a:pt x="21600" y="6698"/>
                </a:lnTo>
                <a:lnTo>
                  <a:pt x="6816" y="0"/>
                </a:lnTo>
                <a:close/>
              </a:path>
            </a:pathLst>
          </a:custGeom>
          <a:solidFill>
            <a:srgbClr val="064443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3" name="図形">
            <a:extLst>
              <a:ext uri="{FF2B5EF4-FFF2-40B4-BE49-F238E27FC236}">
                <a16:creationId xmlns:a16="http://schemas.microsoft.com/office/drawing/2014/main" id="{B5970EBD-91C6-49DF-AD4F-CC9F1DBFC352}"/>
              </a:ext>
            </a:extLst>
          </p:cNvPr>
          <p:cNvSpPr/>
          <p:nvPr/>
        </p:nvSpPr>
        <p:spPr>
          <a:xfrm>
            <a:off x="4623243" y="6611319"/>
            <a:ext cx="298321" cy="106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834"/>
                </a:lnTo>
                <a:lnTo>
                  <a:pt x="21600" y="21600"/>
                </a:lnTo>
                <a:lnTo>
                  <a:pt x="21600" y="17418"/>
                </a:lnTo>
                <a:lnTo>
                  <a:pt x="0" y="0"/>
                </a:lnTo>
                <a:close/>
              </a:path>
            </a:pathLst>
          </a:custGeom>
          <a:solidFill>
            <a:srgbClr val="003938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4" name="図形">
            <a:extLst>
              <a:ext uri="{FF2B5EF4-FFF2-40B4-BE49-F238E27FC236}">
                <a16:creationId xmlns:a16="http://schemas.microsoft.com/office/drawing/2014/main" id="{DF184013-4CE6-4A9D-B65D-F9B74E815A72}"/>
              </a:ext>
            </a:extLst>
          </p:cNvPr>
          <p:cNvSpPr/>
          <p:nvPr/>
        </p:nvSpPr>
        <p:spPr>
          <a:xfrm>
            <a:off x="4623244" y="6610196"/>
            <a:ext cx="298384" cy="87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" y="0"/>
                </a:moveTo>
                <a:lnTo>
                  <a:pt x="0" y="400"/>
                </a:lnTo>
                <a:lnTo>
                  <a:pt x="21566" y="21600"/>
                </a:lnTo>
                <a:lnTo>
                  <a:pt x="21600" y="21200"/>
                </a:lnTo>
                <a:lnTo>
                  <a:pt x="34" y="0"/>
                </a:lnTo>
                <a:close/>
              </a:path>
            </a:pathLst>
          </a:custGeom>
          <a:solidFill>
            <a:srgbClr val="777777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5" name="図形">
            <a:extLst>
              <a:ext uri="{FF2B5EF4-FFF2-40B4-BE49-F238E27FC236}">
                <a16:creationId xmlns:a16="http://schemas.microsoft.com/office/drawing/2014/main" id="{CE9515F6-CC0E-4DB3-AE4C-7A4EBC0F228D}"/>
              </a:ext>
            </a:extLst>
          </p:cNvPr>
          <p:cNvSpPr/>
          <p:nvPr/>
        </p:nvSpPr>
        <p:spPr>
          <a:xfrm>
            <a:off x="4923323" y="6687431"/>
            <a:ext cx="8978" cy="8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79" y="0"/>
                </a:moveTo>
                <a:lnTo>
                  <a:pt x="0" y="16346"/>
                </a:lnTo>
                <a:lnTo>
                  <a:pt x="2646" y="21600"/>
                </a:lnTo>
                <a:lnTo>
                  <a:pt x="21600" y="13901"/>
                </a:lnTo>
                <a:lnTo>
                  <a:pt x="14479" y="0"/>
                </a:lnTo>
                <a:close/>
              </a:path>
            </a:pathLst>
          </a:custGeom>
          <a:solidFill>
            <a:srgbClr val="F8D355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6" name="図形">
            <a:extLst>
              <a:ext uri="{FF2B5EF4-FFF2-40B4-BE49-F238E27FC236}">
                <a16:creationId xmlns:a16="http://schemas.microsoft.com/office/drawing/2014/main" id="{A57CF064-774B-483D-B2B6-BBA9F107E3D0}"/>
              </a:ext>
            </a:extLst>
          </p:cNvPr>
          <p:cNvSpPr/>
          <p:nvPr/>
        </p:nvSpPr>
        <p:spPr>
          <a:xfrm>
            <a:off x="4891436" y="6619174"/>
            <a:ext cx="37013" cy="74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88" y="0"/>
                </a:moveTo>
                <a:lnTo>
                  <a:pt x="0" y="689"/>
                </a:lnTo>
                <a:lnTo>
                  <a:pt x="19307" y="21600"/>
                </a:lnTo>
                <a:lnTo>
                  <a:pt x="21600" y="20151"/>
                </a:lnTo>
                <a:lnTo>
                  <a:pt x="2988" y="0"/>
                </a:lnTo>
                <a:close/>
              </a:path>
            </a:pathLst>
          </a:custGeom>
          <a:solidFill>
            <a:srgbClr val="5D634A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87" name="図形">
            <a:extLst>
              <a:ext uri="{FF2B5EF4-FFF2-40B4-BE49-F238E27FC236}">
                <a16:creationId xmlns:a16="http://schemas.microsoft.com/office/drawing/2014/main" id="{0425A00B-4028-4E47-8C81-3957DC56374A}"/>
              </a:ext>
            </a:extLst>
          </p:cNvPr>
          <p:cNvSpPr/>
          <p:nvPr/>
        </p:nvSpPr>
        <p:spPr>
          <a:xfrm>
            <a:off x="4746680" y="6574288"/>
            <a:ext cx="44716" cy="83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0" y="0"/>
                </a:moveTo>
                <a:lnTo>
                  <a:pt x="0" y="611"/>
                </a:lnTo>
                <a:lnTo>
                  <a:pt x="18144" y="21077"/>
                </a:lnTo>
                <a:lnTo>
                  <a:pt x="21600" y="21600"/>
                </a:lnTo>
                <a:lnTo>
                  <a:pt x="2450" y="0"/>
                </a:lnTo>
                <a:close/>
              </a:path>
            </a:pathLst>
          </a:custGeom>
          <a:solidFill>
            <a:srgbClr val="5D634A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grpSp>
        <p:nvGrpSpPr>
          <p:cNvPr id="188" name="グループ">
            <a:extLst>
              <a:ext uri="{FF2B5EF4-FFF2-40B4-BE49-F238E27FC236}">
                <a16:creationId xmlns:a16="http://schemas.microsoft.com/office/drawing/2014/main" id="{76AEFA6D-E43E-4108-8862-D21D6CCDD7B1}"/>
              </a:ext>
            </a:extLst>
          </p:cNvPr>
          <p:cNvGrpSpPr/>
          <p:nvPr/>
        </p:nvGrpSpPr>
        <p:grpSpPr>
          <a:xfrm>
            <a:off x="4792068" y="6679567"/>
            <a:ext cx="14034" cy="11191"/>
            <a:chOff x="0" y="0"/>
            <a:chExt cx="19853" cy="15831"/>
          </a:xfrm>
        </p:grpSpPr>
        <p:sp>
          <p:nvSpPr>
            <p:cNvPr id="189" name="三角形">
              <a:extLst>
                <a:ext uri="{FF2B5EF4-FFF2-40B4-BE49-F238E27FC236}">
                  <a16:creationId xmlns:a16="http://schemas.microsoft.com/office/drawing/2014/main" id="{DC0C6EED-4347-4CE8-95B3-BF80E8D93975}"/>
                </a:ext>
              </a:extLst>
            </p:cNvPr>
            <p:cNvSpPr/>
            <p:nvPr/>
          </p:nvSpPr>
          <p:spPr>
            <a:xfrm>
              <a:off x="0" y="0"/>
              <a:ext cx="12700" cy="12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96" y="2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EFB8"/>
            </a:solidFill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190" name="線">
              <a:extLst>
                <a:ext uri="{FF2B5EF4-FFF2-40B4-BE49-F238E27FC236}">
                  <a16:creationId xmlns:a16="http://schemas.microsoft.com/office/drawing/2014/main" id="{3D656B21-F4BE-495D-81C0-8E3B68D1C358}"/>
                </a:ext>
              </a:extLst>
            </p:cNvPr>
            <p:cNvSpPr/>
            <p:nvPr/>
          </p:nvSpPr>
          <p:spPr>
            <a:xfrm>
              <a:off x="13823" y="3131"/>
              <a:ext cx="6031" cy="127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191" name="線">
              <a:extLst>
                <a:ext uri="{FF2B5EF4-FFF2-40B4-BE49-F238E27FC236}">
                  <a16:creationId xmlns:a16="http://schemas.microsoft.com/office/drawing/2014/main" id="{5E332BC4-2C50-4E28-8263-BE57619896FD}"/>
                </a:ext>
              </a:extLst>
            </p:cNvPr>
            <p:cNvSpPr/>
            <p:nvPr/>
          </p:nvSpPr>
          <p:spPr>
            <a:xfrm flipH="1" flipV="1">
              <a:off x="13823" y="3131"/>
              <a:ext cx="6031" cy="127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sp>
        <p:nvSpPr>
          <p:cNvPr id="192" name="図形">
            <a:extLst>
              <a:ext uri="{FF2B5EF4-FFF2-40B4-BE49-F238E27FC236}">
                <a16:creationId xmlns:a16="http://schemas.microsoft.com/office/drawing/2014/main" id="{F8B49B98-65BF-4B88-9B33-D8E4E3075EB3}"/>
              </a:ext>
            </a:extLst>
          </p:cNvPr>
          <p:cNvSpPr/>
          <p:nvPr/>
        </p:nvSpPr>
        <p:spPr>
          <a:xfrm>
            <a:off x="4794932" y="6680803"/>
            <a:ext cx="9706" cy="8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6807" y="15575"/>
                </a:lnTo>
                <a:lnTo>
                  <a:pt x="9676" y="21600"/>
                </a:lnTo>
                <a:lnTo>
                  <a:pt x="21600" y="16142"/>
                </a:lnTo>
                <a:lnTo>
                  <a:pt x="19009" y="10286"/>
                </a:lnTo>
                <a:lnTo>
                  <a:pt x="16354" y="4744"/>
                </a:lnTo>
                <a:lnTo>
                  <a:pt x="0" y="0"/>
                </a:lnTo>
                <a:close/>
              </a:path>
            </a:pathLst>
          </a:custGeom>
          <a:solidFill>
            <a:srgbClr val="F8D355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93" name="図形">
            <a:extLst>
              <a:ext uri="{FF2B5EF4-FFF2-40B4-BE49-F238E27FC236}">
                <a16:creationId xmlns:a16="http://schemas.microsoft.com/office/drawing/2014/main" id="{24B3DE43-8E61-4C07-A17D-4D41CD6E56E1}"/>
              </a:ext>
            </a:extLst>
          </p:cNvPr>
          <p:cNvSpPr/>
          <p:nvPr/>
        </p:nvSpPr>
        <p:spPr>
          <a:xfrm>
            <a:off x="4784833" y="6658448"/>
            <a:ext cx="17515" cy="24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2731" y="19704"/>
                </a:lnTo>
                <a:lnTo>
                  <a:pt x="13141" y="19800"/>
                </a:lnTo>
                <a:lnTo>
                  <a:pt x="21600" y="21600"/>
                </a:lnTo>
                <a:lnTo>
                  <a:pt x="8823" y="1840"/>
                </a:lnTo>
                <a:lnTo>
                  <a:pt x="0" y="0"/>
                </a:lnTo>
                <a:close/>
              </a:path>
            </a:pathLst>
          </a:custGeom>
          <a:solidFill>
            <a:srgbClr val="535A43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94" name="図形">
            <a:extLst>
              <a:ext uri="{FF2B5EF4-FFF2-40B4-BE49-F238E27FC236}">
                <a16:creationId xmlns:a16="http://schemas.microsoft.com/office/drawing/2014/main" id="{B75282AE-49E3-487F-BB79-CD9C23833908}"/>
              </a:ext>
            </a:extLst>
          </p:cNvPr>
          <p:cNvSpPr/>
          <p:nvPr/>
        </p:nvSpPr>
        <p:spPr>
          <a:xfrm>
            <a:off x="4783493" y="6653749"/>
            <a:ext cx="8978" cy="8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533" y="10678"/>
                </a:lnTo>
                <a:lnTo>
                  <a:pt x="21600" y="21600"/>
                </a:lnTo>
                <a:lnTo>
                  <a:pt x="19043" y="10918"/>
                </a:lnTo>
                <a:lnTo>
                  <a:pt x="0" y="0"/>
                </a:lnTo>
                <a:close/>
              </a:path>
            </a:pathLst>
          </a:custGeom>
          <a:solidFill>
            <a:srgbClr val="A19B85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195" name="図形">
            <a:extLst>
              <a:ext uri="{FF2B5EF4-FFF2-40B4-BE49-F238E27FC236}">
                <a16:creationId xmlns:a16="http://schemas.microsoft.com/office/drawing/2014/main" id="{5BDB1BAE-27C5-4F14-83A3-A6FC9F2B3DF0}"/>
              </a:ext>
            </a:extLst>
          </p:cNvPr>
          <p:cNvSpPr/>
          <p:nvPr/>
        </p:nvSpPr>
        <p:spPr>
          <a:xfrm>
            <a:off x="4821863" y="6594486"/>
            <a:ext cx="43592" cy="85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44" y="0"/>
                </a:moveTo>
                <a:lnTo>
                  <a:pt x="0" y="580"/>
                </a:lnTo>
                <a:lnTo>
                  <a:pt x="18081" y="21081"/>
                </a:lnTo>
                <a:lnTo>
                  <a:pt x="21600" y="21600"/>
                </a:lnTo>
                <a:lnTo>
                  <a:pt x="2544" y="0"/>
                </a:lnTo>
                <a:close/>
              </a:path>
            </a:pathLst>
          </a:custGeom>
          <a:solidFill>
            <a:srgbClr val="5D634A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grpSp>
        <p:nvGrpSpPr>
          <p:cNvPr id="196" name="グループ">
            <a:extLst>
              <a:ext uri="{FF2B5EF4-FFF2-40B4-BE49-F238E27FC236}">
                <a16:creationId xmlns:a16="http://schemas.microsoft.com/office/drawing/2014/main" id="{18F8013F-51B5-47DD-8E63-D60FA6AA035F}"/>
              </a:ext>
            </a:extLst>
          </p:cNvPr>
          <p:cNvGrpSpPr/>
          <p:nvPr/>
        </p:nvGrpSpPr>
        <p:grpSpPr>
          <a:xfrm>
            <a:off x="4873972" y="6701572"/>
            <a:ext cx="5777" cy="8978"/>
            <a:chOff x="0" y="0"/>
            <a:chExt cx="8171" cy="12699"/>
          </a:xfrm>
        </p:grpSpPr>
        <p:sp>
          <p:nvSpPr>
            <p:cNvPr id="197" name="線">
              <a:extLst>
                <a:ext uri="{FF2B5EF4-FFF2-40B4-BE49-F238E27FC236}">
                  <a16:creationId xmlns:a16="http://schemas.microsoft.com/office/drawing/2014/main" id="{F55F6944-9691-4515-8EE4-20C7D764F889}"/>
                </a:ext>
              </a:extLst>
            </p:cNvPr>
            <p:cNvSpPr/>
            <p:nvPr/>
          </p:nvSpPr>
          <p:spPr>
            <a:xfrm>
              <a:off x="-1" y="0"/>
              <a:ext cx="8173" cy="127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  <p:sp>
          <p:nvSpPr>
            <p:cNvPr id="198" name="線">
              <a:extLst>
                <a:ext uri="{FF2B5EF4-FFF2-40B4-BE49-F238E27FC236}">
                  <a16:creationId xmlns:a16="http://schemas.microsoft.com/office/drawing/2014/main" id="{DB5ED2FD-4575-41A6-876D-5CE35052A561}"/>
                </a:ext>
              </a:extLst>
            </p:cNvPr>
            <p:cNvSpPr/>
            <p:nvPr/>
          </p:nvSpPr>
          <p:spPr>
            <a:xfrm flipH="1" flipV="1">
              <a:off x="0" y="-1"/>
              <a:ext cx="8172" cy="12702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32317" tIns="32317" rIns="32317" bIns="32317" numCol="1" anchor="t">
              <a:noAutofit/>
            </a:bodyPr>
            <a:lstStyle/>
            <a:p>
              <a:endParaRPr sz="1272"/>
            </a:p>
          </p:txBody>
        </p:sp>
      </p:grpSp>
      <p:sp>
        <p:nvSpPr>
          <p:cNvPr id="199" name="図形">
            <a:extLst>
              <a:ext uri="{FF2B5EF4-FFF2-40B4-BE49-F238E27FC236}">
                <a16:creationId xmlns:a16="http://schemas.microsoft.com/office/drawing/2014/main" id="{29533A9B-EB74-474E-8895-15360DCBB6CC}"/>
              </a:ext>
            </a:extLst>
          </p:cNvPr>
          <p:cNvSpPr/>
          <p:nvPr/>
        </p:nvSpPr>
        <p:spPr>
          <a:xfrm>
            <a:off x="4868873" y="6702023"/>
            <a:ext cx="8978" cy="8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9079" y="21600"/>
                </a:lnTo>
                <a:lnTo>
                  <a:pt x="21600" y="15617"/>
                </a:lnTo>
                <a:lnTo>
                  <a:pt x="17316" y="5435"/>
                </a:lnTo>
                <a:lnTo>
                  <a:pt x="0" y="0"/>
                </a:lnTo>
                <a:close/>
              </a:path>
            </a:pathLst>
          </a:custGeom>
          <a:solidFill>
            <a:srgbClr val="F8D355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00" name="図形">
            <a:extLst>
              <a:ext uri="{FF2B5EF4-FFF2-40B4-BE49-F238E27FC236}">
                <a16:creationId xmlns:a16="http://schemas.microsoft.com/office/drawing/2014/main" id="{B20FA19E-AAD8-4402-B870-3983906F3844}"/>
              </a:ext>
            </a:extLst>
          </p:cNvPr>
          <p:cNvSpPr/>
          <p:nvPr/>
        </p:nvSpPr>
        <p:spPr>
          <a:xfrm>
            <a:off x="4858895" y="6679770"/>
            <a:ext cx="17531" cy="24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2661" y="19764"/>
                </a:lnTo>
                <a:lnTo>
                  <a:pt x="21600" y="21600"/>
                </a:lnTo>
                <a:lnTo>
                  <a:pt x="8917" y="1797"/>
                </a:lnTo>
                <a:lnTo>
                  <a:pt x="0" y="0"/>
                </a:lnTo>
                <a:close/>
              </a:path>
            </a:pathLst>
          </a:custGeom>
          <a:solidFill>
            <a:srgbClr val="535A43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01" name="図形">
            <a:extLst>
              <a:ext uri="{FF2B5EF4-FFF2-40B4-BE49-F238E27FC236}">
                <a16:creationId xmlns:a16="http://schemas.microsoft.com/office/drawing/2014/main" id="{6D418992-64DF-4389-AC9A-4143F050927F}"/>
              </a:ext>
            </a:extLst>
          </p:cNvPr>
          <p:cNvSpPr/>
          <p:nvPr/>
        </p:nvSpPr>
        <p:spPr>
          <a:xfrm>
            <a:off x="4857708" y="6675281"/>
            <a:ext cx="8978" cy="8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458" y="10800"/>
                </a:lnTo>
                <a:lnTo>
                  <a:pt x="21600" y="21600"/>
                </a:lnTo>
                <a:lnTo>
                  <a:pt x="19165" y="10993"/>
                </a:lnTo>
                <a:lnTo>
                  <a:pt x="0" y="0"/>
                </a:lnTo>
                <a:close/>
              </a:path>
            </a:pathLst>
          </a:custGeom>
          <a:solidFill>
            <a:srgbClr val="A19B85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02" name="線">
            <a:extLst>
              <a:ext uri="{FF2B5EF4-FFF2-40B4-BE49-F238E27FC236}">
                <a16:creationId xmlns:a16="http://schemas.microsoft.com/office/drawing/2014/main" id="{AE3D81D2-59A6-48C9-9C6A-863356AA5F7B}"/>
              </a:ext>
            </a:extLst>
          </p:cNvPr>
          <p:cNvSpPr/>
          <p:nvPr/>
        </p:nvSpPr>
        <p:spPr>
          <a:xfrm>
            <a:off x="4675984" y="6405966"/>
            <a:ext cx="181663" cy="172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8807" y="21600"/>
                </a:lnTo>
                <a:lnTo>
                  <a:pt x="21600" y="1924"/>
                </a:lnTo>
              </a:path>
            </a:pathLst>
          </a:custGeom>
          <a:ln w="27000">
            <a:solidFill>
              <a:srgbClr val="EBAC00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03" name="線">
            <a:extLst>
              <a:ext uri="{FF2B5EF4-FFF2-40B4-BE49-F238E27FC236}">
                <a16:creationId xmlns:a16="http://schemas.microsoft.com/office/drawing/2014/main" id="{841C6CA5-13DE-41A5-9B61-D7210392604C}"/>
              </a:ext>
            </a:extLst>
          </p:cNvPr>
          <p:cNvSpPr/>
          <p:nvPr/>
        </p:nvSpPr>
        <p:spPr>
          <a:xfrm>
            <a:off x="4738824" y="6407088"/>
            <a:ext cx="203055" cy="188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8953" y="21600"/>
                </a:lnTo>
                <a:lnTo>
                  <a:pt x="21600" y="1709"/>
                </a:lnTo>
              </a:path>
            </a:pathLst>
          </a:custGeom>
          <a:ln w="27000">
            <a:solidFill>
              <a:srgbClr val="EBAC00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04" name="線">
            <a:extLst>
              <a:ext uri="{FF2B5EF4-FFF2-40B4-BE49-F238E27FC236}">
                <a16:creationId xmlns:a16="http://schemas.microsoft.com/office/drawing/2014/main" id="{233B93E8-C8CD-4D57-AC53-03E5A9FD7819}"/>
              </a:ext>
            </a:extLst>
          </p:cNvPr>
          <p:cNvSpPr/>
          <p:nvPr/>
        </p:nvSpPr>
        <p:spPr>
          <a:xfrm>
            <a:off x="4798299" y="6407088"/>
            <a:ext cx="229736" cy="2107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8904" y="21600"/>
                </a:lnTo>
                <a:lnTo>
                  <a:pt x="21600" y="1526"/>
                </a:lnTo>
              </a:path>
            </a:pathLst>
          </a:custGeom>
          <a:ln w="27000">
            <a:solidFill>
              <a:srgbClr val="EBAC00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43" name="図形">
            <a:extLst>
              <a:ext uri="{FF2B5EF4-FFF2-40B4-BE49-F238E27FC236}">
                <a16:creationId xmlns:a16="http://schemas.microsoft.com/office/drawing/2014/main" id="{91893228-6360-44B5-9F47-311C15A94AA6}"/>
              </a:ext>
            </a:extLst>
          </p:cNvPr>
          <p:cNvSpPr/>
          <p:nvPr/>
        </p:nvSpPr>
        <p:spPr>
          <a:xfrm>
            <a:off x="4631099" y="6077177"/>
            <a:ext cx="388048" cy="1073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1" y="0"/>
                </a:moveTo>
                <a:lnTo>
                  <a:pt x="1305" y="91"/>
                </a:lnTo>
                <a:lnTo>
                  <a:pt x="100" y="3750"/>
                </a:lnTo>
                <a:lnTo>
                  <a:pt x="0" y="5764"/>
                </a:lnTo>
                <a:lnTo>
                  <a:pt x="25" y="16862"/>
                </a:lnTo>
                <a:lnTo>
                  <a:pt x="216" y="18739"/>
                </a:lnTo>
                <a:lnTo>
                  <a:pt x="564" y="20241"/>
                </a:lnTo>
                <a:lnTo>
                  <a:pt x="1033" y="21239"/>
                </a:lnTo>
                <a:lnTo>
                  <a:pt x="1588" y="21600"/>
                </a:lnTo>
                <a:lnTo>
                  <a:pt x="20294" y="21509"/>
                </a:lnTo>
                <a:lnTo>
                  <a:pt x="20811" y="20817"/>
                </a:lnTo>
                <a:lnTo>
                  <a:pt x="21226" y="19554"/>
                </a:lnTo>
                <a:lnTo>
                  <a:pt x="21500" y="17851"/>
                </a:lnTo>
                <a:lnTo>
                  <a:pt x="21600" y="15838"/>
                </a:lnTo>
                <a:lnTo>
                  <a:pt x="21575" y="4736"/>
                </a:lnTo>
                <a:lnTo>
                  <a:pt x="21384" y="2860"/>
                </a:lnTo>
                <a:lnTo>
                  <a:pt x="21036" y="1358"/>
                </a:lnTo>
                <a:lnTo>
                  <a:pt x="20566" y="361"/>
                </a:lnTo>
                <a:lnTo>
                  <a:pt x="20011" y="0"/>
                </a:lnTo>
                <a:close/>
              </a:path>
            </a:pathLst>
          </a:custGeom>
          <a:solidFill>
            <a:srgbClr val="777777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44" name="図形">
            <a:extLst>
              <a:ext uri="{FF2B5EF4-FFF2-40B4-BE49-F238E27FC236}">
                <a16:creationId xmlns:a16="http://schemas.microsoft.com/office/drawing/2014/main" id="{2418A6E8-A36F-41FD-9254-F263849E989C}"/>
              </a:ext>
            </a:extLst>
          </p:cNvPr>
          <p:cNvSpPr/>
          <p:nvPr/>
        </p:nvSpPr>
        <p:spPr>
          <a:xfrm>
            <a:off x="8267976" y="6042391"/>
            <a:ext cx="388048" cy="106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2" y="0"/>
                </a:moveTo>
                <a:lnTo>
                  <a:pt x="1305" y="91"/>
                </a:lnTo>
                <a:lnTo>
                  <a:pt x="100" y="3750"/>
                </a:lnTo>
                <a:lnTo>
                  <a:pt x="0" y="5764"/>
                </a:lnTo>
                <a:lnTo>
                  <a:pt x="25" y="16862"/>
                </a:lnTo>
                <a:lnTo>
                  <a:pt x="216" y="18739"/>
                </a:lnTo>
                <a:lnTo>
                  <a:pt x="564" y="20241"/>
                </a:lnTo>
                <a:lnTo>
                  <a:pt x="1033" y="21239"/>
                </a:lnTo>
                <a:lnTo>
                  <a:pt x="1588" y="21600"/>
                </a:lnTo>
                <a:lnTo>
                  <a:pt x="20294" y="21509"/>
                </a:lnTo>
                <a:lnTo>
                  <a:pt x="20811" y="20818"/>
                </a:lnTo>
                <a:lnTo>
                  <a:pt x="21225" y="19555"/>
                </a:lnTo>
                <a:lnTo>
                  <a:pt x="21500" y="17851"/>
                </a:lnTo>
                <a:lnTo>
                  <a:pt x="21600" y="15838"/>
                </a:lnTo>
                <a:lnTo>
                  <a:pt x="21575" y="4738"/>
                </a:lnTo>
                <a:lnTo>
                  <a:pt x="21384" y="2861"/>
                </a:lnTo>
                <a:lnTo>
                  <a:pt x="21036" y="1358"/>
                </a:lnTo>
                <a:lnTo>
                  <a:pt x="20567" y="361"/>
                </a:lnTo>
                <a:lnTo>
                  <a:pt x="20012" y="0"/>
                </a:lnTo>
                <a:close/>
              </a:path>
            </a:pathLst>
          </a:custGeom>
          <a:solidFill>
            <a:srgbClr val="777777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45" name="図形">
            <a:extLst>
              <a:ext uri="{FF2B5EF4-FFF2-40B4-BE49-F238E27FC236}">
                <a16:creationId xmlns:a16="http://schemas.microsoft.com/office/drawing/2014/main" id="{FBFC481C-B747-4580-9C13-629C50140B23}"/>
              </a:ext>
            </a:extLst>
          </p:cNvPr>
          <p:cNvSpPr/>
          <p:nvPr/>
        </p:nvSpPr>
        <p:spPr>
          <a:xfrm>
            <a:off x="9421543" y="6042391"/>
            <a:ext cx="388048" cy="106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2" y="0"/>
                </a:moveTo>
                <a:lnTo>
                  <a:pt x="1305" y="91"/>
                </a:lnTo>
                <a:lnTo>
                  <a:pt x="100" y="3750"/>
                </a:lnTo>
                <a:lnTo>
                  <a:pt x="0" y="5764"/>
                </a:lnTo>
                <a:lnTo>
                  <a:pt x="25" y="16862"/>
                </a:lnTo>
                <a:lnTo>
                  <a:pt x="216" y="18739"/>
                </a:lnTo>
                <a:lnTo>
                  <a:pt x="564" y="20241"/>
                </a:lnTo>
                <a:lnTo>
                  <a:pt x="1033" y="21239"/>
                </a:lnTo>
                <a:lnTo>
                  <a:pt x="1588" y="21600"/>
                </a:lnTo>
                <a:lnTo>
                  <a:pt x="20294" y="21509"/>
                </a:lnTo>
                <a:lnTo>
                  <a:pt x="20811" y="20818"/>
                </a:lnTo>
                <a:lnTo>
                  <a:pt x="21225" y="19555"/>
                </a:lnTo>
                <a:lnTo>
                  <a:pt x="21500" y="17851"/>
                </a:lnTo>
                <a:lnTo>
                  <a:pt x="21600" y="15838"/>
                </a:lnTo>
                <a:lnTo>
                  <a:pt x="21575" y="4738"/>
                </a:lnTo>
                <a:lnTo>
                  <a:pt x="21384" y="2861"/>
                </a:lnTo>
                <a:lnTo>
                  <a:pt x="21036" y="1358"/>
                </a:lnTo>
                <a:lnTo>
                  <a:pt x="20567" y="361"/>
                </a:lnTo>
                <a:lnTo>
                  <a:pt x="20012" y="0"/>
                </a:lnTo>
                <a:close/>
              </a:path>
            </a:pathLst>
          </a:custGeom>
          <a:solidFill>
            <a:srgbClr val="777777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47" name="図形">
            <a:extLst>
              <a:ext uri="{FF2B5EF4-FFF2-40B4-BE49-F238E27FC236}">
                <a16:creationId xmlns:a16="http://schemas.microsoft.com/office/drawing/2014/main" id="{FBAA75BE-CFD2-45A3-AF45-50AB84A5A6C0}"/>
              </a:ext>
            </a:extLst>
          </p:cNvPr>
          <p:cNvSpPr/>
          <p:nvPr/>
        </p:nvSpPr>
        <p:spPr>
          <a:xfrm>
            <a:off x="9847958" y="6042391"/>
            <a:ext cx="388048" cy="106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2" y="0"/>
                </a:moveTo>
                <a:lnTo>
                  <a:pt x="1305" y="91"/>
                </a:lnTo>
                <a:lnTo>
                  <a:pt x="100" y="3750"/>
                </a:lnTo>
                <a:lnTo>
                  <a:pt x="0" y="5764"/>
                </a:lnTo>
                <a:lnTo>
                  <a:pt x="25" y="16862"/>
                </a:lnTo>
                <a:lnTo>
                  <a:pt x="216" y="18739"/>
                </a:lnTo>
                <a:lnTo>
                  <a:pt x="564" y="20241"/>
                </a:lnTo>
                <a:lnTo>
                  <a:pt x="1033" y="21239"/>
                </a:lnTo>
                <a:lnTo>
                  <a:pt x="1588" y="21600"/>
                </a:lnTo>
                <a:lnTo>
                  <a:pt x="20294" y="21509"/>
                </a:lnTo>
                <a:lnTo>
                  <a:pt x="20811" y="20818"/>
                </a:lnTo>
                <a:lnTo>
                  <a:pt x="21225" y="19555"/>
                </a:lnTo>
                <a:lnTo>
                  <a:pt x="21500" y="17851"/>
                </a:lnTo>
                <a:lnTo>
                  <a:pt x="21600" y="15838"/>
                </a:lnTo>
                <a:lnTo>
                  <a:pt x="21575" y="4738"/>
                </a:lnTo>
                <a:lnTo>
                  <a:pt x="21384" y="2861"/>
                </a:lnTo>
                <a:lnTo>
                  <a:pt x="21036" y="1358"/>
                </a:lnTo>
                <a:lnTo>
                  <a:pt x="20567" y="361"/>
                </a:lnTo>
                <a:lnTo>
                  <a:pt x="20012" y="0"/>
                </a:lnTo>
                <a:close/>
              </a:path>
            </a:pathLst>
          </a:custGeom>
          <a:solidFill>
            <a:srgbClr val="777777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51" name="▼">
            <a:extLst>
              <a:ext uri="{FF2B5EF4-FFF2-40B4-BE49-F238E27FC236}">
                <a16:creationId xmlns:a16="http://schemas.microsoft.com/office/drawing/2014/main" id="{C1EF424F-D7AA-4E5C-A2D3-AB9A674AAA3C}"/>
              </a:ext>
            </a:extLst>
          </p:cNvPr>
          <p:cNvSpPr txBox="1"/>
          <p:nvPr/>
        </p:nvSpPr>
        <p:spPr>
          <a:xfrm rot="19920000">
            <a:off x="4822026" y="6755155"/>
            <a:ext cx="39276" cy="32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300">
                <a:solidFill>
                  <a:srgbClr val="F8D355"/>
                </a:solidFill>
                <a:latin typeface="HiraKakuPro-W3"/>
                <a:ea typeface="HiraKakuPro-W3"/>
                <a:cs typeface="HiraKakuPro-W3"/>
                <a:sym typeface="HiraKakuPro-W3"/>
              </a:defRPr>
            </a:lvl1pPr>
          </a:lstStyle>
          <a:p>
            <a:r>
              <a:rPr sz="212"/>
              <a:t>▼</a:t>
            </a:r>
          </a:p>
        </p:txBody>
      </p:sp>
      <p:sp>
        <p:nvSpPr>
          <p:cNvPr id="252" name="▼">
            <a:extLst>
              <a:ext uri="{FF2B5EF4-FFF2-40B4-BE49-F238E27FC236}">
                <a16:creationId xmlns:a16="http://schemas.microsoft.com/office/drawing/2014/main" id="{56331C3C-E6FC-4EA0-938B-1B605996A655}"/>
              </a:ext>
            </a:extLst>
          </p:cNvPr>
          <p:cNvSpPr txBox="1"/>
          <p:nvPr/>
        </p:nvSpPr>
        <p:spPr>
          <a:xfrm rot="19920000">
            <a:off x="4893843" y="6770865"/>
            <a:ext cx="39276" cy="32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300">
                <a:solidFill>
                  <a:srgbClr val="F8D355"/>
                </a:solidFill>
                <a:latin typeface="HiraKakuPro-W3"/>
                <a:ea typeface="HiraKakuPro-W3"/>
                <a:cs typeface="HiraKakuPro-W3"/>
                <a:sym typeface="HiraKakuPro-W3"/>
              </a:defRPr>
            </a:lvl1pPr>
          </a:lstStyle>
          <a:p>
            <a:r>
              <a:rPr sz="212"/>
              <a:t>▼</a:t>
            </a:r>
          </a:p>
        </p:txBody>
      </p:sp>
      <p:sp>
        <p:nvSpPr>
          <p:cNvPr id="253" name="▼">
            <a:extLst>
              <a:ext uri="{FF2B5EF4-FFF2-40B4-BE49-F238E27FC236}">
                <a16:creationId xmlns:a16="http://schemas.microsoft.com/office/drawing/2014/main" id="{51379D53-207F-4571-B42F-F45E2A56FC41}"/>
              </a:ext>
            </a:extLst>
          </p:cNvPr>
          <p:cNvSpPr txBox="1"/>
          <p:nvPr/>
        </p:nvSpPr>
        <p:spPr>
          <a:xfrm rot="19920000">
            <a:off x="4961172" y="6789942"/>
            <a:ext cx="39276" cy="32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300">
                <a:solidFill>
                  <a:srgbClr val="F8D355"/>
                </a:solidFill>
                <a:latin typeface="HiraKakuPro-W3"/>
                <a:ea typeface="HiraKakuPro-W3"/>
                <a:cs typeface="HiraKakuPro-W3"/>
                <a:sym typeface="HiraKakuPro-W3"/>
              </a:defRPr>
            </a:lvl1pPr>
          </a:lstStyle>
          <a:p>
            <a:r>
              <a:rPr sz="212"/>
              <a:t>▼</a:t>
            </a:r>
          </a:p>
        </p:txBody>
      </p:sp>
      <p:sp>
        <p:nvSpPr>
          <p:cNvPr id="254" name="▼">
            <a:extLst>
              <a:ext uri="{FF2B5EF4-FFF2-40B4-BE49-F238E27FC236}">
                <a16:creationId xmlns:a16="http://schemas.microsoft.com/office/drawing/2014/main" id="{445F5D69-06FF-4405-A059-D62431718613}"/>
              </a:ext>
            </a:extLst>
          </p:cNvPr>
          <p:cNvSpPr txBox="1"/>
          <p:nvPr/>
        </p:nvSpPr>
        <p:spPr>
          <a:xfrm rot="12960000">
            <a:off x="5008987" y="6378608"/>
            <a:ext cx="66208" cy="54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500">
                <a:solidFill>
                  <a:srgbClr val="EBAC00"/>
                </a:solidFill>
                <a:latin typeface="HiraKakuPro-W3"/>
                <a:ea typeface="HiraKakuPro-W3"/>
                <a:cs typeface="HiraKakuPro-W3"/>
                <a:sym typeface="HiraKakuPro-W3"/>
              </a:defRPr>
            </a:lvl1pPr>
          </a:lstStyle>
          <a:p>
            <a:r>
              <a:rPr sz="353"/>
              <a:t>▼</a:t>
            </a:r>
          </a:p>
        </p:txBody>
      </p:sp>
      <p:sp>
        <p:nvSpPr>
          <p:cNvPr id="255" name="▼">
            <a:extLst>
              <a:ext uri="{FF2B5EF4-FFF2-40B4-BE49-F238E27FC236}">
                <a16:creationId xmlns:a16="http://schemas.microsoft.com/office/drawing/2014/main" id="{06A804AF-37A7-4ECE-ABE1-2B70D200E218}"/>
              </a:ext>
            </a:extLst>
          </p:cNvPr>
          <p:cNvSpPr txBox="1"/>
          <p:nvPr/>
        </p:nvSpPr>
        <p:spPr>
          <a:xfrm rot="12960000">
            <a:off x="4924827" y="6377485"/>
            <a:ext cx="66207" cy="54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500">
                <a:solidFill>
                  <a:srgbClr val="EBAC00"/>
                </a:solidFill>
                <a:latin typeface="HiraKakuPro-W3"/>
                <a:ea typeface="HiraKakuPro-W3"/>
                <a:cs typeface="HiraKakuPro-W3"/>
                <a:sym typeface="HiraKakuPro-W3"/>
              </a:defRPr>
            </a:lvl1pPr>
          </a:lstStyle>
          <a:p>
            <a:r>
              <a:rPr sz="353"/>
              <a:t>▼</a:t>
            </a:r>
          </a:p>
        </p:txBody>
      </p:sp>
      <p:sp>
        <p:nvSpPr>
          <p:cNvPr id="256" name="▼">
            <a:extLst>
              <a:ext uri="{FF2B5EF4-FFF2-40B4-BE49-F238E27FC236}">
                <a16:creationId xmlns:a16="http://schemas.microsoft.com/office/drawing/2014/main" id="{2461D24C-0134-41B6-9AA2-E1CCDFCC1A4F}"/>
              </a:ext>
            </a:extLst>
          </p:cNvPr>
          <p:cNvSpPr txBox="1"/>
          <p:nvPr/>
        </p:nvSpPr>
        <p:spPr>
          <a:xfrm rot="12960000">
            <a:off x="4847398" y="6365142"/>
            <a:ext cx="67330" cy="54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500">
                <a:solidFill>
                  <a:srgbClr val="EBAC00"/>
                </a:solidFill>
                <a:latin typeface="HiraKakuPro-W3"/>
                <a:ea typeface="HiraKakuPro-W3"/>
                <a:cs typeface="HiraKakuPro-W3"/>
                <a:sym typeface="HiraKakuPro-W3"/>
              </a:defRPr>
            </a:lvl1pPr>
          </a:lstStyle>
          <a:p>
            <a:r>
              <a:rPr sz="353"/>
              <a:t>▼</a:t>
            </a:r>
          </a:p>
        </p:txBody>
      </p:sp>
      <p:sp>
        <p:nvSpPr>
          <p:cNvPr id="257" name="四角形">
            <a:extLst>
              <a:ext uri="{FF2B5EF4-FFF2-40B4-BE49-F238E27FC236}">
                <a16:creationId xmlns:a16="http://schemas.microsoft.com/office/drawing/2014/main" id="{FBC10B6A-9A31-4530-A2CE-2E83AD0AC7A8}"/>
              </a:ext>
            </a:extLst>
          </p:cNvPr>
          <p:cNvSpPr/>
          <p:nvPr/>
        </p:nvSpPr>
        <p:spPr>
          <a:xfrm>
            <a:off x="4623244" y="5898756"/>
            <a:ext cx="3471751" cy="105051"/>
          </a:xfrm>
          <a:prstGeom prst="rect">
            <a:avLst/>
          </a:prstGeom>
          <a:ln w="3810">
            <a:solidFill>
              <a:srgbClr val="777777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58" name="四角形">
            <a:extLst>
              <a:ext uri="{FF2B5EF4-FFF2-40B4-BE49-F238E27FC236}">
                <a16:creationId xmlns:a16="http://schemas.microsoft.com/office/drawing/2014/main" id="{C0927249-1E06-442D-A735-87FF295498DF}"/>
              </a:ext>
            </a:extLst>
          </p:cNvPr>
          <p:cNvSpPr/>
          <p:nvPr/>
        </p:nvSpPr>
        <p:spPr>
          <a:xfrm>
            <a:off x="9421542" y="5898756"/>
            <a:ext cx="1015283" cy="105051"/>
          </a:xfrm>
          <a:prstGeom prst="rect">
            <a:avLst/>
          </a:prstGeom>
          <a:ln w="3810">
            <a:solidFill>
              <a:srgbClr val="777777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59" name="四角形">
            <a:extLst>
              <a:ext uri="{FF2B5EF4-FFF2-40B4-BE49-F238E27FC236}">
                <a16:creationId xmlns:a16="http://schemas.microsoft.com/office/drawing/2014/main" id="{9B915F36-B821-45E4-9FA6-39590F19CB82}"/>
              </a:ext>
            </a:extLst>
          </p:cNvPr>
          <p:cNvSpPr/>
          <p:nvPr/>
        </p:nvSpPr>
        <p:spPr>
          <a:xfrm>
            <a:off x="8269098" y="5898756"/>
            <a:ext cx="1015274" cy="105051"/>
          </a:xfrm>
          <a:prstGeom prst="rect">
            <a:avLst/>
          </a:prstGeom>
          <a:ln w="3810">
            <a:solidFill>
              <a:srgbClr val="777777"/>
            </a:solidFill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61" name="機能やデザインで選べるキャンバス">
            <a:extLst>
              <a:ext uri="{FF2B5EF4-FFF2-40B4-BE49-F238E27FC236}">
                <a16:creationId xmlns:a16="http://schemas.microsoft.com/office/drawing/2014/main" id="{2E8C6547-612B-4869-AEDD-F87DAA2D16E8}"/>
              </a:ext>
            </a:extLst>
          </p:cNvPr>
          <p:cNvSpPr txBox="1"/>
          <p:nvPr/>
        </p:nvSpPr>
        <p:spPr>
          <a:xfrm>
            <a:off x="4546071" y="5446461"/>
            <a:ext cx="403911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2400">
                <a:solidFill>
                  <a:srgbClr val="77787B"/>
                </a:solidFill>
                <a:latin typeface="HG明朝B"/>
                <a:ea typeface="HG明朝B"/>
                <a:cs typeface="HG明朝B"/>
                <a:sym typeface="HG明朝B"/>
              </a:defRPr>
            </a:lvl1pPr>
          </a:lstStyle>
          <a:p>
            <a:r>
              <a:rPr lang="en-US" altLang="ja-JP" dirty="0">
                <a:latin typeface="+mj-ea"/>
                <a:ea typeface="+mj-ea"/>
              </a:rPr>
              <a:t>03 </a:t>
            </a:r>
            <a:r>
              <a:rPr sz="1697" dirty="0" err="1">
                <a:latin typeface="+mj-ea"/>
                <a:ea typeface="+mj-ea"/>
              </a:rPr>
              <a:t>機能やデザインで選べるキャンバス</a:t>
            </a:r>
            <a:endParaRPr sz="1697" dirty="0">
              <a:latin typeface="+mj-ea"/>
              <a:ea typeface="+mj-ea"/>
            </a:endParaRPr>
          </a:p>
        </p:txBody>
      </p:sp>
      <p:sp>
        <p:nvSpPr>
          <p:cNvPr id="262" name="熱線遮断アクアキャンバス 4色">
            <a:extLst>
              <a:ext uri="{FF2B5EF4-FFF2-40B4-BE49-F238E27FC236}">
                <a16:creationId xmlns:a16="http://schemas.microsoft.com/office/drawing/2014/main" id="{20F3E98D-E535-4218-9F03-8415B478D90A}"/>
              </a:ext>
            </a:extLst>
          </p:cNvPr>
          <p:cNvSpPr txBox="1"/>
          <p:nvPr/>
        </p:nvSpPr>
        <p:spPr>
          <a:xfrm>
            <a:off x="4619652" y="5866213"/>
            <a:ext cx="1206603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熱線遮断アクアキャンバス</a:t>
            </a:r>
            <a:r>
              <a:rPr lang="en-US" altLang="ja-JP"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4色</a:t>
            </a:r>
          </a:p>
        </p:txBody>
      </p:sp>
      <p:sp>
        <p:nvSpPr>
          <p:cNvPr id="263" name="アクリルキャンバス 12色">
            <a:extLst>
              <a:ext uri="{FF2B5EF4-FFF2-40B4-BE49-F238E27FC236}">
                <a16:creationId xmlns:a16="http://schemas.microsoft.com/office/drawing/2014/main" id="{72D6BB11-9A82-4C66-A4EE-6498D5D33732}"/>
              </a:ext>
            </a:extLst>
          </p:cNvPr>
          <p:cNvSpPr txBox="1"/>
          <p:nvPr/>
        </p:nvSpPr>
        <p:spPr>
          <a:xfrm>
            <a:off x="8252041" y="5868457"/>
            <a:ext cx="1012640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アクリルキャンバス</a:t>
            </a:r>
            <a:r>
              <a:rPr lang="en-US" altLang="ja-JP"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12色</a:t>
            </a:r>
          </a:p>
        </p:txBody>
      </p:sp>
      <p:sp>
        <p:nvSpPr>
          <p:cNvPr id="264" name="ポリエステルキャンバス 17色">
            <a:extLst>
              <a:ext uri="{FF2B5EF4-FFF2-40B4-BE49-F238E27FC236}">
                <a16:creationId xmlns:a16="http://schemas.microsoft.com/office/drawing/2014/main" id="{95B1DBEF-3283-4B6D-A561-AB56202A37FC}"/>
              </a:ext>
            </a:extLst>
          </p:cNvPr>
          <p:cNvSpPr txBox="1"/>
          <p:nvPr/>
        </p:nvSpPr>
        <p:spPr>
          <a:xfrm>
            <a:off x="9410096" y="5870702"/>
            <a:ext cx="1044700" cy="179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56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ポリエステルキャンバ</a:t>
            </a:r>
            <a:r>
              <a:rPr lang="ja-JP" altLang="en-US"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 </a:t>
            </a:r>
            <a:r>
              <a:rPr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17色</a:t>
            </a:r>
          </a:p>
        </p:txBody>
      </p:sp>
      <p:sp>
        <p:nvSpPr>
          <p:cNvPr id="266" name="遮熱機能">
            <a:extLst>
              <a:ext uri="{FF2B5EF4-FFF2-40B4-BE49-F238E27FC236}">
                <a16:creationId xmlns:a16="http://schemas.microsoft.com/office/drawing/2014/main" id="{0C0ACA05-7688-40C4-ADF0-95216E41A274}"/>
              </a:ext>
            </a:extLst>
          </p:cNvPr>
          <p:cNvSpPr txBox="1"/>
          <p:nvPr/>
        </p:nvSpPr>
        <p:spPr>
          <a:xfrm>
            <a:off x="4627507" y="6044635"/>
            <a:ext cx="392278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900">
                <a:solidFill>
                  <a:srgbClr val="FFFFFF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遮熱機能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5F93D4BF-9688-44D1-8F00-7DB7287F442D}"/>
              </a:ext>
            </a:extLst>
          </p:cNvPr>
          <p:cNvGrpSpPr/>
          <p:nvPr/>
        </p:nvGrpSpPr>
        <p:grpSpPr>
          <a:xfrm>
            <a:off x="6327637" y="6232429"/>
            <a:ext cx="532448" cy="385452"/>
            <a:chOff x="6385433" y="5870792"/>
            <a:chExt cx="419566" cy="303734"/>
          </a:xfrm>
        </p:grpSpPr>
        <p:sp>
          <p:nvSpPr>
            <p:cNvPr id="205" name="図形">
              <a:extLst>
                <a:ext uri="{FF2B5EF4-FFF2-40B4-BE49-F238E27FC236}">
                  <a16:creationId xmlns:a16="http://schemas.microsoft.com/office/drawing/2014/main" id="{A248838F-F0F7-4AA2-BCBA-9D84E021C52F}"/>
                </a:ext>
              </a:extLst>
            </p:cNvPr>
            <p:cNvSpPr/>
            <p:nvPr/>
          </p:nvSpPr>
          <p:spPr>
            <a:xfrm>
              <a:off x="6385433" y="5952709"/>
              <a:ext cx="419566" cy="221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16" y="0"/>
                  </a:moveTo>
                  <a:lnTo>
                    <a:pt x="0" y="13230"/>
                  </a:lnTo>
                  <a:lnTo>
                    <a:pt x="15403" y="21600"/>
                  </a:lnTo>
                  <a:lnTo>
                    <a:pt x="21600" y="6698"/>
                  </a:lnTo>
                  <a:lnTo>
                    <a:pt x="6816" y="0"/>
                  </a:lnTo>
                  <a:close/>
                </a:path>
              </a:pathLst>
            </a:custGeom>
            <a:solidFill>
              <a:srgbClr val="064443"/>
            </a:solid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206" name="線">
              <a:extLst>
                <a:ext uri="{FF2B5EF4-FFF2-40B4-BE49-F238E27FC236}">
                  <a16:creationId xmlns:a16="http://schemas.microsoft.com/office/drawing/2014/main" id="{A7E4BD88-DEDE-4FF3-88CD-2DFD581A8B11}"/>
                </a:ext>
              </a:extLst>
            </p:cNvPr>
            <p:cNvSpPr/>
            <p:nvPr/>
          </p:nvSpPr>
          <p:spPr>
            <a:xfrm>
              <a:off x="6386556" y="6088488"/>
              <a:ext cx="298098" cy="85017"/>
            </a:xfrm>
            <a:prstGeom prst="line">
              <a:avLst/>
            </a:prstGeom>
            <a:ln w="3238">
              <a:solidFill>
                <a:srgbClr val="777777"/>
              </a:solidFill>
            </a:ln>
          </p:spPr>
          <p:txBody>
            <a:bodyPr lIns="32317" rIns="32317"/>
            <a:lstStyle/>
            <a:p>
              <a:endParaRPr sz="1272"/>
            </a:p>
          </p:txBody>
        </p:sp>
        <p:grpSp>
          <p:nvGrpSpPr>
            <p:cNvPr id="207" name="グループ">
              <a:extLst>
                <a:ext uri="{FF2B5EF4-FFF2-40B4-BE49-F238E27FC236}">
                  <a16:creationId xmlns:a16="http://schemas.microsoft.com/office/drawing/2014/main" id="{8D1AD19C-1394-4B4A-B863-35888D5B4F74}"/>
                </a:ext>
              </a:extLst>
            </p:cNvPr>
            <p:cNvGrpSpPr/>
            <p:nvPr/>
          </p:nvGrpSpPr>
          <p:grpSpPr>
            <a:xfrm>
              <a:off x="6492038" y="5870792"/>
              <a:ext cx="245577" cy="209428"/>
              <a:chOff x="0" y="0"/>
              <a:chExt cx="347417" cy="296276"/>
            </a:xfrm>
          </p:grpSpPr>
          <p:sp>
            <p:nvSpPr>
              <p:cNvPr id="208" name="図形">
                <a:extLst>
                  <a:ext uri="{FF2B5EF4-FFF2-40B4-BE49-F238E27FC236}">
                    <a16:creationId xmlns:a16="http://schemas.microsoft.com/office/drawing/2014/main" id="{CE36247E-6C32-400C-A7C3-47E264081A94}"/>
                  </a:ext>
                </a:extLst>
              </p:cNvPr>
              <p:cNvSpPr/>
              <p:nvPr/>
            </p:nvSpPr>
            <p:spPr>
              <a:xfrm>
                <a:off x="0" y="28770"/>
                <a:ext cx="239919" cy="2675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" y="0"/>
                    </a:moveTo>
                    <a:lnTo>
                      <a:pt x="727" y="3982"/>
                    </a:lnTo>
                    <a:lnTo>
                      <a:pt x="45" y="7956"/>
                    </a:lnTo>
                    <a:lnTo>
                      <a:pt x="0" y="9246"/>
                    </a:lnTo>
                    <a:lnTo>
                      <a:pt x="51" y="10507"/>
                    </a:lnTo>
                    <a:lnTo>
                      <a:pt x="823" y="14047"/>
                    </a:lnTo>
                    <a:lnTo>
                      <a:pt x="2594" y="17075"/>
                    </a:lnTo>
                    <a:lnTo>
                      <a:pt x="5462" y="19403"/>
                    </a:lnTo>
                    <a:lnTo>
                      <a:pt x="9521" y="20841"/>
                    </a:lnTo>
                    <a:lnTo>
                      <a:pt x="13204" y="21492"/>
                    </a:lnTo>
                    <a:lnTo>
                      <a:pt x="15030" y="21600"/>
                    </a:lnTo>
                    <a:lnTo>
                      <a:pt x="15803" y="21525"/>
                    </a:lnTo>
                    <a:lnTo>
                      <a:pt x="18929" y="19439"/>
                    </a:lnTo>
                    <a:lnTo>
                      <a:pt x="20803" y="16445"/>
                    </a:lnTo>
                    <a:lnTo>
                      <a:pt x="21600" y="14950"/>
                    </a:lnTo>
                    <a:lnTo>
                      <a:pt x="11183" y="14950"/>
                    </a:lnTo>
                    <a:lnTo>
                      <a:pt x="10433" y="14827"/>
                    </a:lnTo>
                    <a:lnTo>
                      <a:pt x="7170" y="13347"/>
                    </a:lnTo>
                    <a:lnTo>
                      <a:pt x="4916" y="10787"/>
                    </a:lnTo>
                    <a:lnTo>
                      <a:pt x="3473" y="7578"/>
                    </a:lnTo>
                    <a:lnTo>
                      <a:pt x="2644" y="4153"/>
                    </a:lnTo>
                    <a:lnTo>
                      <a:pt x="2232" y="946"/>
                    </a:lnTo>
                    <a:lnTo>
                      <a:pt x="2153" y="0"/>
                    </a:lnTo>
                    <a:close/>
                  </a:path>
                </a:pathLst>
              </a:custGeom>
              <a:solidFill>
                <a:srgbClr val="EBAC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09" name="図形">
                <a:extLst>
                  <a:ext uri="{FF2B5EF4-FFF2-40B4-BE49-F238E27FC236}">
                    <a16:creationId xmlns:a16="http://schemas.microsoft.com/office/drawing/2014/main" id="{2B7F8124-0CD3-4048-B4B2-8C4544856FCA}"/>
                  </a:ext>
                </a:extLst>
              </p:cNvPr>
              <p:cNvSpPr/>
              <p:nvPr/>
            </p:nvSpPr>
            <p:spPr>
              <a:xfrm>
                <a:off x="124214" y="0"/>
                <a:ext cx="223204" cy="2139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5979" y="13411"/>
                    </a:lnTo>
                    <a:lnTo>
                      <a:pt x="9855" y="15838"/>
                    </a:lnTo>
                    <a:lnTo>
                      <a:pt x="9618" y="16100"/>
                    </a:lnTo>
                    <a:lnTo>
                      <a:pt x="5999" y="19278"/>
                    </a:lnTo>
                    <a:lnTo>
                      <a:pt x="1585" y="21410"/>
                    </a:lnTo>
                    <a:lnTo>
                      <a:pt x="0" y="21600"/>
                    </a:lnTo>
                    <a:lnTo>
                      <a:pt x="11197" y="21600"/>
                    </a:lnTo>
                    <a:lnTo>
                      <a:pt x="11977" y="19847"/>
                    </a:lnTo>
                    <a:lnTo>
                      <a:pt x="12936" y="17659"/>
                    </a:lnTo>
                    <a:lnTo>
                      <a:pt x="17715" y="17659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EBAC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10" name="三角形">
                <a:extLst>
                  <a:ext uri="{FF2B5EF4-FFF2-40B4-BE49-F238E27FC236}">
                    <a16:creationId xmlns:a16="http://schemas.microsoft.com/office/drawing/2014/main" id="{E2B1BA48-B7E0-4879-8789-583A92C10FF6}"/>
                  </a:ext>
                </a:extLst>
              </p:cNvPr>
              <p:cNvSpPr/>
              <p:nvPr/>
            </p:nvSpPr>
            <p:spPr>
              <a:xfrm>
                <a:off x="257887" y="174888"/>
                <a:ext cx="49386" cy="23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1927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</p:grpSp>
        <p:grpSp>
          <p:nvGrpSpPr>
            <p:cNvPr id="211" name="グループ">
              <a:extLst>
                <a:ext uri="{FF2B5EF4-FFF2-40B4-BE49-F238E27FC236}">
                  <a16:creationId xmlns:a16="http://schemas.microsoft.com/office/drawing/2014/main" id="{EB25F2B4-D5B2-43DD-A09C-504E5045EB06}"/>
                </a:ext>
              </a:extLst>
            </p:cNvPr>
            <p:cNvGrpSpPr/>
            <p:nvPr/>
          </p:nvGrpSpPr>
          <p:grpSpPr>
            <a:xfrm>
              <a:off x="6520091" y="6048192"/>
              <a:ext cx="44310" cy="49005"/>
              <a:chOff x="0" y="0"/>
              <a:chExt cx="62684" cy="69325"/>
            </a:xfrm>
          </p:grpSpPr>
          <p:sp>
            <p:nvSpPr>
              <p:cNvPr id="212" name="三角形">
                <a:extLst>
                  <a:ext uri="{FF2B5EF4-FFF2-40B4-BE49-F238E27FC236}">
                    <a16:creationId xmlns:a16="http://schemas.microsoft.com/office/drawing/2014/main" id="{4A700B02-7366-43B9-936A-51A19E44401C}"/>
                  </a:ext>
                </a:extLst>
              </p:cNvPr>
              <p:cNvSpPr/>
              <p:nvPr/>
            </p:nvSpPr>
            <p:spPr>
              <a:xfrm>
                <a:off x="24979" y="56625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1081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13" name="図形">
                <a:extLst>
                  <a:ext uri="{FF2B5EF4-FFF2-40B4-BE49-F238E27FC236}">
                    <a16:creationId xmlns:a16="http://schemas.microsoft.com/office/drawing/2014/main" id="{3E7B7421-8344-45E1-AC7F-08B0A2E44E0B}"/>
                  </a:ext>
                </a:extLst>
              </p:cNvPr>
              <p:cNvSpPr/>
              <p:nvPr/>
            </p:nvSpPr>
            <p:spPr>
              <a:xfrm>
                <a:off x="19944" y="54642"/>
                <a:ext cx="2277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1608" y="21600"/>
                    </a:lnTo>
                    <a:lnTo>
                      <a:pt x="7078" y="6967"/>
                    </a:lnTo>
                    <a:lnTo>
                      <a:pt x="21081" y="6967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14" name="図形">
                <a:extLst>
                  <a:ext uri="{FF2B5EF4-FFF2-40B4-BE49-F238E27FC236}">
                    <a16:creationId xmlns:a16="http://schemas.microsoft.com/office/drawing/2014/main" id="{62F2A123-7FF3-4061-A7C6-9D025934FBE0}"/>
                  </a:ext>
                </a:extLst>
              </p:cNvPr>
              <p:cNvSpPr/>
              <p:nvPr/>
            </p:nvSpPr>
            <p:spPr>
              <a:xfrm>
                <a:off x="12919" y="50062"/>
                <a:ext cx="36559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53" y="0"/>
                    </a:moveTo>
                    <a:lnTo>
                      <a:pt x="394" y="0"/>
                    </a:lnTo>
                    <a:lnTo>
                      <a:pt x="0" y="21600"/>
                    </a:lnTo>
                    <a:lnTo>
                      <a:pt x="4151" y="13053"/>
                    </a:lnTo>
                    <a:lnTo>
                      <a:pt x="21600" y="13053"/>
                    </a:lnTo>
                    <a:lnTo>
                      <a:pt x="21353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15" name="三角形">
                <a:extLst>
                  <a:ext uri="{FF2B5EF4-FFF2-40B4-BE49-F238E27FC236}">
                    <a16:creationId xmlns:a16="http://schemas.microsoft.com/office/drawing/2014/main" id="{70B64B87-ADA9-4358-AEA0-D246CE0B0DCE}"/>
                  </a:ext>
                </a:extLst>
              </p:cNvPr>
              <p:cNvSpPr/>
              <p:nvPr/>
            </p:nvSpPr>
            <p:spPr>
              <a:xfrm>
                <a:off x="39883" y="52388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59" y="0"/>
                    </a:moveTo>
                    <a:lnTo>
                      <a:pt x="0" y="0"/>
                    </a:lnTo>
                    <a:lnTo>
                      <a:pt x="21600" y="21600"/>
                    </a:lnTo>
                    <a:lnTo>
                      <a:pt x="20759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16" name="図形">
                <a:extLst>
                  <a:ext uri="{FF2B5EF4-FFF2-40B4-BE49-F238E27FC236}">
                    <a16:creationId xmlns:a16="http://schemas.microsoft.com/office/drawing/2014/main" id="{84F56E87-0A15-45B9-AD21-7423AA82DD03}"/>
                  </a:ext>
                </a:extLst>
              </p:cNvPr>
              <p:cNvSpPr/>
              <p:nvPr/>
            </p:nvSpPr>
            <p:spPr>
              <a:xfrm>
                <a:off x="0" y="16069"/>
                <a:ext cx="62685" cy="37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" y="0"/>
                    </a:moveTo>
                    <a:lnTo>
                      <a:pt x="3093" y="4125"/>
                    </a:lnTo>
                    <a:lnTo>
                      <a:pt x="522" y="5127"/>
                    </a:lnTo>
                    <a:lnTo>
                      <a:pt x="2261" y="8500"/>
                    </a:lnTo>
                    <a:lnTo>
                      <a:pt x="0" y="10804"/>
                    </a:lnTo>
                    <a:lnTo>
                      <a:pt x="2261" y="13092"/>
                    </a:lnTo>
                    <a:lnTo>
                      <a:pt x="522" y="16488"/>
                    </a:lnTo>
                    <a:lnTo>
                      <a:pt x="3093" y="17474"/>
                    </a:lnTo>
                    <a:lnTo>
                      <a:pt x="2058" y="21600"/>
                    </a:lnTo>
                    <a:lnTo>
                      <a:pt x="4682" y="21201"/>
                    </a:lnTo>
                    <a:lnTo>
                      <a:pt x="19437" y="21201"/>
                    </a:lnTo>
                    <a:lnTo>
                      <a:pt x="18494" y="17474"/>
                    </a:lnTo>
                    <a:lnTo>
                      <a:pt x="21069" y="16488"/>
                    </a:lnTo>
                    <a:lnTo>
                      <a:pt x="19339" y="13092"/>
                    </a:lnTo>
                    <a:lnTo>
                      <a:pt x="21600" y="10804"/>
                    </a:lnTo>
                    <a:lnTo>
                      <a:pt x="19339" y="8500"/>
                    </a:lnTo>
                    <a:lnTo>
                      <a:pt x="21069" y="5127"/>
                    </a:lnTo>
                    <a:lnTo>
                      <a:pt x="18494" y="4125"/>
                    </a:lnTo>
                    <a:lnTo>
                      <a:pt x="19431" y="421"/>
                    </a:lnTo>
                    <a:lnTo>
                      <a:pt x="4682" y="421"/>
                    </a:lnTo>
                    <a:lnTo>
                      <a:pt x="2058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17" name="図形">
                <a:extLst>
                  <a:ext uri="{FF2B5EF4-FFF2-40B4-BE49-F238E27FC236}">
                    <a16:creationId xmlns:a16="http://schemas.microsoft.com/office/drawing/2014/main" id="{D644C896-60FD-4A30-9A85-75A7F8990EEF}"/>
                  </a:ext>
                </a:extLst>
              </p:cNvPr>
              <p:cNvSpPr/>
              <p:nvPr/>
            </p:nvSpPr>
            <p:spPr>
              <a:xfrm>
                <a:off x="12919" y="6583"/>
                <a:ext cx="36559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94" y="21600"/>
                    </a:lnTo>
                    <a:lnTo>
                      <a:pt x="21353" y="21600"/>
                    </a:lnTo>
                    <a:lnTo>
                      <a:pt x="21600" y="8553"/>
                    </a:lnTo>
                    <a:lnTo>
                      <a:pt x="4151" y="85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18" name="図形">
                <a:extLst>
                  <a:ext uri="{FF2B5EF4-FFF2-40B4-BE49-F238E27FC236}">
                    <a16:creationId xmlns:a16="http://schemas.microsoft.com/office/drawing/2014/main" id="{585753F3-B940-4B93-96B1-FB76CC2C95E6}"/>
                  </a:ext>
                </a:extLst>
              </p:cNvPr>
              <p:cNvSpPr/>
              <p:nvPr/>
            </p:nvSpPr>
            <p:spPr>
              <a:xfrm>
                <a:off x="19944" y="2008"/>
                <a:ext cx="2277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08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074" y="14549"/>
                    </a:lnTo>
                    <a:lnTo>
                      <a:pt x="7078" y="14549"/>
                    </a:lnTo>
                    <a:lnTo>
                      <a:pt x="1608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19" name="三角形">
                <a:extLst>
                  <a:ext uri="{FF2B5EF4-FFF2-40B4-BE49-F238E27FC236}">
                    <a16:creationId xmlns:a16="http://schemas.microsoft.com/office/drawing/2014/main" id="{3E40BEDE-ADBA-423F-8D3B-01E36AC27FB4}"/>
                  </a:ext>
                </a:extLst>
              </p:cNvPr>
              <p:cNvSpPr/>
              <p:nvPr/>
            </p:nvSpPr>
            <p:spPr>
              <a:xfrm>
                <a:off x="39883" y="4250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21600"/>
                    </a:lnTo>
                    <a:lnTo>
                      <a:pt x="2075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20" name="三角形">
                <a:extLst>
                  <a:ext uri="{FF2B5EF4-FFF2-40B4-BE49-F238E27FC236}">
                    <a16:creationId xmlns:a16="http://schemas.microsoft.com/office/drawing/2014/main" id="{E4CEAB4B-64C4-4474-AB1B-7F81E77E800D}"/>
                  </a:ext>
                </a:extLst>
              </p:cNvPr>
              <p:cNvSpPr/>
              <p:nvPr/>
            </p:nvSpPr>
            <p:spPr>
              <a:xfrm>
                <a:off x="24979" y="0"/>
                <a:ext cx="12701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9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0819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21" name="図形">
                <a:extLst>
                  <a:ext uri="{FF2B5EF4-FFF2-40B4-BE49-F238E27FC236}">
                    <a16:creationId xmlns:a16="http://schemas.microsoft.com/office/drawing/2014/main" id="{E6445909-C001-49DC-AE46-1D20E8756067}"/>
                  </a:ext>
                </a:extLst>
              </p:cNvPr>
              <p:cNvSpPr/>
              <p:nvPr/>
            </p:nvSpPr>
            <p:spPr>
              <a:xfrm>
                <a:off x="35252" y="4586"/>
                <a:ext cx="21449" cy="601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05" y="17219"/>
                    </a:moveTo>
                    <a:lnTo>
                      <a:pt x="13905" y="17219"/>
                    </a:lnTo>
                    <a:lnTo>
                      <a:pt x="21600" y="17465"/>
                    </a:lnTo>
                    <a:lnTo>
                      <a:pt x="21305" y="17219"/>
                    </a:lnTo>
                    <a:close/>
                    <a:moveTo>
                      <a:pt x="6964" y="19763"/>
                    </a:moveTo>
                    <a:lnTo>
                      <a:pt x="0" y="19763"/>
                    </a:lnTo>
                    <a:lnTo>
                      <a:pt x="5807" y="21600"/>
                    </a:lnTo>
                    <a:lnTo>
                      <a:pt x="6964" y="19763"/>
                    </a:lnTo>
                    <a:close/>
                    <a:moveTo>
                      <a:pt x="21600" y="4121"/>
                    </a:moveTo>
                    <a:lnTo>
                      <a:pt x="13905" y="4382"/>
                    </a:lnTo>
                    <a:lnTo>
                      <a:pt x="21288" y="4382"/>
                    </a:lnTo>
                    <a:lnTo>
                      <a:pt x="21600" y="4121"/>
                    </a:lnTo>
                    <a:close/>
                    <a:moveTo>
                      <a:pt x="5807" y="0"/>
                    </a:moveTo>
                    <a:lnTo>
                      <a:pt x="0" y="1823"/>
                    </a:lnTo>
                    <a:lnTo>
                      <a:pt x="6957" y="1823"/>
                    </a:lnTo>
                    <a:lnTo>
                      <a:pt x="5807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</p:grpSp>
        <p:sp>
          <p:nvSpPr>
            <p:cNvPr id="222" name="図形">
              <a:extLst>
                <a:ext uri="{FF2B5EF4-FFF2-40B4-BE49-F238E27FC236}">
                  <a16:creationId xmlns:a16="http://schemas.microsoft.com/office/drawing/2014/main" id="{7B5AD306-B088-43E5-A68E-1A7E31755616}"/>
                </a:ext>
              </a:extLst>
            </p:cNvPr>
            <p:cNvSpPr/>
            <p:nvPr/>
          </p:nvSpPr>
          <p:spPr>
            <a:xfrm>
              <a:off x="6520091" y="6050335"/>
              <a:ext cx="43595" cy="44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8" y="0"/>
                  </a:moveTo>
                  <a:lnTo>
                    <a:pt x="12147" y="2265"/>
                  </a:lnTo>
                  <a:lnTo>
                    <a:pt x="14134" y="531"/>
                  </a:lnTo>
                  <a:lnTo>
                    <a:pt x="14719" y="3106"/>
                  </a:lnTo>
                  <a:lnTo>
                    <a:pt x="17144" y="2062"/>
                  </a:lnTo>
                  <a:lnTo>
                    <a:pt x="16905" y="4699"/>
                  </a:lnTo>
                  <a:lnTo>
                    <a:pt x="19538" y="4451"/>
                  </a:lnTo>
                  <a:lnTo>
                    <a:pt x="18494" y="6875"/>
                  </a:lnTo>
                  <a:lnTo>
                    <a:pt x="21069" y="7464"/>
                  </a:lnTo>
                  <a:lnTo>
                    <a:pt x="19339" y="9446"/>
                  </a:lnTo>
                  <a:lnTo>
                    <a:pt x="21600" y="10800"/>
                  </a:lnTo>
                  <a:lnTo>
                    <a:pt x="19339" y="12145"/>
                  </a:lnTo>
                  <a:lnTo>
                    <a:pt x="21069" y="14140"/>
                  </a:lnTo>
                  <a:lnTo>
                    <a:pt x="18494" y="14720"/>
                  </a:lnTo>
                  <a:lnTo>
                    <a:pt x="19538" y="17145"/>
                  </a:lnTo>
                  <a:lnTo>
                    <a:pt x="16905" y="16910"/>
                  </a:lnTo>
                  <a:lnTo>
                    <a:pt x="17144" y="19538"/>
                  </a:lnTo>
                  <a:lnTo>
                    <a:pt x="14719" y="18498"/>
                  </a:lnTo>
                  <a:lnTo>
                    <a:pt x="14134" y="21078"/>
                  </a:lnTo>
                  <a:lnTo>
                    <a:pt x="12147" y="19330"/>
                  </a:lnTo>
                  <a:lnTo>
                    <a:pt x="10798" y="21600"/>
                  </a:lnTo>
                  <a:lnTo>
                    <a:pt x="9443" y="19330"/>
                  </a:lnTo>
                  <a:lnTo>
                    <a:pt x="7457" y="21078"/>
                  </a:lnTo>
                  <a:lnTo>
                    <a:pt x="6873" y="18498"/>
                  </a:lnTo>
                  <a:lnTo>
                    <a:pt x="4452" y="19538"/>
                  </a:lnTo>
                  <a:lnTo>
                    <a:pt x="4682" y="16910"/>
                  </a:lnTo>
                  <a:lnTo>
                    <a:pt x="2058" y="17145"/>
                  </a:lnTo>
                  <a:lnTo>
                    <a:pt x="3093" y="14720"/>
                  </a:lnTo>
                  <a:lnTo>
                    <a:pt x="522" y="14140"/>
                  </a:lnTo>
                  <a:lnTo>
                    <a:pt x="2261" y="12145"/>
                  </a:lnTo>
                  <a:lnTo>
                    <a:pt x="0" y="10800"/>
                  </a:lnTo>
                  <a:lnTo>
                    <a:pt x="2261" y="9446"/>
                  </a:lnTo>
                  <a:lnTo>
                    <a:pt x="522" y="7464"/>
                  </a:lnTo>
                  <a:lnTo>
                    <a:pt x="3093" y="6875"/>
                  </a:lnTo>
                  <a:lnTo>
                    <a:pt x="2058" y="4451"/>
                  </a:lnTo>
                  <a:lnTo>
                    <a:pt x="4682" y="4699"/>
                  </a:lnTo>
                  <a:lnTo>
                    <a:pt x="4452" y="2062"/>
                  </a:lnTo>
                  <a:lnTo>
                    <a:pt x="6873" y="3106"/>
                  </a:lnTo>
                  <a:lnTo>
                    <a:pt x="7457" y="531"/>
                  </a:lnTo>
                  <a:lnTo>
                    <a:pt x="9443" y="2265"/>
                  </a:lnTo>
                  <a:lnTo>
                    <a:pt x="10798" y="0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lIns="32317" rIns="32317"/>
            <a:lstStyle/>
            <a:p>
              <a:endParaRPr sz="1272"/>
            </a:p>
          </p:txBody>
        </p:sp>
        <p:grpSp>
          <p:nvGrpSpPr>
            <p:cNvPr id="223" name="グループ">
              <a:extLst>
                <a:ext uri="{FF2B5EF4-FFF2-40B4-BE49-F238E27FC236}">
                  <a16:creationId xmlns:a16="http://schemas.microsoft.com/office/drawing/2014/main" id="{7001DB22-A748-41E4-8AA4-151567EB7F80}"/>
                </a:ext>
              </a:extLst>
            </p:cNvPr>
            <p:cNvGrpSpPr/>
            <p:nvPr/>
          </p:nvGrpSpPr>
          <p:grpSpPr>
            <a:xfrm>
              <a:off x="6587420" y="6026161"/>
              <a:ext cx="72793" cy="75167"/>
              <a:chOff x="0" y="0"/>
              <a:chExt cx="102979" cy="106336"/>
            </a:xfrm>
          </p:grpSpPr>
          <p:sp>
            <p:nvSpPr>
              <p:cNvPr id="224" name="三角形">
                <a:extLst>
                  <a:ext uri="{FF2B5EF4-FFF2-40B4-BE49-F238E27FC236}">
                    <a16:creationId xmlns:a16="http://schemas.microsoft.com/office/drawing/2014/main" id="{47A3C0A3-3240-4C99-BDBA-CEE548AE9BCA}"/>
                  </a:ext>
                </a:extLst>
              </p:cNvPr>
              <p:cNvSpPr/>
              <p:nvPr/>
            </p:nvSpPr>
            <p:spPr>
              <a:xfrm>
                <a:off x="45033" y="93636"/>
                <a:ext cx="12887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1082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25" name="図形">
                <a:extLst>
                  <a:ext uri="{FF2B5EF4-FFF2-40B4-BE49-F238E27FC236}">
                    <a16:creationId xmlns:a16="http://schemas.microsoft.com/office/drawing/2014/main" id="{76B3167D-80DB-4228-A2C9-C2DEAA8D0A87}"/>
                  </a:ext>
                </a:extLst>
              </p:cNvPr>
              <p:cNvSpPr/>
              <p:nvPr/>
            </p:nvSpPr>
            <p:spPr>
              <a:xfrm>
                <a:off x="32794" y="90325"/>
                <a:ext cx="37390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1601" y="21600"/>
                    </a:lnTo>
                    <a:lnTo>
                      <a:pt x="7071" y="7007"/>
                    </a:lnTo>
                    <a:lnTo>
                      <a:pt x="21076" y="7007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26" name="図形">
                <a:extLst>
                  <a:ext uri="{FF2B5EF4-FFF2-40B4-BE49-F238E27FC236}">
                    <a16:creationId xmlns:a16="http://schemas.microsoft.com/office/drawing/2014/main" id="{3D248F80-0275-498C-AD3A-B14859F4E3EA}"/>
                  </a:ext>
                </a:extLst>
              </p:cNvPr>
              <p:cNvSpPr/>
              <p:nvPr/>
            </p:nvSpPr>
            <p:spPr>
              <a:xfrm>
                <a:off x="21213" y="82765"/>
                <a:ext cx="60094" cy="12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55" y="0"/>
                    </a:moveTo>
                    <a:lnTo>
                      <a:pt x="409" y="0"/>
                    </a:lnTo>
                    <a:lnTo>
                      <a:pt x="0" y="21600"/>
                    </a:lnTo>
                    <a:lnTo>
                      <a:pt x="4163" y="13048"/>
                    </a:lnTo>
                    <a:lnTo>
                      <a:pt x="21600" y="13048"/>
                    </a:lnTo>
                    <a:lnTo>
                      <a:pt x="21355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27" name="三角形">
                <a:extLst>
                  <a:ext uri="{FF2B5EF4-FFF2-40B4-BE49-F238E27FC236}">
                    <a16:creationId xmlns:a16="http://schemas.microsoft.com/office/drawing/2014/main" id="{C0DE3466-B090-4FA1-8E6B-8E9D38E8DBA6}"/>
                  </a:ext>
                </a:extLst>
              </p:cNvPr>
              <p:cNvSpPr/>
              <p:nvPr/>
            </p:nvSpPr>
            <p:spPr>
              <a:xfrm>
                <a:off x="69618" y="86623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66" y="0"/>
                    </a:moveTo>
                    <a:lnTo>
                      <a:pt x="0" y="0"/>
                    </a:lnTo>
                    <a:lnTo>
                      <a:pt x="21600" y="21600"/>
                    </a:lnTo>
                    <a:lnTo>
                      <a:pt x="20766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28" name="図形">
                <a:extLst>
                  <a:ext uri="{FF2B5EF4-FFF2-40B4-BE49-F238E27FC236}">
                    <a16:creationId xmlns:a16="http://schemas.microsoft.com/office/drawing/2014/main" id="{B1A1B7CD-FDF1-4AB7-9FAA-259AC031986A}"/>
                  </a:ext>
                </a:extLst>
              </p:cNvPr>
              <p:cNvSpPr/>
              <p:nvPr/>
            </p:nvSpPr>
            <p:spPr>
              <a:xfrm>
                <a:off x="0" y="22432"/>
                <a:ext cx="102980" cy="614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0" y="0"/>
                    </a:moveTo>
                    <a:lnTo>
                      <a:pt x="3101" y="4128"/>
                    </a:lnTo>
                    <a:lnTo>
                      <a:pt x="526" y="5126"/>
                    </a:lnTo>
                    <a:lnTo>
                      <a:pt x="2262" y="8504"/>
                    </a:lnTo>
                    <a:lnTo>
                      <a:pt x="0" y="10802"/>
                    </a:lnTo>
                    <a:lnTo>
                      <a:pt x="2262" y="13101"/>
                    </a:lnTo>
                    <a:lnTo>
                      <a:pt x="526" y="16475"/>
                    </a:lnTo>
                    <a:lnTo>
                      <a:pt x="3101" y="17472"/>
                    </a:lnTo>
                    <a:lnTo>
                      <a:pt x="2060" y="21600"/>
                    </a:lnTo>
                    <a:lnTo>
                      <a:pt x="4688" y="21194"/>
                    </a:lnTo>
                    <a:lnTo>
                      <a:pt x="19432" y="21194"/>
                    </a:lnTo>
                    <a:lnTo>
                      <a:pt x="18499" y="17472"/>
                    </a:lnTo>
                    <a:lnTo>
                      <a:pt x="21072" y="16475"/>
                    </a:lnTo>
                    <a:lnTo>
                      <a:pt x="19333" y="13101"/>
                    </a:lnTo>
                    <a:lnTo>
                      <a:pt x="21600" y="10802"/>
                    </a:lnTo>
                    <a:lnTo>
                      <a:pt x="19333" y="8504"/>
                    </a:lnTo>
                    <a:lnTo>
                      <a:pt x="21072" y="5126"/>
                    </a:lnTo>
                    <a:lnTo>
                      <a:pt x="18499" y="4128"/>
                    </a:lnTo>
                    <a:lnTo>
                      <a:pt x="19431" y="411"/>
                    </a:lnTo>
                    <a:lnTo>
                      <a:pt x="4688" y="411"/>
                    </a:lnTo>
                    <a:lnTo>
                      <a:pt x="206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29" name="図形">
                <a:extLst>
                  <a:ext uri="{FF2B5EF4-FFF2-40B4-BE49-F238E27FC236}">
                    <a16:creationId xmlns:a16="http://schemas.microsoft.com/office/drawing/2014/main" id="{E93E2BDE-788B-4877-B4AA-24A51F26103B}"/>
                  </a:ext>
                </a:extLst>
              </p:cNvPr>
              <p:cNvSpPr/>
              <p:nvPr/>
            </p:nvSpPr>
            <p:spPr>
              <a:xfrm>
                <a:off x="21213" y="10849"/>
                <a:ext cx="60096" cy="12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09" y="21600"/>
                    </a:lnTo>
                    <a:lnTo>
                      <a:pt x="21355" y="21600"/>
                    </a:lnTo>
                    <a:lnTo>
                      <a:pt x="21600" y="8514"/>
                    </a:lnTo>
                    <a:lnTo>
                      <a:pt x="4163" y="85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30" name="図形">
                <a:extLst>
                  <a:ext uri="{FF2B5EF4-FFF2-40B4-BE49-F238E27FC236}">
                    <a16:creationId xmlns:a16="http://schemas.microsoft.com/office/drawing/2014/main" id="{40370F48-812D-4FA7-8FF5-F71B011E07CB}"/>
                  </a:ext>
                </a:extLst>
              </p:cNvPr>
              <p:cNvSpPr/>
              <p:nvPr/>
            </p:nvSpPr>
            <p:spPr>
              <a:xfrm>
                <a:off x="32794" y="3303"/>
                <a:ext cx="37390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0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076" y="14593"/>
                    </a:lnTo>
                    <a:lnTo>
                      <a:pt x="7071" y="14593"/>
                    </a:lnTo>
                    <a:lnTo>
                      <a:pt x="1601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31" name="三角形">
                <a:extLst>
                  <a:ext uri="{FF2B5EF4-FFF2-40B4-BE49-F238E27FC236}">
                    <a16:creationId xmlns:a16="http://schemas.microsoft.com/office/drawing/2014/main" id="{2853CB63-5DE9-4AA3-9E6B-AC2EBB2F9655}"/>
                  </a:ext>
                </a:extLst>
              </p:cNvPr>
              <p:cNvSpPr/>
              <p:nvPr/>
            </p:nvSpPr>
            <p:spPr>
              <a:xfrm>
                <a:off x="69618" y="7012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21600"/>
                    </a:lnTo>
                    <a:lnTo>
                      <a:pt x="207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32" name="三角形">
                <a:extLst>
                  <a:ext uri="{FF2B5EF4-FFF2-40B4-BE49-F238E27FC236}">
                    <a16:creationId xmlns:a16="http://schemas.microsoft.com/office/drawing/2014/main" id="{419B0779-97CD-46F8-9F15-FFDB828E19CE}"/>
                  </a:ext>
                </a:extLst>
              </p:cNvPr>
              <p:cNvSpPr/>
              <p:nvPr/>
            </p:nvSpPr>
            <p:spPr>
              <a:xfrm>
                <a:off x="45033" y="0"/>
                <a:ext cx="12887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21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10821" y="0"/>
                    </a:lnTo>
                    <a:close/>
                  </a:path>
                </a:pathLst>
              </a:custGeom>
              <a:solidFill>
                <a:srgbClr val="000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  <p:sp>
            <p:nvSpPr>
              <p:cNvPr id="233" name="図形">
                <a:extLst>
                  <a:ext uri="{FF2B5EF4-FFF2-40B4-BE49-F238E27FC236}">
                    <a16:creationId xmlns:a16="http://schemas.microsoft.com/office/drawing/2014/main" id="{5D412FCE-2C56-4AA8-B555-F72D811C7B1A}"/>
                  </a:ext>
                </a:extLst>
              </p:cNvPr>
              <p:cNvSpPr/>
              <p:nvPr/>
            </p:nvSpPr>
            <p:spPr>
              <a:xfrm>
                <a:off x="57919" y="3431"/>
                <a:ext cx="35213" cy="99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02" y="17228"/>
                    </a:moveTo>
                    <a:lnTo>
                      <a:pt x="13929" y="17228"/>
                    </a:lnTo>
                    <a:lnTo>
                      <a:pt x="21600" y="17479"/>
                    </a:lnTo>
                    <a:lnTo>
                      <a:pt x="21302" y="17228"/>
                    </a:lnTo>
                    <a:close/>
                    <a:moveTo>
                      <a:pt x="6967" y="19774"/>
                    </a:moveTo>
                    <a:lnTo>
                      <a:pt x="0" y="19774"/>
                    </a:lnTo>
                    <a:lnTo>
                      <a:pt x="5807" y="21600"/>
                    </a:lnTo>
                    <a:lnTo>
                      <a:pt x="6967" y="19774"/>
                    </a:lnTo>
                    <a:close/>
                    <a:moveTo>
                      <a:pt x="21600" y="4126"/>
                    </a:moveTo>
                    <a:lnTo>
                      <a:pt x="13929" y="4380"/>
                    </a:lnTo>
                    <a:lnTo>
                      <a:pt x="21299" y="4380"/>
                    </a:lnTo>
                    <a:lnTo>
                      <a:pt x="21600" y="4126"/>
                    </a:lnTo>
                    <a:close/>
                    <a:moveTo>
                      <a:pt x="5807" y="0"/>
                    </a:moveTo>
                    <a:lnTo>
                      <a:pt x="0" y="1826"/>
                    </a:lnTo>
                    <a:lnTo>
                      <a:pt x="6967" y="1826"/>
                    </a:lnTo>
                    <a:lnTo>
                      <a:pt x="5807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32317" tIns="32317" rIns="32317" bIns="32317" numCol="1" anchor="t">
                <a:noAutofit/>
              </a:bodyPr>
              <a:lstStyle/>
              <a:p>
                <a:endParaRPr sz="1272"/>
              </a:p>
            </p:txBody>
          </p:sp>
        </p:grpSp>
        <p:sp>
          <p:nvSpPr>
            <p:cNvPr id="234" name="図形">
              <a:extLst>
                <a:ext uri="{FF2B5EF4-FFF2-40B4-BE49-F238E27FC236}">
                  <a16:creationId xmlns:a16="http://schemas.microsoft.com/office/drawing/2014/main" id="{831A36CC-0726-4B74-9819-F1D47DA8DE4F}"/>
                </a:ext>
              </a:extLst>
            </p:cNvPr>
            <p:cNvSpPr/>
            <p:nvPr/>
          </p:nvSpPr>
          <p:spPr>
            <a:xfrm>
              <a:off x="6587420" y="6026770"/>
              <a:ext cx="72815" cy="73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2149" y="2267"/>
                  </a:lnTo>
                  <a:lnTo>
                    <a:pt x="14134" y="531"/>
                  </a:lnTo>
                  <a:lnTo>
                    <a:pt x="14721" y="3100"/>
                  </a:lnTo>
                  <a:lnTo>
                    <a:pt x="17148" y="2062"/>
                  </a:lnTo>
                  <a:lnTo>
                    <a:pt x="16911" y="4695"/>
                  </a:lnTo>
                  <a:lnTo>
                    <a:pt x="19534" y="4454"/>
                  </a:lnTo>
                  <a:lnTo>
                    <a:pt x="18499" y="6880"/>
                  </a:lnTo>
                  <a:lnTo>
                    <a:pt x="21072" y="7466"/>
                  </a:lnTo>
                  <a:lnTo>
                    <a:pt x="19333" y="9452"/>
                  </a:lnTo>
                  <a:lnTo>
                    <a:pt x="21600" y="10803"/>
                  </a:lnTo>
                  <a:lnTo>
                    <a:pt x="19333" y="12154"/>
                  </a:lnTo>
                  <a:lnTo>
                    <a:pt x="21072" y="14136"/>
                  </a:lnTo>
                  <a:lnTo>
                    <a:pt x="18499" y="14723"/>
                  </a:lnTo>
                  <a:lnTo>
                    <a:pt x="19534" y="17149"/>
                  </a:lnTo>
                  <a:lnTo>
                    <a:pt x="16911" y="16910"/>
                  </a:lnTo>
                  <a:lnTo>
                    <a:pt x="17148" y="19538"/>
                  </a:lnTo>
                  <a:lnTo>
                    <a:pt x="14721" y="18497"/>
                  </a:lnTo>
                  <a:lnTo>
                    <a:pt x="14134" y="21066"/>
                  </a:lnTo>
                  <a:lnTo>
                    <a:pt x="12149" y="19331"/>
                  </a:lnTo>
                  <a:lnTo>
                    <a:pt x="10800" y="21600"/>
                  </a:lnTo>
                  <a:lnTo>
                    <a:pt x="9446" y="19331"/>
                  </a:lnTo>
                  <a:lnTo>
                    <a:pt x="7460" y="21066"/>
                  </a:lnTo>
                  <a:lnTo>
                    <a:pt x="6879" y="18497"/>
                  </a:lnTo>
                  <a:lnTo>
                    <a:pt x="4450" y="19538"/>
                  </a:lnTo>
                  <a:lnTo>
                    <a:pt x="4688" y="16910"/>
                  </a:lnTo>
                  <a:lnTo>
                    <a:pt x="2060" y="17149"/>
                  </a:lnTo>
                  <a:lnTo>
                    <a:pt x="3101" y="14723"/>
                  </a:lnTo>
                  <a:lnTo>
                    <a:pt x="526" y="14136"/>
                  </a:lnTo>
                  <a:lnTo>
                    <a:pt x="2262" y="12154"/>
                  </a:lnTo>
                  <a:lnTo>
                    <a:pt x="0" y="10803"/>
                  </a:lnTo>
                  <a:lnTo>
                    <a:pt x="2262" y="9452"/>
                  </a:lnTo>
                  <a:lnTo>
                    <a:pt x="526" y="7466"/>
                  </a:lnTo>
                  <a:lnTo>
                    <a:pt x="3101" y="6880"/>
                  </a:lnTo>
                  <a:lnTo>
                    <a:pt x="2060" y="4454"/>
                  </a:lnTo>
                  <a:lnTo>
                    <a:pt x="4688" y="4695"/>
                  </a:lnTo>
                  <a:lnTo>
                    <a:pt x="4450" y="2062"/>
                  </a:lnTo>
                  <a:lnTo>
                    <a:pt x="6879" y="3100"/>
                  </a:lnTo>
                  <a:lnTo>
                    <a:pt x="7460" y="531"/>
                  </a:lnTo>
                  <a:lnTo>
                    <a:pt x="9446" y="2267"/>
                  </a:lnTo>
                  <a:lnTo>
                    <a:pt x="10800" y="0"/>
                  </a:lnTo>
                  <a:close/>
                </a:path>
              </a:pathLst>
            </a:custGeom>
            <a:ln w="3809">
              <a:solidFill>
                <a:srgbClr val="FFFFFF"/>
              </a:solidFill>
            </a:ln>
          </p:spPr>
          <p:txBody>
            <a:bodyPr lIns="32317" rIns="32317"/>
            <a:lstStyle/>
            <a:p>
              <a:endParaRPr sz="1272"/>
            </a:p>
          </p:txBody>
        </p:sp>
      </p:grpSp>
      <p:sp>
        <p:nvSpPr>
          <p:cNvPr id="249" name="図形">
            <a:extLst>
              <a:ext uri="{FF2B5EF4-FFF2-40B4-BE49-F238E27FC236}">
                <a16:creationId xmlns:a16="http://schemas.microsoft.com/office/drawing/2014/main" id="{BCFBF201-B24D-47FF-997E-8104CDCFC459}"/>
              </a:ext>
            </a:extLst>
          </p:cNvPr>
          <p:cNvSpPr/>
          <p:nvPr/>
        </p:nvSpPr>
        <p:spPr>
          <a:xfrm>
            <a:off x="6392167" y="6062985"/>
            <a:ext cx="388048" cy="107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1" y="0"/>
                </a:moveTo>
                <a:lnTo>
                  <a:pt x="1305" y="91"/>
                </a:lnTo>
                <a:lnTo>
                  <a:pt x="100" y="3750"/>
                </a:lnTo>
                <a:lnTo>
                  <a:pt x="0" y="5764"/>
                </a:lnTo>
                <a:lnTo>
                  <a:pt x="25" y="16862"/>
                </a:lnTo>
                <a:lnTo>
                  <a:pt x="216" y="18739"/>
                </a:lnTo>
                <a:lnTo>
                  <a:pt x="564" y="20241"/>
                </a:lnTo>
                <a:lnTo>
                  <a:pt x="1033" y="21239"/>
                </a:lnTo>
                <a:lnTo>
                  <a:pt x="1588" y="21600"/>
                </a:lnTo>
                <a:lnTo>
                  <a:pt x="20294" y="21509"/>
                </a:lnTo>
                <a:lnTo>
                  <a:pt x="20811" y="20817"/>
                </a:lnTo>
                <a:lnTo>
                  <a:pt x="21226" y="19554"/>
                </a:lnTo>
                <a:lnTo>
                  <a:pt x="21500" y="17851"/>
                </a:lnTo>
                <a:lnTo>
                  <a:pt x="21600" y="15838"/>
                </a:lnTo>
                <a:lnTo>
                  <a:pt x="21575" y="4736"/>
                </a:lnTo>
                <a:lnTo>
                  <a:pt x="21384" y="2860"/>
                </a:lnTo>
                <a:lnTo>
                  <a:pt x="21036" y="1358"/>
                </a:lnTo>
                <a:lnTo>
                  <a:pt x="20566" y="361"/>
                </a:lnTo>
                <a:lnTo>
                  <a:pt x="20011" y="0"/>
                </a:lnTo>
                <a:close/>
              </a:path>
            </a:pathLst>
          </a:custGeom>
          <a:solidFill>
            <a:srgbClr val="777777"/>
          </a:solid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267" name="防汚機能">
            <a:extLst>
              <a:ext uri="{FF2B5EF4-FFF2-40B4-BE49-F238E27FC236}">
                <a16:creationId xmlns:a16="http://schemas.microsoft.com/office/drawing/2014/main" id="{02EAB684-DEA4-49E7-8173-E9CD1A575A96}"/>
              </a:ext>
            </a:extLst>
          </p:cNvPr>
          <p:cNvSpPr txBox="1"/>
          <p:nvPr/>
        </p:nvSpPr>
        <p:spPr>
          <a:xfrm>
            <a:off x="6390820" y="6033809"/>
            <a:ext cx="392278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900">
                <a:solidFill>
                  <a:srgbClr val="FFFFFF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防汚機能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9" name="［約-5℃の遮熱機能］…">
            <a:extLst>
              <a:ext uri="{FF2B5EF4-FFF2-40B4-BE49-F238E27FC236}">
                <a16:creationId xmlns:a16="http://schemas.microsoft.com/office/drawing/2014/main" id="{C0208D7B-349C-4E38-BF99-DD2EC96267E1}"/>
              </a:ext>
            </a:extLst>
          </p:cNvPr>
          <p:cNvSpPr txBox="1"/>
          <p:nvPr/>
        </p:nvSpPr>
        <p:spPr>
          <a:xfrm>
            <a:off x="5112276" y="6031169"/>
            <a:ext cx="1204475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2317" rIns="32317">
            <a:spAutoFit/>
          </a:bodyPr>
          <a:lstStyle/>
          <a:p>
            <a:pPr algn="just"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［約-5℃の遮熱機能］</a:t>
            </a:r>
            <a:endParaRPr sz="56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塩ビコートに遮熱材を練り込むことで、キャンバス裏面の温度を表面より約５℃低い状態にキープ。涼しく快適な日陰をつくります。</a:t>
            </a:r>
          </a:p>
        </p:txBody>
      </p:sp>
      <p:sp>
        <p:nvSpPr>
          <p:cNvPr id="270" name="［防汚コーティングを強化］…">
            <a:extLst>
              <a:ext uri="{FF2B5EF4-FFF2-40B4-BE49-F238E27FC236}">
                <a16:creationId xmlns:a16="http://schemas.microsoft.com/office/drawing/2014/main" id="{C639D190-E53D-4F05-8EEF-6B5D4A199173}"/>
              </a:ext>
            </a:extLst>
          </p:cNvPr>
          <p:cNvSpPr txBox="1"/>
          <p:nvPr/>
        </p:nvSpPr>
        <p:spPr>
          <a:xfrm>
            <a:off x="6873345" y="6016977"/>
            <a:ext cx="1280458" cy="451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［</a:t>
            </a: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防汚コーティングを強化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］</a:t>
            </a:r>
          </a:p>
          <a:p>
            <a:pPr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56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一般のキャンバスよりもフッ素コーティングを強化。汚れがつきにくく</a:t>
            </a:r>
            <a:r>
              <a:rPr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lang="en-US" altLang="ja-JP" sz="56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56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きれいを長くキープ</a:t>
            </a:r>
            <a:r>
              <a:rPr lang="ja-JP" altLang="en-US"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</a:t>
            </a:r>
            <a:r>
              <a:rPr sz="56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ます</a:t>
            </a:r>
            <a:r>
              <a:rPr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B570F82E-C76A-4E30-9CB2-D46ACC9213A5}"/>
              </a:ext>
            </a:extLst>
          </p:cNvPr>
          <p:cNvGrpSpPr/>
          <p:nvPr/>
        </p:nvGrpSpPr>
        <p:grpSpPr>
          <a:xfrm>
            <a:off x="6398755" y="6668003"/>
            <a:ext cx="1755048" cy="465773"/>
            <a:chOff x="6660837" y="6458401"/>
            <a:chExt cx="1755048" cy="465773"/>
          </a:xfrm>
        </p:grpSpPr>
        <p:sp>
          <p:nvSpPr>
            <p:cNvPr id="250" name="図形">
              <a:extLst>
                <a:ext uri="{FF2B5EF4-FFF2-40B4-BE49-F238E27FC236}">
                  <a16:creationId xmlns:a16="http://schemas.microsoft.com/office/drawing/2014/main" id="{AA5BB291-4485-40EA-8D14-B5A2EA4C657F}"/>
                </a:ext>
              </a:extLst>
            </p:cNvPr>
            <p:cNvSpPr/>
            <p:nvPr/>
          </p:nvSpPr>
          <p:spPr>
            <a:xfrm>
              <a:off x="6687994" y="6488699"/>
              <a:ext cx="388048" cy="107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11" y="0"/>
                  </a:moveTo>
                  <a:lnTo>
                    <a:pt x="1305" y="91"/>
                  </a:lnTo>
                  <a:lnTo>
                    <a:pt x="100" y="3750"/>
                  </a:lnTo>
                  <a:lnTo>
                    <a:pt x="0" y="5764"/>
                  </a:lnTo>
                  <a:lnTo>
                    <a:pt x="25" y="16862"/>
                  </a:lnTo>
                  <a:lnTo>
                    <a:pt x="216" y="18739"/>
                  </a:lnTo>
                  <a:lnTo>
                    <a:pt x="564" y="20241"/>
                  </a:lnTo>
                  <a:lnTo>
                    <a:pt x="1033" y="21239"/>
                  </a:lnTo>
                  <a:lnTo>
                    <a:pt x="1588" y="21600"/>
                  </a:lnTo>
                  <a:lnTo>
                    <a:pt x="20294" y="21509"/>
                  </a:lnTo>
                  <a:lnTo>
                    <a:pt x="20811" y="20817"/>
                  </a:lnTo>
                  <a:lnTo>
                    <a:pt x="21226" y="19554"/>
                  </a:lnTo>
                  <a:lnTo>
                    <a:pt x="21500" y="17851"/>
                  </a:lnTo>
                  <a:lnTo>
                    <a:pt x="21600" y="15838"/>
                  </a:lnTo>
                  <a:lnTo>
                    <a:pt x="21575" y="4736"/>
                  </a:lnTo>
                  <a:lnTo>
                    <a:pt x="21384" y="2860"/>
                  </a:lnTo>
                  <a:lnTo>
                    <a:pt x="21036" y="1358"/>
                  </a:lnTo>
                  <a:lnTo>
                    <a:pt x="20566" y="361"/>
                  </a:lnTo>
                  <a:lnTo>
                    <a:pt x="20011" y="0"/>
                  </a:lnTo>
                  <a:close/>
                </a:path>
              </a:pathLst>
            </a:custGeom>
            <a:solidFill>
              <a:srgbClr val="777777"/>
            </a:solid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268" name="防炎機能">
              <a:extLst>
                <a:ext uri="{FF2B5EF4-FFF2-40B4-BE49-F238E27FC236}">
                  <a16:creationId xmlns:a16="http://schemas.microsoft.com/office/drawing/2014/main" id="{09B7B940-4439-4A71-9516-F9F118932296}"/>
                </a:ext>
              </a:extLst>
            </p:cNvPr>
            <p:cNvSpPr txBox="1"/>
            <p:nvPr/>
          </p:nvSpPr>
          <p:spPr>
            <a:xfrm>
              <a:off x="6685524" y="6458401"/>
              <a:ext cx="392278" cy="1901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>
              <a:lvl1pPr>
                <a:defRPr sz="900">
                  <a:solidFill>
                    <a:srgbClr val="FFFFFF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63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防炎機能</a:t>
              </a:r>
              <a:endParaRPr sz="63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2" name="「消防法」により定められた地域・用途で使用でき各自治体の「火災予防条例」に定められた場所にも設置可能。">
              <a:extLst>
                <a:ext uri="{FF2B5EF4-FFF2-40B4-BE49-F238E27FC236}">
                  <a16:creationId xmlns:a16="http://schemas.microsoft.com/office/drawing/2014/main" id="{2B8E6D62-D814-41FF-83CD-E49313313607}"/>
                </a:ext>
              </a:extLst>
            </p:cNvPr>
            <p:cNvSpPr txBox="1"/>
            <p:nvPr/>
          </p:nvSpPr>
          <p:spPr>
            <a:xfrm>
              <a:off x="6660837" y="6570616"/>
              <a:ext cx="1755048" cy="3535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317" rIns="32317">
              <a:spAutoFit/>
            </a:bodyPr>
            <a:lstStyle>
              <a:lvl1pPr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566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sz="56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消防法」により定められた地域・用途で使用でき各自治体の「火災予防条例」に定められた場所にも設置可能</a:t>
              </a:r>
              <a:r>
                <a:rPr sz="566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。</a:t>
              </a:r>
            </a:p>
          </p:txBody>
        </p:sp>
      </p:grpSp>
      <p:sp>
        <p:nvSpPr>
          <p:cNvPr id="276" name="デザイン性">
            <a:extLst>
              <a:ext uri="{FF2B5EF4-FFF2-40B4-BE49-F238E27FC236}">
                <a16:creationId xmlns:a16="http://schemas.microsoft.com/office/drawing/2014/main" id="{E293EBE3-15CF-46E1-A79B-5D0420545495}"/>
              </a:ext>
            </a:extLst>
          </p:cNvPr>
          <p:cNvSpPr txBox="1"/>
          <p:nvPr/>
        </p:nvSpPr>
        <p:spPr>
          <a:xfrm>
            <a:off x="8255407" y="6015459"/>
            <a:ext cx="425941" cy="179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800">
                <a:solidFill>
                  <a:srgbClr val="FFFFFF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r>
              <a:rPr sz="56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デザイン性</a:t>
            </a:r>
            <a:endParaRPr sz="56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7" name="防汚機能">
            <a:extLst>
              <a:ext uri="{FF2B5EF4-FFF2-40B4-BE49-F238E27FC236}">
                <a16:creationId xmlns:a16="http://schemas.microsoft.com/office/drawing/2014/main" id="{EA1D3034-97AA-446A-ABDD-B4E5C22F9547}"/>
              </a:ext>
            </a:extLst>
          </p:cNvPr>
          <p:cNvSpPr txBox="1"/>
          <p:nvPr/>
        </p:nvSpPr>
        <p:spPr>
          <a:xfrm>
            <a:off x="9412340" y="6009848"/>
            <a:ext cx="392278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900">
                <a:solidFill>
                  <a:srgbClr val="FFFFFF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防汚機能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8" name="防炎機能">
            <a:extLst>
              <a:ext uri="{FF2B5EF4-FFF2-40B4-BE49-F238E27FC236}">
                <a16:creationId xmlns:a16="http://schemas.microsoft.com/office/drawing/2014/main" id="{66715312-1445-4525-9690-D0CAE87EA67A}"/>
              </a:ext>
            </a:extLst>
          </p:cNvPr>
          <p:cNvSpPr txBox="1"/>
          <p:nvPr/>
        </p:nvSpPr>
        <p:spPr>
          <a:xfrm>
            <a:off x="9845489" y="6010970"/>
            <a:ext cx="392278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900">
                <a:solidFill>
                  <a:srgbClr val="FFFFFF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防炎機能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1" name="自然な風合いの織物布地。発色性に優れ、高級感があります。">
            <a:extLst>
              <a:ext uri="{FF2B5EF4-FFF2-40B4-BE49-F238E27FC236}">
                <a16:creationId xmlns:a16="http://schemas.microsoft.com/office/drawing/2014/main" id="{E0439297-47C7-43F5-B5C4-83542E119C75}"/>
              </a:ext>
            </a:extLst>
          </p:cNvPr>
          <p:cNvSpPr txBox="1"/>
          <p:nvPr/>
        </p:nvSpPr>
        <p:spPr>
          <a:xfrm>
            <a:off x="8227353" y="6126551"/>
            <a:ext cx="1077701" cy="266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2317" rIns="32317">
            <a:spAutoFit/>
          </a:bodyPr>
          <a:lstStyle>
            <a:lvl1pPr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r>
              <a:rPr sz="56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自然な風合いの織物布地。発色性に優れ、高級感があります</a:t>
            </a:r>
            <a:r>
              <a:rPr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  <p:sp>
        <p:nvSpPr>
          <p:cNvPr id="282" name="寸法安定性に優れた特性を持っており、最もポピュラーなシート素材です。">
            <a:extLst>
              <a:ext uri="{FF2B5EF4-FFF2-40B4-BE49-F238E27FC236}">
                <a16:creationId xmlns:a16="http://schemas.microsoft.com/office/drawing/2014/main" id="{774F6F42-E3AD-44DE-9DE5-CA37075A8184}"/>
              </a:ext>
            </a:extLst>
          </p:cNvPr>
          <p:cNvSpPr txBox="1"/>
          <p:nvPr/>
        </p:nvSpPr>
        <p:spPr>
          <a:xfrm>
            <a:off x="9382042" y="6140017"/>
            <a:ext cx="1131573" cy="353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317" rIns="32317">
            <a:spAutoFit/>
          </a:bodyPr>
          <a:lstStyle>
            <a:lvl1pPr algn="just"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sz="566" dirty="0" err="1">
                <a:ea typeface="メイリオ" panose="020B0604030504040204" pitchFamily="50" charset="-128"/>
              </a:rPr>
              <a:t>寸法安定性に優れた特性を持っており、最もポピュラーなシート素材です</a:t>
            </a:r>
            <a:r>
              <a:rPr sz="566" dirty="0">
                <a:ea typeface="メイリオ" panose="020B0604030504040204" pitchFamily="50" charset="-128"/>
              </a:rPr>
              <a:t>。</a:t>
            </a:r>
          </a:p>
        </p:txBody>
      </p: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0B7BB034-A14F-4A39-B620-77BBF68EB6D1}"/>
              </a:ext>
            </a:extLst>
          </p:cNvPr>
          <p:cNvGrpSpPr/>
          <p:nvPr/>
        </p:nvGrpSpPr>
        <p:grpSpPr>
          <a:xfrm>
            <a:off x="4611798" y="1292038"/>
            <a:ext cx="5940447" cy="1537205"/>
            <a:chOff x="4611798" y="1292038"/>
            <a:chExt cx="5940447" cy="1537205"/>
          </a:xfrm>
        </p:grpSpPr>
        <p:sp>
          <p:nvSpPr>
            <p:cNvPr id="319" name="図形">
              <a:extLst>
                <a:ext uri="{FF2B5EF4-FFF2-40B4-BE49-F238E27FC236}">
                  <a16:creationId xmlns:a16="http://schemas.microsoft.com/office/drawing/2014/main" id="{CCAA9D00-FFB1-439D-AAF9-7D61266B28EF}"/>
                </a:ext>
              </a:extLst>
            </p:cNvPr>
            <p:cNvSpPr/>
            <p:nvPr/>
          </p:nvSpPr>
          <p:spPr>
            <a:xfrm>
              <a:off x="5805986" y="1465971"/>
              <a:ext cx="382383" cy="107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12" y="0"/>
                  </a:moveTo>
                  <a:lnTo>
                    <a:pt x="1324" y="80"/>
                  </a:lnTo>
                  <a:lnTo>
                    <a:pt x="101" y="3735"/>
                  </a:lnTo>
                  <a:lnTo>
                    <a:pt x="0" y="5764"/>
                  </a:lnTo>
                  <a:lnTo>
                    <a:pt x="22" y="16797"/>
                  </a:lnTo>
                  <a:lnTo>
                    <a:pt x="209" y="18698"/>
                  </a:lnTo>
                  <a:lnTo>
                    <a:pt x="557" y="20221"/>
                  </a:lnTo>
                  <a:lnTo>
                    <a:pt x="1029" y="21233"/>
                  </a:lnTo>
                  <a:lnTo>
                    <a:pt x="1588" y="21600"/>
                  </a:lnTo>
                  <a:lnTo>
                    <a:pt x="20276" y="21521"/>
                  </a:lnTo>
                  <a:lnTo>
                    <a:pt x="20800" y="20843"/>
                  </a:lnTo>
                  <a:lnTo>
                    <a:pt x="21220" y="19580"/>
                  </a:lnTo>
                  <a:lnTo>
                    <a:pt x="21499" y="17867"/>
                  </a:lnTo>
                  <a:lnTo>
                    <a:pt x="21600" y="15838"/>
                  </a:lnTo>
                  <a:lnTo>
                    <a:pt x="21578" y="4805"/>
                  </a:lnTo>
                  <a:lnTo>
                    <a:pt x="21391" y="2904"/>
                  </a:lnTo>
                  <a:lnTo>
                    <a:pt x="21043" y="1380"/>
                  </a:lnTo>
                  <a:lnTo>
                    <a:pt x="20571" y="367"/>
                  </a:lnTo>
                  <a:lnTo>
                    <a:pt x="20012" y="0"/>
                  </a:lnTo>
                  <a:close/>
                </a:path>
              </a:pathLst>
            </a:custGeom>
            <a:solidFill>
              <a:srgbClr val="777777"/>
            </a:solid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20" name="図形">
              <a:extLst>
                <a:ext uri="{FF2B5EF4-FFF2-40B4-BE49-F238E27FC236}">
                  <a16:creationId xmlns:a16="http://schemas.microsoft.com/office/drawing/2014/main" id="{1C8D4333-9031-4BAB-A9F0-9C74E7FD9774}"/>
                </a:ext>
              </a:extLst>
            </p:cNvPr>
            <p:cNvSpPr/>
            <p:nvPr/>
          </p:nvSpPr>
          <p:spPr>
            <a:xfrm>
              <a:off x="5412113" y="1465971"/>
              <a:ext cx="381262" cy="107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11" y="0"/>
                  </a:moveTo>
                  <a:lnTo>
                    <a:pt x="1323" y="79"/>
                  </a:lnTo>
                  <a:lnTo>
                    <a:pt x="101" y="3734"/>
                  </a:lnTo>
                  <a:lnTo>
                    <a:pt x="0" y="5764"/>
                  </a:lnTo>
                  <a:lnTo>
                    <a:pt x="22" y="16794"/>
                  </a:lnTo>
                  <a:lnTo>
                    <a:pt x="209" y="18696"/>
                  </a:lnTo>
                  <a:lnTo>
                    <a:pt x="556" y="20220"/>
                  </a:lnTo>
                  <a:lnTo>
                    <a:pt x="1028" y="21233"/>
                  </a:lnTo>
                  <a:lnTo>
                    <a:pt x="1587" y="21600"/>
                  </a:lnTo>
                  <a:lnTo>
                    <a:pt x="20276" y="21521"/>
                  </a:lnTo>
                  <a:lnTo>
                    <a:pt x="20800" y="20842"/>
                  </a:lnTo>
                  <a:lnTo>
                    <a:pt x="21220" y="19579"/>
                  </a:lnTo>
                  <a:lnTo>
                    <a:pt x="21499" y="17866"/>
                  </a:lnTo>
                  <a:lnTo>
                    <a:pt x="21600" y="15838"/>
                  </a:lnTo>
                  <a:lnTo>
                    <a:pt x="21578" y="4803"/>
                  </a:lnTo>
                  <a:lnTo>
                    <a:pt x="21391" y="2902"/>
                  </a:lnTo>
                  <a:lnTo>
                    <a:pt x="21042" y="1379"/>
                  </a:lnTo>
                  <a:lnTo>
                    <a:pt x="20570" y="367"/>
                  </a:lnTo>
                  <a:lnTo>
                    <a:pt x="20011" y="0"/>
                  </a:lnTo>
                  <a:close/>
                </a:path>
              </a:pathLst>
            </a:custGeom>
            <a:solidFill>
              <a:srgbClr val="777777"/>
            </a:solid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21" name="図形">
              <a:extLst>
                <a:ext uri="{FF2B5EF4-FFF2-40B4-BE49-F238E27FC236}">
                  <a16:creationId xmlns:a16="http://schemas.microsoft.com/office/drawing/2014/main" id="{95E37AB5-DE80-44CC-9190-4F09FD82681A}"/>
                </a:ext>
              </a:extLst>
            </p:cNvPr>
            <p:cNvSpPr/>
            <p:nvPr/>
          </p:nvSpPr>
          <p:spPr>
            <a:xfrm>
              <a:off x="5018239" y="1465971"/>
              <a:ext cx="381253" cy="107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12" y="0"/>
                  </a:moveTo>
                  <a:lnTo>
                    <a:pt x="1324" y="79"/>
                  </a:lnTo>
                  <a:lnTo>
                    <a:pt x="101" y="3734"/>
                  </a:lnTo>
                  <a:lnTo>
                    <a:pt x="0" y="5764"/>
                  </a:lnTo>
                  <a:lnTo>
                    <a:pt x="22" y="16796"/>
                  </a:lnTo>
                  <a:lnTo>
                    <a:pt x="209" y="18697"/>
                  </a:lnTo>
                  <a:lnTo>
                    <a:pt x="557" y="20220"/>
                  </a:lnTo>
                  <a:lnTo>
                    <a:pt x="1029" y="21233"/>
                  </a:lnTo>
                  <a:lnTo>
                    <a:pt x="1588" y="21600"/>
                  </a:lnTo>
                  <a:lnTo>
                    <a:pt x="20276" y="21521"/>
                  </a:lnTo>
                  <a:lnTo>
                    <a:pt x="20800" y="20843"/>
                  </a:lnTo>
                  <a:lnTo>
                    <a:pt x="21220" y="19580"/>
                  </a:lnTo>
                  <a:lnTo>
                    <a:pt x="21499" y="17867"/>
                  </a:lnTo>
                  <a:lnTo>
                    <a:pt x="21600" y="15838"/>
                  </a:lnTo>
                  <a:lnTo>
                    <a:pt x="21578" y="4805"/>
                  </a:lnTo>
                  <a:lnTo>
                    <a:pt x="21391" y="2904"/>
                  </a:lnTo>
                  <a:lnTo>
                    <a:pt x="21043" y="1380"/>
                  </a:lnTo>
                  <a:lnTo>
                    <a:pt x="20572" y="367"/>
                  </a:lnTo>
                  <a:lnTo>
                    <a:pt x="20012" y="0"/>
                  </a:lnTo>
                  <a:close/>
                </a:path>
              </a:pathLst>
            </a:custGeom>
            <a:solidFill>
              <a:srgbClr val="777777"/>
            </a:solid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22" name="図形">
              <a:extLst>
                <a:ext uri="{FF2B5EF4-FFF2-40B4-BE49-F238E27FC236}">
                  <a16:creationId xmlns:a16="http://schemas.microsoft.com/office/drawing/2014/main" id="{F6F2CDC0-5216-442B-86C2-031A9FB3B6B6}"/>
                </a:ext>
              </a:extLst>
            </p:cNvPr>
            <p:cNvSpPr/>
            <p:nvPr/>
          </p:nvSpPr>
          <p:spPr>
            <a:xfrm>
              <a:off x="9086021" y="1464849"/>
              <a:ext cx="718597" cy="102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47" y="0"/>
                  </a:moveTo>
                  <a:lnTo>
                    <a:pt x="877" y="79"/>
                  </a:lnTo>
                  <a:lnTo>
                    <a:pt x="67" y="3734"/>
                  </a:lnTo>
                  <a:lnTo>
                    <a:pt x="0" y="5764"/>
                  </a:lnTo>
                  <a:lnTo>
                    <a:pt x="14" y="16796"/>
                  </a:lnTo>
                  <a:lnTo>
                    <a:pt x="138" y="18697"/>
                  </a:lnTo>
                  <a:lnTo>
                    <a:pt x="369" y="20220"/>
                  </a:lnTo>
                  <a:lnTo>
                    <a:pt x="682" y="21233"/>
                  </a:lnTo>
                  <a:lnTo>
                    <a:pt x="1053" y="21600"/>
                  </a:lnTo>
                  <a:lnTo>
                    <a:pt x="20722" y="21521"/>
                  </a:lnTo>
                  <a:lnTo>
                    <a:pt x="21070" y="20842"/>
                  </a:lnTo>
                  <a:lnTo>
                    <a:pt x="21348" y="19579"/>
                  </a:lnTo>
                  <a:lnTo>
                    <a:pt x="21533" y="17867"/>
                  </a:lnTo>
                  <a:lnTo>
                    <a:pt x="21600" y="15838"/>
                  </a:lnTo>
                  <a:lnTo>
                    <a:pt x="21585" y="4804"/>
                  </a:lnTo>
                  <a:lnTo>
                    <a:pt x="21461" y="2903"/>
                  </a:lnTo>
                  <a:lnTo>
                    <a:pt x="21231" y="1379"/>
                  </a:lnTo>
                  <a:lnTo>
                    <a:pt x="20918" y="367"/>
                  </a:lnTo>
                  <a:lnTo>
                    <a:pt x="20547" y="0"/>
                  </a:lnTo>
                  <a:close/>
                </a:path>
              </a:pathLst>
            </a:custGeom>
            <a:solidFill>
              <a:srgbClr val="777777"/>
            </a:solid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23" name="図形">
              <a:extLst>
                <a:ext uri="{FF2B5EF4-FFF2-40B4-BE49-F238E27FC236}">
                  <a16:creationId xmlns:a16="http://schemas.microsoft.com/office/drawing/2014/main" id="{CCF512CC-656B-4FC0-B2AA-B4BAEAB605DB}"/>
                </a:ext>
              </a:extLst>
            </p:cNvPr>
            <p:cNvSpPr/>
            <p:nvPr/>
          </p:nvSpPr>
          <p:spPr>
            <a:xfrm>
              <a:off x="4623244" y="1465971"/>
              <a:ext cx="381262" cy="107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12" y="0"/>
                  </a:moveTo>
                  <a:lnTo>
                    <a:pt x="1324" y="79"/>
                  </a:lnTo>
                  <a:lnTo>
                    <a:pt x="101" y="3734"/>
                  </a:lnTo>
                  <a:lnTo>
                    <a:pt x="0" y="5764"/>
                  </a:lnTo>
                  <a:lnTo>
                    <a:pt x="22" y="16796"/>
                  </a:lnTo>
                  <a:lnTo>
                    <a:pt x="209" y="18697"/>
                  </a:lnTo>
                  <a:lnTo>
                    <a:pt x="557" y="20220"/>
                  </a:lnTo>
                  <a:lnTo>
                    <a:pt x="1029" y="21233"/>
                  </a:lnTo>
                  <a:lnTo>
                    <a:pt x="1588" y="21600"/>
                  </a:lnTo>
                  <a:lnTo>
                    <a:pt x="20276" y="21521"/>
                  </a:lnTo>
                  <a:lnTo>
                    <a:pt x="20800" y="20842"/>
                  </a:lnTo>
                  <a:lnTo>
                    <a:pt x="21220" y="19579"/>
                  </a:lnTo>
                  <a:lnTo>
                    <a:pt x="21499" y="17867"/>
                  </a:lnTo>
                  <a:lnTo>
                    <a:pt x="21600" y="15838"/>
                  </a:lnTo>
                  <a:lnTo>
                    <a:pt x="21578" y="4804"/>
                  </a:lnTo>
                  <a:lnTo>
                    <a:pt x="21391" y="2903"/>
                  </a:lnTo>
                  <a:lnTo>
                    <a:pt x="21043" y="1379"/>
                  </a:lnTo>
                  <a:lnTo>
                    <a:pt x="20571" y="367"/>
                  </a:lnTo>
                  <a:lnTo>
                    <a:pt x="20012" y="0"/>
                  </a:lnTo>
                  <a:close/>
                </a:path>
              </a:pathLst>
            </a:custGeom>
            <a:solidFill>
              <a:srgbClr val="777777"/>
            </a:solid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24" name="四角形">
              <a:extLst>
                <a:ext uri="{FF2B5EF4-FFF2-40B4-BE49-F238E27FC236}">
                  <a16:creationId xmlns:a16="http://schemas.microsoft.com/office/drawing/2014/main" id="{76CCECE2-C007-4156-BD17-D3848A741031}"/>
                </a:ext>
              </a:extLst>
            </p:cNvPr>
            <p:cNvSpPr/>
            <p:nvPr/>
          </p:nvSpPr>
          <p:spPr>
            <a:xfrm>
              <a:off x="4623244" y="1323458"/>
              <a:ext cx="4388180" cy="111757"/>
            </a:xfrm>
            <a:prstGeom prst="rect">
              <a:avLst/>
            </a:prstGeom>
            <a:ln w="3810">
              <a:solidFill>
                <a:srgbClr val="777777"/>
              </a:solidFill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25" name="四角形">
              <a:extLst>
                <a:ext uri="{FF2B5EF4-FFF2-40B4-BE49-F238E27FC236}">
                  <a16:creationId xmlns:a16="http://schemas.microsoft.com/office/drawing/2014/main" id="{E52AE20B-1BF7-4EC9-ADF2-F78EA5CFC63D}"/>
                </a:ext>
              </a:extLst>
            </p:cNvPr>
            <p:cNvSpPr/>
            <p:nvPr/>
          </p:nvSpPr>
          <p:spPr>
            <a:xfrm>
              <a:off x="9086021" y="1323458"/>
              <a:ext cx="1336071" cy="113992"/>
            </a:xfrm>
            <a:prstGeom prst="rect">
              <a:avLst/>
            </a:prstGeom>
            <a:ln w="3810">
              <a:solidFill>
                <a:srgbClr val="777777"/>
              </a:solidFill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26" name="壁付け・テラスタイプ">
              <a:extLst>
                <a:ext uri="{FF2B5EF4-FFF2-40B4-BE49-F238E27FC236}">
                  <a16:creationId xmlns:a16="http://schemas.microsoft.com/office/drawing/2014/main" id="{E96B504D-861F-4E41-980E-8B5B8665330B}"/>
                </a:ext>
              </a:extLst>
            </p:cNvPr>
            <p:cNvSpPr txBox="1"/>
            <p:nvPr/>
          </p:nvSpPr>
          <p:spPr>
            <a:xfrm>
              <a:off x="4611798" y="1299893"/>
              <a:ext cx="882797" cy="1901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>
              <a:lvl1pPr>
                <a:defRPr sz="9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63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壁付け・テラスタイプ</a:t>
              </a:r>
              <a:endParaRPr sz="63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7" name="独立（庭置き）タイプ">
              <a:extLst>
                <a:ext uri="{FF2B5EF4-FFF2-40B4-BE49-F238E27FC236}">
                  <a16:creationId xmlns:a16="http://schemas.microsoft.com/office/drawing/2014/main" id="{15592219-6D5E-4898-BB79-39FB95917DF2}"/>
                </a:ext>
              </a:extLst>
            </p:cNvPr>
            <p:cNvSpPr txBox="1"/>
            <p:nvPr/>
          </p:nvSpPr>
          <p:spPr>
            <a:xfrm>
              <a:off x="9089162" y="1292038"/>
              <a:ext cx="1223996" cy="1901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317" rIns="32317">
              <a:spAutoFit/>
            </a:bodyPr>
            <a:lstStyle>
              <a:lvl1pPr>
                <a:defRPr sz="9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63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独立（庭置き）タイプ</a:t>
              </a:r>
              <a:endParaRPr sz="63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8" name="彩風C型">
              <a:extLst>
                <a:ext uri="{FF2B5EF4-FFF2-40B4-BE49-F238E27FC236}">
                  <a16:creationId xmlns:a16="http://schemas.microsoft.com/office/drawing/2014/main" id="{1FF68BDD-A116-48EE-B4A0-565688E0913B}"/>
                </a:ext>
              </a:extLst>
            </p:cNvPr>
            <p:cNvSpPr txBox="1"/>
            <p:nvPr/>
          </p:nvSpPr>
          <p:spPr>
            <a:xfrm>
              <a:off x="4628630" y="1435673"/>
              <a:ext cx="365027" cy="1901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/>
            <a:p>
              <a:pPr>
                <a:defRPr sz="900">
                  <a:solidFill>
                    <a:srgbClr val="FFFFFF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pPr>
              <a:r>
                <a:rPr sz="63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彩風C型</a:t>
              </a:r>
              <a:endParaRPr sz="63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9" name="彩風S型">
              <a:extLst>
                <a:ext uri="{FF2B5EF4-FFF2-40B4-BE49-F238E27FC236}">
                  <a16:creationId xmlns:a16="http://schemas.microsoft.com/office/drawing/2014/main" id="{F50B576C-E715-45F0-B2EF-59C5D40B9E0D}"/>
                </a:ext>
              </a:extLst>
            </p:cNvPr>
            <p:cNvSpPr txBox="1"/>
            <p:nvPr/>
          </p:nvSpPr>
          <p:spPr>
            <a:xfrm>
              <a:off x="5025870" y="1435673"/>
              <a:ext cx="360218" cy="1901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/>
            <a:p>
              <a:pPr>
                <a:defRPr sz="900">
                  <a:solidFill>
                    <a:srgbClr val="FFFFFF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pPr>
              <a:r>
                <a:rPr sz="63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彩風S型</a:t>
              </a:r>
              <a:endParaRPr sz="63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0" name="彩風CR型">
              <a:extLst>
                <a:ext uri="{FF2B5EF4-FFF2-40B4-BE49-F238E27FC236}">
                  <a16:creationId xmlns:a16="http://schemas.microsoft.com/office/drawing/2014/main" id="{92B4EB05-E168-4C9D-B365-6CD234EE25D7}"/>
                </a:ext>
              </a:extLst>
            </p:cNvPr>
            <p:cNvSpPr txBox="1"/>
            <p:nvPr/>
          </p:nvSpPr>
          <p:spPr>
            <a:xfrm>
              <a:off x="5393934" y="1433428"/>
              <a:ext cx="430232" cy="1901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2317" rIns="32317">
              <a:spAutoFit/>
            </a:bodyPr>
            <a:lstStyle/>
            <a:p>
              <a:pPr>
                <a:defRPr sz="900">
                  <a:solidFill>
                    <a:srgbClr val="FFFFFF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pPr>
              <a:r>
                <a:rPr sz="63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彩風CR型</a:t>
              </a:r>
              <a:endParaRPr sz="63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1" name="彩風L型">
              <a:extLst>
                <a:ext uri="{FF2B5EF4-FFF2-40B4-BE49-F238E27FC236}">
                  <a16:creationId xmlns:a16="http://schemas.microsoft.com/office/drawing/2014/main" id="{A5FA1847-3F10-46B1-BFC9-EDE7A2A254AC}"/>
                </a:ext>
              </a:extLst>
            </p:cNvPr>
            <p:cNvSpPr txBox="1"/>
            <p:nvPr/>
          </p:nvSpPr>
          <p:spPr>
            <a:xfrm>
              <a:off x="5816983" y="1435673"/>
              <a:ext cx="353806" cy="19018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/>
            <a:p>
              <a:pPr>
                <a:defRPr sz="900">
                  <a:solidFill>
                    <a:srgbClr val="FFFFFF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pPr>
              <a:r>
                <a:rPr sz="63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彩風L型</a:t>
              </a:r>
              <a:endParaRPr sz="63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2" name="彩風独立フレーム">
              <a:extLst>
                <a:ext uri="{FF2B5EF4-FFF2-40B4-BE49-F238E27FC236}">
                  <a16:creationId xmlns:a16="http://schemas.microsoft.com/office/drawing/2014/main" id="{0F34CE8F-C93A-46D6-B016-9AC5774603F1}"/>
                </a:ext>
              </a:extLst>
            </p:cNvPr>
            <p:cNvSpPr txBox="1"/>
            <p:nvPr/>
          </p:nvSpPr>
          <p:spPr>
            <a:xfrm>
              <a:off x="9080185" y="1421905"/>
              <a:ext cx="765304" cy="18466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317" rIns="32317">
              <a:spAutoFit/>
            </a:bodyPr>
            <a:lstStyle>
              <a:lvl1pPr>
                <a:defRPr sz="700">
                  <a:solidFill>
                    <a:srgbClr val="FFFFFF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600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彩風独立フレーム</a:t>
              </a:r>
              <a:endParaRPr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3" name="四角形">
              <a:extLst>
                <a:ext uri="{FF2B5EF4-FFF2-40B4-BE49-F238E27FC236}">
                  <a16:creationId xmlns:a16="http://schemas.microsoft.com/office/drawing/2014/main" id="{0D9FB3A2-84D6-4F01-9FC4-2C142B2118B8}"/>
                </a:ext>
              </a:extLst>
            </p:cNvPr>
            <p:cNvSpPr/>
            <p:nvPr/>
          </p:nvSpPr>
          <p:spPr>
            <a:xfrm>
              <a:off x="6042759" y="1731920"/>
              <a:ext cx="1361164" cy="915672"/>
            </a:xfrm>
            <a:prstGeom prst="rect">
              <a:avLst/>
            </a:prstGeom>
            <a:blipFill>
              <a:blip r:embed="rId10"/>
              <a:stretch>
                <a:fillRect/>
              </a:stretch>
            </a:blip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34" name="四角形">
              <a:extLst>
                <a:ext uri="{FF2B5EF4-FFF2-40B4-BE49-F238E27FC236}">
                  <a16:creationId xmlns:a16="http://schemas.microsoft.com/office/drawing/2014/main" id="{02BF7401-06FF-43B5-BEBD-5DBB33DBFAB7}"/>
                </a:ext>
              </a:extLst>
            </p:cNvPr>
            <p:cNvSpPr/>
            <p:nvPr/>
          </p:nvSpPr>
          <p:spPr>
            <a:xfrm>
              <a:off x="9071433" y="1726309"/>
              <a:ext cx="1362286" cy="915672"/>
            </a:xfrm>
            <a:prstGeom prst="rect">
              <a:avLst/>
            </a:prstGeom>
            <a:blipFill>
              <a:blip r:embed="rId11"/>
              <a:stretch>
                <a:fillRect/>
              </a:stretch>
            </a:blipFill>
            <a:ln w="12700">
              <a:miter lim="400000"/>
            </a:ln>
          </p:spPr>
          <p:txBody>
            <a:bodyPr lIns="32317" rIns="32317"/>
            <a:lstStyle/>
            <a:p>
              <a:endParaRPr sz="1272"/>
            </a:p>
          </p:txBody>
        </p:sp>
        <p:sp>
          <p:nvSpPr>
            <p:cNvPr id="335" name="メッシュのスクリーンを内蔵したタイプ">
              <a:extLst>
                <a:ext uri="{FF2B5EF4-FFF2-40B4-BE49-F238E27FC236}">
                  <a16:creationId xmlns:a16="http://schemas.microsoft.com/office/drawing/2014/main" id="{45B53607-6937-464B-99B1-4A766204A8C5}"/>
                </a:ext>
              </a:extLst>
            </p:cNvPr>
            <p:cNvSpPr txBox="1"/>
            <p:nvPr/>
          </p:nvSpPr>
          <p:spPr>
            <a:xfrm>
              <a:off x="6017847" y="1599506"/>
              <a:ext cx="1363698" cy="1794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>
              <a:lvl1pPr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566" dirty="0" err="1">
                  <a:latin typeface="+mn-ea"/>
                  <a:ea typeface="+mn-ea"/>
                </a:rPr>
                <a:t>メッシュのスクリーンを内蔵したタイプ</a:t>
              </a:r>
              <a:endParaRPr sz="566" dirty="0">
                <a:latin typeface="+mn-ea"/>
                <a:ea typeface="+mn-ea"/>
              </a:endParaRPr>
            </a:p>
          </p:txBody>
        </p:sp>
        <p:sp>
          <p:nvSpPr>
            <p:cNvPr id="336" name="店舗向けにも使える連棟可能な大型タイプ">
              <a:extLst>
                <a:ext uri="{FF2B5EF4-FFF2-40B4-BE49-F238E27FC236}">
                  <a16:creationId xmlns:a16="http://schemas.microsoft.com/office/drawing/2014/main" id="{B8EA1DB3-FF8E-440D-AFE2-6B605F55AC5A}"/>
                </a:ext>
              </a:extLst>
            </p:cNvPr>
            <p:cNvSpPr txBox="1"/>
            <p:nvPr/>
          </p:nvSpPr>
          <p:spPr>
            <a:xfrm>
              <a:off x="7513669" y="1599506"/>
              <a:ext cx="1435833" cy="1794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>
              <a:lvl1pPr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566" dirty="0" err="1">
                  <a:latin typeface="+mn-ea"/>
                  <a:ea typeface="+mn-ea"/>
                </a:rPr>
                <a:t>店舗向けにも使える連棟可能な大型タイプ</a:t>
              </a:r>
              <a:endParaRPr sz="566" dirty="0">
                <a:latin typeface="+mn-ea"/>
                <a:ea typeface="+mn-ea"/>
              </a:endParaRPr>
            </a:p>
          </p:txBody>
        </p:sp>
        <p:sp>
          <p:nvSpPr>
            <p:cNvPr id="337" name="住宅の条件に影響なく設置できる独立タイプ">
              <a:extLst>
                <a:ext uri="{FF2B5EF4-FFF2-40B4-BE49-F238E27FC236}">
                  <a16:creationId xmlns:a16="http://schemas.microsoft.com/office/drawing/2014/main" id="{2BA69225-C504-4FF2-A0FB-EB1387C2ECBE}"/>
                </a:ext>
              </a:extLst>
            </p:cNvPr>
            <p:cNvSpPr txBox="1"/>
            <p:nvPr/>
          </p:nvSpPr>
          <p:spPr>
            <a:xfrm>
              <a:off x="9044277" y="1593896"/>
              <a:ext cx="1507968" cy="1794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>
              <a:lvl1pPr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566" dirty="0" err="1">
                  <a:latin typeface="+mn-ea"/>
                  <a:ea typeface="+mn-ea"/>
                </a:rPr>
                <a:t>住宅の条件に影響なく設置できる独立タイプ</a:t>
              </a:r>
              <a:endParaRPr sz="566" dirty="0">
                <a:latin typeface="+mn-ea"/>
                <a:ea typeface="+mn-ea"/>
              </a:endParaRPr>
            </a:p>
          </p:txBody>
        </p:sp>
        <p:sp>
          <p:nvSpPr>
            <p:cNvPr id="338" name="彩風CR型">
              <a:extLst>
                <a:ext uri="{FF2B5EF4-FFF2-40B4-BE49-F238E27FC236}">
                  <a16:creationId xmlns:a16="http://schemas.microsoft.com/office/drawing/2014/main" id="{68F147B4-C4AE-4F99-ADD1-E3E0481736A2}"/>
                </a:ext>
              </a:extLst>
            </p:cNvPr>
            <p:cNvSpPr txBox="1"/>
            <p:nvPr/>
          </p:nvSpPr>
          <p:spPr>
            <a:xfrm>
              <a:off x="6020091" y="2618415"/>
              <a:ext cx="430232" cy="1794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2317" rIns="32317">
              <a:spAutoFit/>
            </a:bodyPr>
            <a:lstStyle/>
            <a:p>
              <a:pPr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pPr>
              <a:r>
                <a:rPr sz="56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彩風CR型</a:t>
              </a:r>
              <a:endParaRPr sz="56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9" name="彩風L型">
              <a:extLst>
                <a:ext uri="{FF2B5EF4-FFF2-40B4-BE49-F238E27FC236}">
                  <a16:creationId xmlns:a16="http://schemas.microsoft.com/office/drawing/2014/main" id="{44E64EF4-03BF-488D-9631-E0CA6C3EA2C3}"/>
                </a:ext>
              </a:extLst>
            </p:cNvPr>
            <p:cNvSpPr txBox="1"/>
            <p:nvPr/>
          </p:nvSpPr>
          <p:spPr>
            <a:xfrm>
              <a:off x="7515913" y="2618415"/>
              <a:ext cx="429110" cy="1794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2317" rIns="32317">
              <a:spAutoFit/>
            </a:bodyPr>
            <a:lstStyle/>
            <a:p>
              <a:pPr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pPr>
              <a:r>
                <a:rPr sz="56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彩風L型</a:t>
              </a:r>
              <a:endParaRPr sz="56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0" name="彩風C型＋独立フレーム">
              <a:extLst>
                <a:ext uri="{FF2B5EF4-FFF2-40B4-BE49-F238E27FC236}">
                  <a16:creationId xmlns:a16="http://schemas.microsoft.com/office/drawing/2014/main" id="{B12A2586-0073-4834-836D-930E8F80CE2C}"/>
                </a:ext>
              </a:extLst>
            </p:cNvPr>
            <p:cNvSpPr txBox="1"/>
            <p:nvPr/>
          </p:nvSpPr>
          <p:spPr>
            <a:xfrm>
              <a:off x="9058864" y="2612805"/>
              <a:ext cx="909388" cy="1794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2317" rIns="32317">
              <a:spAutoFit/>
            </a:bodyPr>
            <a:lstStyle/>
            <a:p>
              <a:pPr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pPr>
              <a:r>
                <a:rPr sz="56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彩風C型＋独立フレーム</a:t>
              </a:r>
              <a:endParaRPr sz="56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341" name="image.tif" descr="image.tif">
              <a:extLst>
                <a:ext uri="{FF2B5EF4-FFF2-40B4-BE49-F238E27FC236}">
                  <a16:creationId xmlns:a16="http://schemas.microsoft.com/office/drawing/2014/main" id="{315F2C3B-F367-4A7D-A44A-D13767166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562145" y="1735286"/>
              <a:ext cx="1358920" cy="89098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42" name="image.tif" descr="image.tif">
              <a:extLst>
                <a:ext uri="{FF2B5EF4-FFF2-40B4-BE49-F238E27FC236}">
                  <a16:creationId xmlns:a16="http://schemas.microsoft.com/office/drawing/2014/main" id="{AF8E5731-E23C-470A-BD65-29800928A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t="7585" b="1310"/>
            <a:stretch>
              <a:fillRect/>
            </a:stretch>
          </p:blipFill>
          <p:spPr>
            <a:xfrm>
              <a:off x="4664763" y="1745385"/>
              <a:ext cx="1220896" cy="91791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43" name="薄型ボックスの省スペースタイプ">
              <a:extLst>
                <a:ext uri="{FF2B5EF4-FFF2-40B4-BE49-F238E27FC236}">
                  <a16:creationId xmlns:a16="http://schemas.microsoft.com/office/drawing/2014/main" id="{04C07AAD-1145-440F-BBF7-082FE3450F0D}"/>
                </a:ext>
              </a:extLst>
            </p:cNvPr>
            <p:cNvSpPr txBox="1"/>
            <p:nvPr/>
          </p:nvSpPr>
          <p:spPr>
            <a:xfrm>
              <a:off x="4644340" y="1592773"/>
              <a:ext cx="1147293" cy="1794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2317" rIns="32317">
              <a:spAutoFit/>
            </a:bodyPr>
            <a:lstStyle>
              <a:lvl1pPr>
                <a:spcBef>
                  <a:spcPts val="100"/>
                </a:spcBef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r>
                <a:rPr sz="566" dirty="0" err="1">
                  <a:latin typeface="+mn-ea"/>
                  <a:ea typeface="+mn-ea"/>
                </a:rPr>
                <a:t>薄型ボックスの省スペースタイプ</a:t>
              </a:r>
              <a:endParaRPr sz="566" dirty="0">
                <a:latin typeface="+mn-ea"/>
                <a:ea typeface="+mn-ea"/>
              </a:endParaRPr>
            </a:p>
          </p:txBody>
        </p:sp>
        <p:sp>
          <p:nvSpPr>
            <p:cNvPr id="344" name="彩風C型">
              <a:extLst>
                <a:ext uri="{FF2B5EF4-FFF2-40B4-BE49-F238E27FC236}">
                  <a16:creationId xmlns:a16="http://schemas.microsoft.com/office/drawing/2014/main" id="{D4DB4AB3-3FC4-458B-8DAE-18C9BD657A9F}"/>
                </a:ext>
              </a:extLst>
            </p:cNvPr>
            <p:cNvSpPr txBox="1"/>
            <p:nvPr/>
          </p:nvSpPr>
          <p:spPr>
            <a:xfrm>
              <a:off x="4663416" y="2649835"/>
              <a:ext cx="429110" cy="1794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2317" rIns="32317">
              <a:spAutoFit/>
            </a:bodyPr>
            <a:lstStyle/>
            <a:p>
              <a:pPr>
                <a:defRPr sz="800">
                  <a:solidFill>
                    <a:srgbClr val="6D6E71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pPr>
              <a:r>
                <a:rPr sz="566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彩風C型</a:t>
              </a:r>
              <a:endParaRPr sz="566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46" name="線">
            <a:extLst>
              <a:ext uri="{FF2B5EF4-FFF2-40B4-BE49-F238E27FC236}">
                <a16:creationId xmlns:a16="http://schemas.microsoft.com/office/drawing/2014/main" id="{700E63BA-E842-4F21-BC74-300B3299AEC2}"/>
              </a:ext>
            </a:extLst>
          </p:cNvPr>
          <p:cNvSpPr/>
          <p:nvPr/>
        </p:nvSpPr>
        <p:spPr>
          <a:xfrm>
            <a:off x="4580602" y="3842119"/>
            <a:ext cx="5852839" cy="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347" name="機能やデザインで選べるキャンバス">
            <a:extLst>
              <a:ext uri="{FF2B5EF4-FFF2-40B4-BE49-F238E27FC236}">
                <a16:creationId xmlns:a16="http://schemas.microsoft.com/office/drawing/2014/main" id="{262D7CC9-BC43-4FD6-8440-A23B1218107B}"/>
              </a:ext>
            </a:extLst>
          </p:cNvPr>
          <p:cNvSpPr txBox="1"/>
          <p:nvPr/>
        </p:nvSpPr>
        <p:spPr>
          <a:xfrm>
            <a:off x="4546071" y="3466880"/>
            <a:ext cx="4693135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2400">
                <a:solidFill>
                  <a:srgbClr val="77787B"/>
                </a:solidFill>
                <a:latin typeface="HG明朝B"/>
                <a:ea typeface="HG明朝B"/>
                <a:cs typeface="HG明朝B"/>
                <a:sym typeface="HG明朝B"/>
              </a:defRPr>
            </a:lvl1pPr>
          </a:lstStyle>
          <a:p>
            <a:r>
              <a:rPr lang="en-US" altLang="ja-JP" dirty="0">
                <a:latin typeface="+mj-ea"/>
                <a:ea typeface="+mj-ea"/>
              </a:rPr>
              <a:t>02 </a:t>
            </a:r>
            <a:r>
              <a:rPr lang="ja-JP" altLang="en-US" sz="1700" dirty="0">
                <a:latin typeface="+mj-ea"/>
                <a:ea typeface="+mj-ea"/>
              </a:rPr>
              <a:t>業界トップクラスの耐風・耐雨強度を実現</a:t>
            </a:r>
          </a:p>
        </p:txBody>
      </p:sp>
      <p:sp>
        <p:nvSpPr>
          <p:cNvPr id="348" name="線">
            <a:extLst>
              <a:ext uri="{FF2B5EF4-FFF2-40B4-BE49-F238E27FC236}">
                <a16:creationId xmlns:a16="http://schemas.microsoft.com/office/drawing/2014/main" id="{043C1F74-FE34-4A04-97AC-93A70244BB69}"/>
              </a:ext>
            </a:extLst>
          </p:cNvPr>
          <p:cNvSpPr/>
          <p:nvPr/>
        </p:nvSpPr>
        <p:spPr>
          <a:xfrm>
            <a:off x="4580602" y="1252261"/>
            <a:ext cx="5852839" cy="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349" name="機能やデザインで選べるキャンバス">
            <a:extLst>
              <a:ext uri="{FF2B5EF4-FFF2-40B4-BE49-F238E27FC236}">
                <a16:creationId xmlns:a16="http://schemas.microsoft.com/office/drawing/2014/main" id="{399D8388-5FA1-4E9E-B4F1-79BC8C198D50}"/>
              </a:ext>
            </a:extLst>
          </p:cNvPr>
          <p:cNvSpPr txBox="1"/>
          <p:nvPr/>
        </p:nvSpPr>
        <p:spPr>
          <a:xfrm>
            <a:off x="4546071" y="890670"/>
            <a:ext cx="4693135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>
            <a:lvl1pPr>
              <a:defRPr sz="2400">
                <a:solidFill>
                  <a:srgbClr val="77787B"/>
                </a:solidFill>
                <a:latin typeface="HG明朝B"/>
                <a:ea typeface="HG明朝B"/>
                <a:cs typeface="HG明朝B"/>
                <a:sym typeface="HG明朝B"/>
              </a:defRPr>
            </a:lvl1pPr>
          </a:lstStyle>
          <a:p>
            <a:r>
              <a:rPr lang="en-US" altLang="ja-JP" dirty="0">
                <a:latin typeface="+mj-ea"/>
                <a:ea typeface="+mj-ea"/>
              </a:rPr>
              <a:t>01 </a:t>
            </a:r>
            <a:r>
              <a:rPr lang="ja-JP" altLang="en-US" sz="1697" dirty="0">
                <a:latin typeface="+mj-ea"/>
                <a:ea typeface="+mj-ea"/>
              </a:rPr>
              <a:t>ライフスタイルに合わせて</a:t>
            </a:r>
            <a:r>
              <a:rPr sz="1697" dirty="0" err="1">
                <a:latin typeface="+mj-ea"/>
                <a:ea typeface="+mj-ea"/>
              </a:rPr>
              <a:t>選べる</a:t>
            </a:r>
            <a:r>
              <a:rPr lang="ja-JP" altLang="en-US" sz="1697" dirty="0">
                <a:latin typeface="+mj-ea"/>
                <a:ea typeface="+mj-ea"/>
              </a:rPr>
              <a:t>設置方法</a:t>
            </a:r>
            <a:endParaRPr sz="1697" dirty="0">
              <a:latin typeface="+mj-ea"/>
              <a:ea typeface="+mj-ea"/>
            </a:endParaRPr>
          </a:p>
        </p:txBody>
      </p:sp>
      <p:sp>
        <p:nvSpPr>
          <p:cNvPr id="353" name="テキスト ボックス 352">
            <a:extLst>
              <a:ext uri="{FF2B5EF4-FFF2-40B4-BE49-F238E27FC236}">
                <a16:creationId xmlns:a16="http://schemas.microsoft.com/office/drawing/2014/main" id="{1434A9CA-6E51-4514-BDED-4158C4F7E047}"/>
              </a:ext>
            </a:extLst>
          </p:cNvPr>
          <p:cNvSpPr txBox="1"/>
          <p:nvPr/>
        </p:nvSpPr>
        <p:spPr>
          <a:xfrm>
            <a:off x="4722989" y="3073535"/>
            <a:ext cx="5688496" cy="2250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彩風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C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型、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型、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CR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型、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L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型全て鉄骨造（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造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ALC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納まり）に対応可能です。建築工事の際に持出金具を構造部材に溶接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※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します。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ALC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パネルとふさぎ材（ベースプレート） の取付け、防水処理は建築工事、彩風の取付けはエクステリア工事になります。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※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持出金具の溶接部の取付けは、有資格者に依頼してください。</a:t>
            </a:r>
            <a:endParaRPr kumimoji="1" lang="ja-JP" altLang="en-US" sz="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D0A0EC41-B7EE-402E-8B88-1F3C045FBBF3}"/>
              </a:ext>
            </a:extLst>
          </p:cNvPr>
          <p:cNvSpPr txBox="1"/>
          <p:nvPr/>
        </p:nvSpPr>
        <p:spPr>
          <a:xfrm>
            <a:off x="4695730" y="2889588"/>
            <a:ext cx="5693343" cy="1231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鉄骨造（</a:t>
            </a:r>
            <a:r>
              <a:rPr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</a:t>
            </a:r>
            <a:r>
              <a:rPr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造 </a:t>
            </a:r>
            <a:r>
              <a:rPr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ALC</a:t>
            </a:r>
            <a:r>
              <a:rPr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納まり）に対応（特注）</a:t>
            </a:r>
            <a:endParaRPr kumimoji="1" lang="ja-JP" altLang="en-US" sz="50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6" name="object 173">
            <a:extLst>
              <a:ext uri="{FF2B5EF4-FFF2-40B4-BE49-F238E27FC236}">
                <a16:creationId xmlns:a16="http://schemas.microsoft.com/office/drawing/2014/main" id="{28C33364-A504-4473-9729-8C3BE9604CD6}"/>
              </a:ext>
            </a:extLst>
          </p:cNvPr>
          <p:cNvSpPr txBox="1"/>
          <p:nvPr/>
        </p:nvSpPr>
        <p:spPr>
          <a:xfrm>
            <a:off x="6629951" y="2903313"/>
            <a:ext cx="225425" cy="86562"/>
          </a:xfrm>
          <a:prstGeom prst="rect">
            <a:avLst/>
          </a:prstGeom>
          <a:solidFill>
            <a:srgbClr val="CC0122"/>
          </a:solidFill>
        </p:spPr>
        <p:txBody>
          <a:bodyPr vert="horz" wrap="square" lIns="0" tIns="190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15"/>
              </a:spcBef>
            </a:pPr>
            <a:r>
              <a:rPr sz="550" b="1" spc="-5" dirty="0">
                <a:solidFill>
                  <a:srgbClr val="FFFFFF"/>
                </a:solidFill>
                <a:latin typeface="Verdana"/>
                <a:cs typeface="Verdana"/>
              </a:rPr>
              <a:t>NEW</a:t>
            </a:r>
            <a:endParaRPr sz="550" dirty="0">
              <a:latin typeface="Verdana"/>
              <a:cs typeface="Verdana"/>
            </a:endParaRPr>
          </a:p>
        </p:txBody>
      </p:sp>
      <p:sp>
        <p:nvSpPr>
          <p:cNvPr id="357" name="Rectangle 9">
            <a:extLst>
              <a:ext uri="{FF2B5EF4-FFF2-40B4-BE49-F238E27FC236}">
                <a16:creationId xmlns:a16="http://schemas.microsoft.com/office/drawing/2014/main" id="{F7C78E70-A180-4C32-885A-73D8A5BAD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239223"/>
            <a:ext cx="1771911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彩風商品提案書 シリーズ紹介</a:t>
            </a:r>
            <a:endParaRPr lang="en-US" altLang="ja-JP" sz="600" dirty="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SPD99999007897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2022.04.00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2025.04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更新）</a:t>
            </a:r>
          </a:p>
        </p:txBody>
      </p:sp>
      <p:sp>
        <p:nvSpPr>
          <p:cNvPr id="358" name="四角形">
            <a:extLst>
              <a:ext uri="{FF2B5EF4-FFF2-40B4-BE49-F238E27FC236}">
                <a16:creationId xmlns:a16="http://schemas.microsoft.com/office/drawing/2014/main" id="{5F137FCC-5BC1-4BFE-BE57-4C2699BBB253}"/>
              </a:ext>
            </a:extLst>
          </p:cNvPr>
          <p:cNvSpPr/>
          <p:nvPr/>
        </p:nvSpPr>
        <p:spPr>
          <a:xfrm>
            <a:off x="4801628" y="3988104"/>
            <a:ext cx="1426514" cy="1007384"/>
          </a:xfrm>
          <a:prstGeom prst="rect">
            <a:avLst/>
          </a:prstGeom>
          <a:blipFill>
            <a:blip r:embed="rId14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359" name="四角形">
            <a:extLst>
              <a:ext uri="{FF2B5EF4-FFF2-40B4-BE49-F238E27FC236}">
                <a16:creationId xmlns:a16="http://schemas.microsoft.com/office/drawing/2014/main" id="{7E29EDE3-95D8-456D-B5FD-E56B24D8FBF4}"/>
              </a:ext>
            </a:extLst>
          </p:cNvPr>
          <p:cNvSpPr/>
          <p:nvPr/>
        </p:nvSpPr>
        <p:spPr>
          <a:xfrm>
            <a:off x="7668884" y="3981721"/>
            <a:ext cx="1271048" cy="1181760"/>
          </a:xfrm>
          <a:prstGeom prst="rect">
            <a:avLst/>
          </a:prstGeom>
          <a:blipFill>
            <a:blip r:embed="rId15"/>
            <a:stretch>
              <a:fillRect/>
            </a:stretch>
          </a:blipFill>
          <a:ln w="12700">
            <a:miter lim="400000"/>
          </a:ln>
        </p:spPr>
        <p:txBody>
          <a:bodyPr lIns="32317" rIns="32317"/>
          <a:lstStyle/>
          <a:p>
            <a:endParaRPr sz="1272"/>
          </a:p>
        </p:txBody>
      </p:sp>
      <p:sp>
        <p:nvSpPr>
          <p:cNvPr id="360" name="耐風強度は2倍※1にUP。風速20m/秒まで対応">
            <a:extLst>
              <a:ext uri="{FF2B5EF4-FFF2-40B4-BE49-F238E27FC236}">
                <a16:creationId xmlns:a16="http://schemas.microsoft.com/office/drawing/2014/main" id="{1D7AC0B5-4C47-4EF4-B7D1-488697851F0E}"/>
              </a:ext>
            </a:extLst>
          </p:cNvPr>
          <p:cNvSpPr txBox="1"/>
          <p:nvPr/>
        </p:nvSpPr>
        <p:spPr>
          <a:xfrm>
            <a:off x="5799716" y="4006682"/>
            <a:ext cx="1735594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耐風強度は2倍</a:t>
            </a:r>
            <a:r>
              <a:rPr sz="495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にUP。風速20m/</a:t>
            </a:r>
            <a:r>
              <a:rPr sz="63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秒まで対応</a:t>
            </a:r>
            <a:endParaRPr sz="63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1" name="降雨量50㎜/h※2に耐えられるガッチリ構造">
            <a:extLst>
              <a:ext uri="{FF2B5EF4-FFF2-40B4-BE49-F238E27FC236}">
                <a16:creationId xmlns:a16="http://schemas.microsoft.com/office/drawing/2014/main" id="{15230207-AC00-4321-A22C-F365B2DBB283}"/>
              </a:ext>
            </a:extLst>
          </p:cNvPr>
          <p:cNvSpPr txBox="1"/>
          <p:nvPr/>
        </p:nvSpPr>
        <p:spPr>
          <a:xfrm>
            <a:off x="8318032" y="4022657"/>
            <a:ext cx="1629796" cy="190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9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降雨量50㎜/h</a:t>
            </a:r>
            <a:r>
              <a:rPr sz="495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sz="63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に耐えられるガッチリ構造</a:t>
            </a:r>
          </a:p>
        </p:txBody>
      </p:sp>
      <p:sp>
        <p:nvSpPr>
          <p:cNvPr id="362" name="※上記使用条件は彩風シリーズのキャンバスのみ（彩風L型は一部のサイズのみ）に対応しています。">
            <a:extLst>
              <a:ext uri="{FF2B5EF4-FFF2-40B4-BE49-F238E27FC236}">
                <a16:creationId xmlns:a16="http://schemas.microsoft.com/office/drawing/2014/main" id="{0D0BBC14-A69D-4CB6-A656-69B52F83C07F}"/>
              </a:ext>
            </a:extLst>
          </p:cNvPr>
          <p:cNvSpPr txBox="1"/>
          <p:nvPr/>
        </p:nvSpPr>
        <p:spPr>
          <a:xfrm>
            <a:off x="5933652" y="5204417"/>
            <a:ext cx="2985937" cy="1685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2317" rIns="32317">
            <a:spAutoFit/>
          </a:bodyPr>
          <a:lstStyle/>
          <a:p>
            <a:pPr>
              <a:defRPr sz="7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495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sz="495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上記使用条件は彩風シリーズのキャンバスのみ（彩風L型は一部のサイズのみ）に対応しています</a:t>
            </a:r>
            <a:r>
              <a:rPr sz="495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  <p:sp>
        <p:nvSpPr>
          <p:cNvPr id="363" name="〈強風時の使用条件〉…">
            <a:extLst>
              <a:ext uri="{FF2B5EF4-FFF2-40B4-BE49-F238E27FC236}">
                <a16:creationId xmlns:a16="http://schemas.microsoft.com/office/drawing/2014/main" id="{CC30ACC5-32AC-4856-A8FD-56047D2D5E90}"/>
              </a:ext>
            </a:extLst>
          </p:cNvPr>
          <p:cNvSpPr txBox="1"/>
          <p:nvPr/>
        </p:nvSpPr>
        <p:spPr>
          <a:xfrm>
            <a:off x="6309884" y="4369642"/>
            <a:ext cx="1094039" cy="7345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2317" rIns="32317">
            <a:spAutoFit/>
          </a:bodyPr>
          <a:lstStyle/>
          <a:p>
            <a:pPr algn="just">
              <a:lnSpc>
                <a:spcPct val="150000"/>
              </a:lnSpc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5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sz="566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強風時の使用条件</a:t>
            </a:r>
            <a:r>
              <a:rPr sz="5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algn="just">
              <a:lnSpc>
                <a:spcPct val="150000"/>
              </a:lnSpc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56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風に向かって歩けないような強風時、または突風が予想される時はキャンバスを収納してください</a:t>
            </a:r>
            <a:r>
              <a:rPr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  <p:sp>
        <p:nvSpPr>
          <p:cNvPr id="364" name="〈雨天時の使用条件〉…">
            <a:extLst>
              <a:ext uri="{FF2B5EF4-FFF2-40B4-BE49-F238E27FC236}">
                <a16:creationId xmlns:a16="http://schemas.microsoft.com/office/drawing/2014/main" id="{B4CE9DE4-6D4D-4659-B2A4-C0E4C65B7BA8}"/>
              </a:ext>
            </a:extLst>
          </p:cNvPr>
          <p:cNvSpPr txBox="1"/>
          <p:nvPr/>
        </p:nvSpPr>
        <p:spPr>
          <a:xfrm>
            <a:off x="9011424" y="4366275"/>
            <a:ext cx="1046976" cy="865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2317" rIns="32317">
            <a:spAutoFit/>
          </a:bodyPr>
          <a:lstStyle/>
          <a:p>
            <a:pPr algn="just">
              <a:lnSpc>
                <a:spcPct val="150000"/>
              </a:lnSpc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5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sz="566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雨天時の使用条件</a:t>
            </a:r>
            <a:r>
              <a:rPr sz="5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algn="just">
              <a:lnSpc>
                <a:spcPct val="150000"/>
              </a:lnSpc>
              <a:defRPr sz="800">
                <a:solidFill>
                  <a:srgbClr val="6D6E71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sz="566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傘を差していても濡れるような激しい雨、長時間の雨、降雪時、またはそれが予想され時はキャンバスを収納してください</a:t>
            </a:r>
            <a:r>
              <a:rPr sz="56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958847472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16448</TotalTime>
  <Words>356</Words>
  <Application>Microsoft Office PowerPoint</Application>
  <PresentationFormat>ユーザー設定</PresentationFormat>
  <Paragraphs>87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HG明朝B</vt:lpstr>
      <vt:lpstr>HiraKakuPro-W3</vt:lpstr>
      <vt:lpstr>メイリオ</vt:lpstr>
      <vt:lpstr>Yu Gothic</vt:lpstr>
      <vt:lpstr>Arial</vt:lpstr>
      <vt:lpstr>Calibri</vt:lpstr>
      <vt:lpstr>Segoe UI</vt:lpstr>
      <vt:lpstr>Times New Roman</vt:lpstr>
      <vt:lpstr>Verdana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川上 真由美(Mayumi Kawakami)</cp:lastModifiedBy>
  <cp:revision>709</cp:revision>
  <cp:lastPrinted>2023-02-01T02:36:54Z</cp:lastPrinted>
  <dcterms:created xsi:type="dcterms:W3CDTF">2010-09-29T12:55:25Z</dcterms:created>
  <dcterms:modified xsi:type="dcterms:W3CDTF">2025-04-09T03:30:29Z</dcterms:modified>
</cp:coreProperties>
</file>