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6"/>
  </p:sldMasterIdLst>
  <p:notesMasterIdLst>
    <p:notesMasterId r:id="rId11"/>
  </p:notesMasterIdLst>
  <p:sldIdLst>
    <p:sldId id="321" r:id="rId7"/>
    <p:sldId id="322" r:id="rId8"/>
    <p:sldId id="323" r:id="rId9"/>
    <p:sldId id="256" r:id="rId10"/>
  </p:sldIdLst>
  <p:sldSz cx="9906000" cy="6858000" type="A4"/>
  <p:notesSz cx="9906000" cy="6858000"/>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8AC"/>
    <a:srgbClr val="FFFFCC"/>
    <a:srgbClr val="F1F3F4"/>
    <a:srgbClr val="16A4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401" autoAdjust="0"/>
  </p:normalViewPr>
  <p:slideViewPr>
    <p:cSldViewPr>
      <p:cViewPr varScale="1">
        <p:scale>
          <a:sx n="48" d="100"/>
          <a:sy n="48" d="100"/>
        </p:scale>
        <p:origin x="1032" y="5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tableStyles" Target="tableStyles.xml"/><Relationship Id="rId10" Type="http://schemas.openxmlformats.org/officeDocument/2006/relationships/slide" Target="slides/slide4.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92600" cy="3444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11813" y="0"/>
            <a:ext cx="4292600" cy="344488"/>
          </a:xfrm>
          <a:prstGeom prst="rect">
            <a:avLst/>
          </a:prstGeom>
        </p:spPr>
        <p:txBody>
          <a:bodyPr vert="horz" lIns="91440" tIns="45720" rIns="91440" bIns="45720" rtlCol="0"/>
          <a:lstStyle>
            <a:lvl1pPr algn="r">
              <a:defRPr sz="1200"/>
            </a:lvl1pPr>
          </a:lstStyle>
          <a:p>
            <a:fld id="{FF09B70D-C469-4E1C-B16B-D4F49768D94E}" type="datetimeFigureOut">
              <a:rPr kumimoji="1" lang="ja-JP" altLang="en-US" smtClean="0"/>
              <a:t>2025/2/19</a:t>
            </a:fld>
            <a:endParaRPr kumimoji="1" lang="ja-JP" altLang="en-US"/>
          </a:p>
        </p:txBody>
      </p:sp>
      <p:sp>
        <p:nvSpPr>
          <p:cNvPr id="4" name="スライド イメージ プレースホルダー 3"/>
          <p:cNvSpPr>
            <a:spLocks noGrp="1" noRot="1" noChangeAspect="1"/>
          </p:cNvSpPr>
          <p:nvPr>
            <p:ph type="sldImg" idx="2"/>
          </p:nvPr>
        </p:nvSpPr>
        <p:spPr>
          <a:xfrm>
            <a:off x="3281363" y="857250"/>
            <a:ext cx="3343275"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0600" y="3300413"/>
            <a:ext cx="7924800" cy="270033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513"/>
            <a:ext cx="4292600" cy="3444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11813" y="6513513"/>
            <a:ext cx="4292600" cy="344487"/>
          </a:xfrm>
          <a:prstGeom prst="rect">
            <a:avLst/>
          </a:prstGeom>
        </p:spPr>
        <p:txBody>
          <a:bodyPr vert="horz" lIns="91440" tIns="45720" rIns="91440" bIns="45720" rtlCol="0" anchor="b"/>
          <a:lstStyle>
            <a:lvl1pPr algn="r">
              <a:defRPr sz="1200"/>
            </a:lvl1pPr>
          </a:lstStyle>
          <a:p>
            <a:fld id="{AB72AED6-9ED6-4C13-9DA0-D736707A8DA9}" type="slidenum">
              <a:rPr kumimoji="1" lang="ja-JP" altLang="en-US" smtClean="0"/>
              <a:t>‹#›</a:t>
            </a:fld>
            <a:endParaRPr kumimoji="1" lang="ja-JP" altLang="en-US"/>
          </a:p>
        </p:txBody>
      </p:sp>
    </p:spTree>
    <p:extLst>
      <p:ext uri="{BB962C8B-B14F-4D97-AF65-F5344CB8AC3E}">
        <p14:creationId xmlns:p14="http://schemas.microsoft.com/office/powerpoint/2010/main" val="8756130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AEFF142B-15AE-4177-846E-E4D5674A8722}"/>
              </a:ext>
            </a:extLst>
          </p:cNvPr>
          <p:cNvSpPr>
            <a:spLocks noGrp="1" noRot="1" noChangeAspect="1" noChangeArrowheads="1" noTextEdit="1"/>
          </p:cNvSpPr>
          <p:nvPr>
            <p:ph type="sldImg"/>
          </p:nvPr>
        </p:nvSpPr>
        <p:spPr>
          <a:ln/>
        </p:spPr>
      </p:sp>
      <p:sp>
        <p:nvSpPr>
          <p:cNvPr id="11267" name="ノート プレースホルダー 2">
            <a:extLst>
              <a:ext uri="{FF2B5EF4-FFF2-40B4-BE49-F238E27FC236}">
                <a16:creationId xmlns:a16="http://schemas.microsoft.com/office/drawing/2014/main" id="{323CEE4F-9925-4C64-A4B3-80548B522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dirty="0">
              <a:latin typeface="Calibri" panose="020F0502020204030204" pitchFamily="34" charset="0"/>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2EB03B64-233E-4FB7-88D2-48B6385D6260}"/>
              </a:ext>
            </a:extLst>
          </p:cNvPr>
          <p:cNvSpPr>
            <a:spLocks noGrp="1"/>
          </p:cNvSpPr>
          <p:nvPr>
            <p:ph type="sldNum" sz="quarter" idx="5"/>
          </p:nvPr>
        </p:nvSpPr>
        <p:spPr/>
        <p:txBody>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8B1D1B-9EE1-4EFC-ADF2-CE397AD8B405}" type="slidenum">
              <a:rPr kumimoji="0" lang="en-US" altLang="ja-JP"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altLang="ja-JP"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AEFF142B-15AE-4177-846E-E4D5674A8722}"/>
              </a:ext>
            </a:extLst>
          </p:cNvPr>
          <p:cNvSpPr>
            <a:spLocks noGrp="1" noRot="1" noChangeAspect="1" noChangeArrowheads="1" noTextEdit="1"/>
          </p:cNvSpPr>
          <p:nvPr>
            <p:ph type="sldImg"/>
          </p:nvPr>
        </p:nvSpPr>
        <p:spPr>
          <a:ln/>
        </p:spPr>
      </p:sp>
      <p:sp>
        <p:nvSpPr>
          <p:cNvPr id="11267" name="ノート プレースホルダー 2">
            <a:extLst>
              <a:ext uri="{FF2B5EF4-FFF2-40B4-BE49-F238E27FC236}">
                <a16:creationId xmlns:a16="http://schemas.microsoft.com/office/drawing/2014/main" id="{323CEE4F-9925-4C64-A4B3-80548B522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Calibri" panose="020F0502020204030204" pitchFamily="34" charset="0"/>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2EB03B64-233E-4FB7-88D2-48B6385D6260}"/>
              </a:ext>
            </a:extLst>
          </p:cNvPr>
          <p:cNvSpPr>
            <a:spLocks noGrp="1"/>
          </p:cNvSpPr>
          <p:nvPr>
            <p:ph type="sldNum" sz="quarter" idx="5"/>
          </p:nvPr>
        </p:nvSpPr>
        <p:spPr/>
        <p:txBody>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8B1D1B-9EE1-4EFC-ADF2-CE397AD8B405}" type="slidenum">
              <a:rPr kumimoji="0" lang="en-US" altLang="ja-JP"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2</a:t>
            </a:fld>
            <a:endParaRPr kumimoji="0" lang="en-US" altLang="ja-JP"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AEFF142B-15AE-4177-846E-E4D5674A8722}"/>
              </a:ext>
            </a:extLst>
          </p:cNvPr>
          <p:cNvSpPr>
            <a:spLocks noGrp="1" noRot="1" noChangeAspect="1" noChangeArrowheads="1" noTextEdit="1"/>
          </p:cNvSpPr>
          <p:nvPr>
            <p:ph type="sldImg"/>
          </p:nvPr>
        </p:nvSpPr>
        <p:spPr>
          <a:ln/>
        </p:spPr>
      </p:sp>
      <p:sp>
        <p:nvSpPr>
          <p:cNvPr id="11267" name="ノート プレースホルダー 2">
            <a:extLst>
              <a:ext uri="{FF2B5EF4-FFF2-40B4-BE49-F238E27FC236}">
                <a16:creationId xmlns:a16="http://schemas.microsoft.com/office/drawing/2014/main" id="{323CEE4F-9925-4C64-A4B3-80548B522A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Calibri" panose="020F0502020204030204" pitchFamily="34" charset="0"/>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2EB03B64-233E-4FB7-88D2-48B6385D6260}"/>
              </a:ext>
            </a:extLst>
          </p:cNvPr>
          <p:cNvSpPr>
            <a:spLocks noGrp="1"/>
          </p:cNvSpPr>
          <p:nvPr>
            <p:ph type="sldNum" sz="quarter" idx="5"/>
          </p:nvPr>
        </p:nvSpPr>
        <p:spPr/>
        <p:txBody>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D48B1D1B-9EE1-4EFC-ADF2-CE397AD8B405}" type="slidenum">
              <a:rPr kumimoji="0" lang="en-US" altLang="ja-JP"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50"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3</a:t>
            </a:fld>
            <a:endParaRPr kumimoji="0" lang="en-US" altLang="ja-JP"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50" charset="-128"/>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78C2B2D-B6E9-4EF7-8510-A4D80A6572C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74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D29FF2C5-FBBA-4F17-B016-C55ADD69E978}"/>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pic>
        <p:nvPicPr>
          <p:cNvPr id="4" name="図 70">
            <a:extLst>
              <a:ext uri="{FF2B5EF4-FFF2-40B4-BE49-F238E27FC236}">
                <a16:creationId xmlns:a16="http://schemas.microsoft.com/office/drawing/2014/main" id="{BE7B2B87-D302-40C2-BFA1-68745858874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図 4">
            <a:extLst>
              <a:ext uri="{FF2B5EF4-FFF2-40B4-BE49-F238E27FC236}">
                <a16:creationId xmlns:a16="http://schemas.microsoft.com/office/drawing/2014/main" id="{075B14BC-0400-4EF2-AF75-0E53329479D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a:extLst>
              <a:ext uri="{FF2B5EF4-FFF2-40B4-BE49-F238E27FC236}">
                <a16:creationId xmlns:a16="http://schemas.microsoft.com/office/drawing/2014/main" id="{396D1981-A3EC-4F8D-A3B3-7BF23718B7C7}"/>
              </a:ext>
            </a:extLst>
          </p:cNvPr>
          <p:cNvSpPr>
            <a:spLocks noChangeArrowheads="1"/>
          </p:cNvSpPr>
          <p:nvPr userDrawn="1"/>
        </p:nvSpPr>
        <p:spPr bwMode="auto">
          <a:xfrm>
            <a:off x="4953735" y="6565650"/>
            <a:ext cx="3519682" cy="209673"/>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spTree>
    <p:extLst>
      <p:ext uri="{BB962C8B-B14F-4D97-AF65-F5344CB8AC3E}">
        <p14:creationId xmlns:p14="http://schemas.microsoft.com/office/powerpoint/2010/main" val="1452376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A-4:TOSTEM">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1AFBD42-70ED-4908-A148-D2D530B7F8D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74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9">
            <a:extLst>
              <a:ext uri="{FF2B5EF4-FFF2-40B4-BE49-F238E27FC236}">
                <a16:creationId xmlns:a16="http://schemas.microsoft.com/office/drawing/2014/main" id="{58C2E5C9-37C1-4D02-98A0-B94D2C0A92C2}"/>
              </a:ext>
            </a:extLst>
          </p:cNvPr>
          <p:cNvSpPr>
            <a:spLocks noChangeArrowheads="1"/>
          </p:cNvSpPr>
          <p:nvPr userDrawn="1"/>
        </p:nvSpPr>
        <p:spPr bwMode="auto">
          <a:xfrm>
            <a:off x="1234022" y="6734147"/>
            <a:ext cx="856020" cy="69891"/>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fontAlgn="auto" hangingPunct="1">
              <a:spcBef>
                <a:spcPct val="0"/>
              </a:spcBef>
              <a:spcAft>
                <a:spcPts val="0"/>
              </a:spcAft>
              <a:buFontTx/>
              <a:buNone/>
              <a:defRPr/>
            </a:pPr>
            <a:r>
              <a:rPr lang="ja-JP" altLang="en-US" sz="454">
                <a:solidFill>
                  <a:schemeClr val="tx2"/>
                </a:solidFill>
                <a:latin typeface="Yu Gothic" panose="020B0400000000000000" pitchFamily="34" charset="-128"/>
                <a:ea typeface="Yu Gothic" panose="020B0400000000000000" pitchFamily="34" charset="-128"/>
              </a:rPr>
              <a:t>詳細は</a:t>
            </a:r>
            <a:r>
              <a:rPr lang="en-US" altLang="ja-JP" sz="454">
                <a:solidFill>
                  <a:schemeClr val="tx2"/>
                </a:solidFill>
                <a:latin typeface="Yu Gothic" panose="020B0400000000000000" pitchFamily="34" charset="-128"/>
                <a:ea typeface="Yu Gothic" panose="020B0400000000000000" pitchFamily="34" charset="-128"/>
              </a:rPr>
              <a:t>WEB</a:t>
            </a:r>
            <a:r>
              <a:rPr lang="ja-JP" altLang="en-US" sz="454">
                <a:solidFill>
                  <a:schemeClr val="tx2"/>
                </a:solidFill>
                <a:latin typeface="Yu Gothic" panose="020B0400000000000000" pitchFamily="34" charset="-128"/>
                <a:ea typeface="Yu Gothic" panose="020B0400000000000000" pitchFamily="34" charset="-128"/>
              </a:rPr>
              <a:t>をご確認ください</a:t>
            </a:r>
            <a:endParaRPr lang="en-US" altLang="ja-JP" sz="454">
              <a:solidFill>
                <a:schemeClr val="tx2"/>
              </a:solidFill>
              <a:latin typeface="Yu Gothic" panose="020B0400000000000000" pitchFamily="34" charset="-128"/>
              <a:ea typeface="Yu Gothic" panose="020B0400000000000000" pitchFamily="34" charset="-128"/>
            </a:endParaRPr>
          </a:p>
        </p:txBody>
      </p:sp>
      <p:pic>
        <p:nvPicPr>
          <p:cNvPr id="4" name="図 13">
            <a:extLst>
              <a:ext uri="{FF2B5EF4-FFF2-40B4-BE49-F238E27FC236}">
                <a16:creationId xmlns:a16="http://schemas.microsoft.com/office/drawing/2014/main" id="{E2B44D63-806A-4F2B-AF19-9E8F6CECEC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34022" y="6541167"/>
            <a:ext cx="856020" cy="18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288">
            <a:extLst>
              <a:ext uri="{FF2B5EF4-FFF2-40B4-BE49-F238E27FC236}">
                <a16:creationId xmlns:a16="http://schemas.microsoft.com/office/drawing/2014/main" id="{119CA27F-93BA-423D-9A00-ECE2CAC39665}"/>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6" name="Rectangle 9">
            <a:extLst>
              <a:ext uri="{FF2B5EF4-FFF2-40B4-BE49-F238E27FC236}">
                <a16:creationId xmlns:a16="http://schemas.microsoft.com/office/drawing/2014/main" id="{A05E3BDD-F96D-45CA-990B-CDE288EBB8E4}"/>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7" name="図 70">
            <a:extLst>
              <a:ext uri="{FF2B5EF4-FFF2-40B4-BE49-F238E27FC236}">
                <a16:creationId xmlns:a16="http://schemas.microsoft.com/office/drawing/2014/main" id="{4ECFE546-5E14-41DB-BA1D-B217AAC6309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7">
            <a:extLst>
              <a:ext uri="{FF2B5EF4-FFF2-40B4-BE49-F238E27FC236}">
                <a16:creationId xmlns:a16="http://schemas.microsoft.com/office/drawing/2014/main" id="{62D4FE77-CB97-47B2-BABC-25083F62176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668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2" name="Line 288">
            <a:extLst>
              <a:ext uri="{FF2B5EF4-FFF2-40B4-BE49-F238E27FC236}">
                <a16:creationId xmlns:a16="http://schemas.microsoft.com/office/drawing/2014/main" id="{98CCDB82-8B3D-4107-97AF-0FBF20549A44}"/>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3" name="Rectangle 9">
            <a:extLst>
              <a:ext uri="{FF2B5EF4-FFF2-40B4-BE49-F238E27FC236}">
                <a16:creationId xmlns:a16="http://schemas.microsoft.com/office/drawing/2014/main" id="{3F885732-FFF9-4655-B44B-1CF0F777BD26}"/>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4" name="図 70">
            <a:extLst>
              <a:ext uri="{FF2B5EF4-FFF2-40B4-BE49-F238E27FC236}">
                <a16:creationId xmlns:a16="http://schemas.microsoft.com/office/drawing/2014/main" id="{D9041986-065F-44AC-AB4C-2FB80B8A90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8615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4C3C18A8-82BA-4A44-AFDA-4A2CA0FE856C}"/>
              </a:ext>
            </a:extLst>
          </p:cNvPr>
          <p:cNvSpPr>
            <a:spLocks noChangeArrowheads="1"/>
          </p:cNvSpPr>
          <p:nvPr userDrawn="1"/>
        </p:nvSpPr>
        <p:spPr bwMode="auto">
          <a:xfrm>
            <a:off x="1234022" y="6734147"/>
            <a:ext cx="856020" cy="69891"/>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fontAlgn="auto" hangingPunct="1">
              <a:spcBef>
                <a:spcPct val="0"/>
              </a:spcBef>
              <a:spcAft>
                <a:spcPts val="0"/>
              </a:spcAft>
              <a:buFontTx/>
              <a:buNone/>
              <a:defRPr/>
            </a:pPr>
            <a:r>
              <a:rPr lang="ja-JP" altLang="en-US" sz="454">
                <a:solidFill>
                  <a:schemeClr val="tx2"/>
                </a:solidFill>
                <a:latin typeface="Yu Gothic" panose="020B0400000000000000" pitchFamily="34" charset="-128"/>
                <a:ea typeface="Yu Gothic" panose="020B0400000000000000" pitchFamily="34" charset="-128"/>
              </a:rPr>
              <a:t>詳細は</a:t>
            </a:r>
            <a:r>
              <a:rPr lang="en-US" altLang="ja-JP" sz="454">
                <a:solidFill>
                  <a:schemeClr val="tx2"/>
                </a:solidFill>
                <a:latin typeface="Yu Gothic" panose="020B0400000000000000" pitchFamily="34" charset="-128"/>
                <a:ea typeface="Yu Gothic" panose="020B0400000000000000" pitchFamily="34" charset="-128"/>
              </a:rPr>
              <a:t>WEB</a:t>
            </a:r>
            <a:r>
              <a:rPr lang="ja-JP" altLang="en-US" sz="454">
                <a:solidFill>
                  <a:schemeClr val="tx2"/>
                </a:solidFill>
                <a:latin typeface="Yu Gothic" panose="020B0400000000000000" pitchFamily="34" charset="-128"/>
                <a:ea typeface="Yu Gothic" panose="020B0400000000000000" pitchFamily="34" charset="-128"/>
              </a:rPr>
              <a:t>をご確認ください</a:t>
            </a:r>
            <a:endParaRPr lang="en-US" altLang="ja-JP" sz="454">
              <a:solidFill>
                <a:schemeClr val="tx2"/>
              </a:solidFill>
              <a:latin typeface="Yu Gothic" panose="020B0400000000000000" pitchFamily="34" charset="-128"/>
              <a:ea typeface="Yu Gothic" panose="020B0400000000000000" pitchFamily="34" charset="-128"/>
            </a:endParaRPr>
          </a:p>
        </p:txBody>
      </p:sp>
      <p:pic>
        <p:nvPicPr>
          <p:cNvPr id="3" name="図 13">
            <a:extLst>
              <a:ext uri="{FF2B5EF4-FFF2-40B4-BE49-F238E27FC236}">
                <a16:creationId xmlns:a16="http://schemas.microsoft.com/office/drawing/2014/main" id="{07B97388-1F3C-40BC-A1EF-53F9A21E2C9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34022" y="6541167"/>
            <a:ext cx="856020" cy="187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288">
            <a:extLst>
              <a:ext uri="{FF2B5EF4-FFF2-40B4-BE49-F238E27FC236}">
                <a16:creationId xmlns:a16="http://schemas.microsoft.com/office/drawing/2014/main" id="{110DDE51-516E-421D-906E-AAE29DA7C89A}"/>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5" name="Rectangle 9">
            <a:extLst>
              <a:ext uri="{FF2B5EF4-FFF2-40B4-BE49-F238E27FC236}">
                <a16:creationId xmlns:a16="http://schemas.microsoft.com/office/drawing/2014/main" id="{AFF618A0-F849-48EB-8DDE-DDE904502792}"/>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6" name="図 70">
            <a:extLst>
              <a:ext uri="{FF2B5EF4-FFF2-40B4-BE49-F238E27FC236}">
                <a16:creationId xmlns:a16="http://schemas.microsoft.com/office/drawing/2014/main" id="{4DF1B64C-E711-41D1-BA5D-5685A4FA8AD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図 6">
            <a:extLst>
              <a:ext uri="{FF2B5EF4-FFF2-40B4-BE49-F238E27FC236}">
                <a16:creationId xmlns:a16="http://schemas.microsoft.com/office/drawing/2014/main" id="{9D08AAE0-0578-44BA-A081-6ECEF492298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図 12">
            <a:extLst>
              <a:ext uri="{FF2B5EF4-FFF2-40B4-BE49-F238E27FC236}">
                <a16:creationId xmlns:a16="http://schemas.microsoft.com/office/drawing/2014/main" id="{810B37A8-D3C6-4051-B5C1-81EA205BA11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9307374" y="115212"/>
            <a:ext cx="436835" cy="14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918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9EE42F46-0C97-48B1-B619-52F2EE29395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307374" y="115212"/>
            <a:ext cx="436835" cy="145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10E36D7B-1A2D-49D8-B66A-59B0635855A6}"/>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10768EBC-F3E4-421F-9042-3ED29F310D58}"/>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45255CCC-A6C1-4B79-8DBD-2AFF26669A9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484ACABA-4D83-47EB-A842-CB0226A2730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576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0D8956D9-2C76-46E9-BFD2-240E22696C5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186767" y="125294"/>
            <a:ext cx="557443" cy="11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83ADC51E-9763-4CE7-9BAA-DC83FF6B8E37}"/>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E8CE2D12-5DE1-4D8B-9E74-FCC569EBEC0C}"/>
              </a:ext>
            </a:extLst>
          </p:cNvPr>
          <p:cNvSpPr>
            <a:spLocks noChangeArrowheads="1"/>
          </p:cNvSpPr>
          <p:nvPr userDrawn="1"/>
        </p:nvSpPr>
        <p:spPr bwMode="auto">
          <a:xfrm>
            <a:off x="4953735" y="6565650"/>
            <a:ext cx="3519682" cy="209673"/>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dirty="0">
                <a:solidFill>
                  <a:schemeClr val="tx2"/>
                </a:solidFill>
                <a:latin typeface="Yu Gothic" panose="020B0400000000000000" pitchFamily="34" charset="-128"/>
                <a:ea typeface="Yu Gothic" panose="020B0400000000000000" pitchFamily="34" charset="-128"/>
              </a:rPr>
              <a:t>※</a:t>
            </a:r>
            <a:r>
              <a:rPr lang="ja-JP" altLang="en-US" sz="454" dirty="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6EB06AA7-54A3-4BCE-AFEA-E37CA29AC95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EB481CDD-C466-465F-B27B-4BD1C1B550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191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2" name="図 12">
            <a:extLst>
              <a:ext uri="{FF2B5EF4-FFF2-40B4-BE49-F238E27FC236}">
                <a16:creationId xmlns:a16="http://schemas.microsoft.com/office/drawing/2014/main" id="{223022AC-3846-464D-908B-2A88CCDE3BE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11772" y="118093"/>
            <a:ext cx="532438" cy="12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288">
            <a:extLst>
              <a:ext uri="{FF2B5EF4-FFF2-40B4-BE49-F238E27FC236}">
                <a16:creationId xmlns:a16="http://schemas.microsoft.com/office/drawing/2014/main" id="{336C6C83-FB8D-48E7-8099-FF6FCAD17FE4}"/>
              </a:ext>
            </a:extLst>
          </p:cNvPr>
          <p:cNvSpPr>
            <a:spLocks noChangeShapeType="1"/>
          </p:cNvSpPr>
          <p:nvPr userDrawn="1"/>
        </p:nvSpPr>
        <p:spPr bwMode="auto">
          <a:xfrm>
            <a:off x="0" y="6482121"/>
            <a:ext cx="9906000" cy="0"/>
          </a:xfrm>
          <a:prstGeom prst="line">
            <a:avLst/>
          </a:prstGeom>
          <a:noFill/>
          <a:ln w="3175">
            <a:solidFill>
              <a:schemeClr val="tx1"/>
            </a:solidFill>
            <a:round/>
            <a:headEnd/>
            <a:tailEnd/>
          </a:ln>
          <a:effectLst/>
        </p:spPr>
        <p:txBody>
          <a:bodyPr wrap="none" anchor="ctr"/>
          <a:lstStyle/>
          <a:p>
            <a:pPr eaLnBrk="1" fontAlgn="auto" hangingPunct="1">
              <a:spcBef>
                <a:spcPts val="0"/>
              </a:spcBef>
              <a:spcAft>
                <a:spcPts val="0"/>
              </a:spcAft>
              <a:defRPr/>
            </a:pPr>
            <a:endParaRPr lang="ja-JP" altLang="en-US" sz="1066">
              <a:latin typeface="+mn-lt"/>
              <a:ea typeface="+mn-ea"/>
            </a:endParaRPr>
          </a:p>
        </p:txBody>
      </p:sp>
      <p:sp>
        <p:nvSpPr>
          <p:cNvPr id="4" name="Rectangle 9">
            <a:extLst>
              <a:ext uri="{FF2B5EF4-FFF2-40B4-BE49-F238E27FC236}">
                <a16:creationId xmlns:a16="http://schemas.microsoft.com/office/drawing/2014/main" id="{2D46292B-EA1A-48C2-9108-7E043616D688}"/>
              </a:ext>
            </a:extLst>
          </p:cNvPr>
          <p:cNvSpPr>
            <a:spLocks noChangeArrowheads="1"/>
          </p:cNvSpPr>
          <p:nvPr userDrawn="1"/>
        </p:nvSpPr>
        <p:spPr bwMode="auto">
          <a:xfrm>
            <a:off x="4953735" y="6535406"/>
            <a:ext cx="3519682" cy="279564"/>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fontAlgn="auto" hangingPunct="1">
              <a:spcBef>
                <a:spcPct val="0"/>
              </a:spcBef>
              <a:spcAft>
                <a:spcPts val="0"/>
              </a:spcAft>
              <a:buFontTx/>
              <a:buNone/>
              <a:defRPr/>
            </a:pPr>
            <a:r>
              <a:rPr lang="en-US" altLang="ja-JP" sz="454">
                <a:solidFill>
                  <a:schemeClr val="tx2"/>
                </a:solidFill>
                <a:latin typeface="Yu Gothic" panose="020B0400000000000000" pitchFamily="34" charset="-128"/>
                <a:ea typeface="Yu Gothic" panose="020B0400000000000000" pitchFamily="34" charset="-128"/>
              </a:rPr>
              <a:t>※</a:t>
            </a:r>
            <a:r>
              <a:rPr lang="ja-JP" altLang="en-US" sz="454">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5" name="図 70">
            <a:extLst>
              <a:ext uri="{FF2B5EF4-FFF2-40B4-BE49-F238E27FC236}">
                <a16:creationId xmlns:a16="http://schemas.microsoft.com/office/drawing/2014/main" id="{6C80A0B1-5F87-4D06-9717-4B53C80D83FA}"/>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577846" y="6600214"/>
            <a:ext cx="1167834" cy="139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図 5">
            <a:extLst>
              <a:ext uri="{FF2B5EF4-FFF2-40B4-BE49-F238E27FC236}">
                <a16:creationId xmlns:a16="http://schemas.microsoft.com/office/drawing/2014/main" id="{8C0F15AA-DF6F-4BAE-90CB-00D4D1411E92}"/>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63262" y="6539727"/>
            <a:ext cx="1000160" cy="26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073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a:lstStyle>
            <a:lvl1pPr>
              <a:defRPr sz="1800" b="0" i="0">
                <a:solidFill>
                  <a:schemeClr val="bg1"/>
                </a:solidFill>
                <a:latin typeface="HGPGothicE"/>
                <a:cs typeface="HGPGothicE"/>
              </a:defRPr>
            </a:lvl1pPr>
          </a:lstStyle>
          <a:p>
            <a:endParaRPr/>
          </a:p>
        </p:txBody>
      </p:sp>
      <p:sp>
        <p:nvSpPr>
          <p:cNvPr id="3" name="Holder 3"/>
          <p:cNvSpPr>
            <a:spLocks noGrp="1"/>
          </p:cNvSpPr>
          <p:nvPr>
            <p:ph type="body" idx="1"/>
          </p:nvPr>
        </p:nvSpPr>
        <p:spPr/>
        <p:txBody>
          <a:bodyPr/>
          <a:lstStyle>
            <a:lvl1pPr>
              <a:defRPr/>
            </a:lvl1pPr>
          </a:lstStyle>
          <a:p>
            <a:endParaRPr/>
          </a:p>
        </p:txBody>
      </p:sp>
      <p:sp>
        <p:nvSpPr>
          <p:cNvPr id="4" name="Holder 4">
            <a:extLst>
              <a:ext uri="{FF2B5EF4-FFF2-40B4-BE49-F238E27FC236}">
                <a16:creationId xmlns:a16="http://schemas.microsoft.com/office/drawing/2014/main" id="{17EFDCE5-F480-4C0B-91E8-B395E3D2F676}"/>
              </a:ext>
            </a:extLst>
          </p:cNvPr>
          <p:cNvSpPr>
            <a:spLocks noGrp="1"/>
          </p:cNvSpPr>
          <p:nvPr>
            <p:ph type="ftr" sz="quarter" idx="10"/>
          </p:nvPr>
        </p:nvSpPr>
        <p:spPr/>
        <p:txBody>
          <a:bodyPr/>
          <a:lstStyle>
            <a:lvl1pPr>
              <a:defRPr/>
            </a:lvl1pPr>
          </a:lstStyle>
          <a:p>
            <a:pPr>
              <a:defRPr/>
            </a:pPr>
            <a:endParaRPr/>
          </a:p>
        </p:txBody>
      </p:sp>
      <p:sp>
        <p:nvSpPr>
          <p:cNvPr id="5" name="Holder 5">
            <a:extLst>
              <a:ext uri="{FF2B5EF4-FFF2-40B4-BE49-F238E27FC236}">
                <a16:creationId xmlns:a16="http://schemas.microsoft.com/office/drawing/2014/main" id="{C9787235-5EB2-496B-BE82-B9E1FFA18256}"/>
              </a:ext>
            </a:extLst>
          </p:cNvPr>
          <p:cNvSpPr>
            <a:spLocks noGrp="1"/>
          </p:cNvSpPr>
          <p:nvPr>
            <p:ph type="dt" sz="half" idx="11"/>
          </p:nvPr>
        </p:nvSpPr>
        <p:spPr/>
        <p:txBody>
          <a:bodyPr/>
          <a:lstStyle>
            <a:lvl1pPr>
              <a:defRPr/>
            </a:lvl1pPr>
          </a:lstStyle>
          <a:p>
            <a:pPr>
              <a:defRPr/>
            </a:pPr>
            <a:fld id="{76E91724-AD7C-43D0-8676-1B17366CB58B}" type="datetimeFigureOut">
              <a:rPr lang="en-US"/>
              <a:pPr>
                <a:defRPr/>
              </a:pPr>
              <a:t>2/19/2025</a:t>
            </a:fld>
            <a:endParaRPr lang="en-US"/>
          </a:p>
        </p:txBody>
      </p:sp>
      <p:sp>
        <p:nvSpPr>
          <p:cNvPr id="6" name="Holder 6">
            <a:extLst>
              <a:ext uri="{FF2B5EF4-FFF2-40B4-BE49-F238E27FC236}">
                <a16:creationId xmlns:a16="http://schemas.microsoft.com/office/drawing/2014/main" id="{831D6FB9-A15F-433E-8F74-7BA7B21A1326}"/>
              </a:ext>
            </a:extLst>
          </p:cNvPr>
          <p:cNvSpPr>
            <a:spLocks noGrp="1"/>
          </p:cNvSpPr>
          <p:nvPr>
            <p:ph type="sldNum" sz="quarter" idx="12"/>
          </p:nvPr>
        </p:nvSpPr>
        <p:spPr/>
        <p:txBody>
          <a:bodyPr/>
          <a:lstStyle>
            <a:lvl1pPr>
              <a:defRPr/>
            </a:lvl1pPr>
          </a:lstStyle>
          <a:p>
            <a:pPr>
              <a:defRPr/>
            </a:pPr>
            <a:fld id="{45E2049C-D715-4CCE-846D-7DDFC969F61E}" type="slidenum">
              <a:rPr lang="ja-JP" altLang="ja-JP"/>
              <a:pPr>
                <a:defRPr/>
              </a:pPr>
              <a:t>‹#›</a:t>
            </a:fld>
            <a:endParaRPr lang="ja-JP" altLang="ja-JP"/>
          </a:p>
        </p:txBody>
      </p:sp>
    </p:spTree>
    <p:extLst>
      <p:ext uri="{BB962C8B-B14F-4D97-AF65-F5344CB8AC3E}">
        <p14:creationId xmlns:p14="http://schemas.microsoft.com/office/powerpoint/2010/main" val="677709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9557420"/>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Lst>
  <p:hf sldNum="0" hdr="0" ftr="0" dt="0"/>
  <p:txStyles>
    <p:titleStyle>
      <a:lvl1pPr algn="l" defTabSz="446456" rtl="0" eaLnBrk="0" fontAlgn="base" hangingPunct="0">
        <a:spcBef>
          <a:spcPct val="0"/>
        </a:spcBef>
        <a:spcAft>
          <a:spcPct val="0"/>
        </a:spcAft>
        <a:defRPr kumimoji="1" sz="1905" b="1" kern="1200" cap="all">
          <a:solidFill>
            <a:schemeClr val="tx2"/>
          </a:solidFill>
          <a:latin typeface="+mj-lt"/>
          <a:ea typeface="メイリオ"/>
          <a:cs typeface="メイリオ"/>
        </a:defRPr>
      </a:lvl1pPr>
      <a:lvl2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2pPr>
      <a:lvl3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3pPr>
      <a:lvl4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4pPr>
      <a:lvl5pPr algn="l" defTabSz="446456" rtl="0" eaLnBrk="0" fontAlgn="base" hangingPunct="0">
        <a:spcBef>
          <a:spcPct val="0"/>
        </a:spcBef>
        <a:spcAft>
          <a:spcPct val="0"/>
        </a:spcAft>
        <a:defRPr kumimoji="1" sz="1905" b="1">
          <a:solidFill>
            <a:schemeClr val="tx2"/>
          </a:solidFill>
          <a:latin typeface="游ゴシック" panose="020B0400000000000000" pitchFamily="50" charset="-128"/>
          <a:ea typeface="メイリオ" panose="020B0604030504040204" pitchFamily="50" charset="-128"/>
        </a:defRPr>
      </a:lvl5pPr>
      <a:lvl6pPr marL="414772"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6pPr>
      <a:lvl7pPr marL="829544"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7pPr>
      <a:lvl8pPr marL="1244316"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8pPr>
      <a:lvl9pPr marL="1659087" algn="l" defTabSz="446456" rtl="0" fontAlgn="base">
        <a:spcBef>
          <a:spcPct val="0"/>
        </a:spcBef>
        <a:spcAft>
          <a:spcPct val="0"/>
        </a:spcAft>
        <a:defRPr kumimoji="1" sz="1905" b="1">
          <a:solidFill>
            <a:schemeClr val="tx2"/>
          </a:solidFill>
          <a:latin typeface="Segoe UI" panose="020B0502040204020203" pitchFamily="34" charset="0"/>
          <a:ea typeface="メイリオ" panose="020B0604030504040204" pitchFamily="50" charset="-128"/>
        </a:defRPr>
      </a:lvl9pPr>
    </p:titleStyle>
    <p:bodyStyle>
      <a:lvl1pPr indent="-146898" algn="l" defTabSz="446456" rtl="0" eaLnBrk="0" fontAlgn="base" hangingPunct="0">
        <a:spcBef>
          <a:spcPts val="340"/>
        </a:spcBef>
        <a:spcAft>
          <a:spcPct val="0"/>
        </a:spcAft>
        <a:buSzPct val="100000"/>
        <a:buBlip>
          <a:blip r:embed="rId10"/>
        </a:buBlip>
        <a:defRPr kumimoji="1" sz="1724" b="1" kern="1200">
          <a:solidFill>
            <a:schemeClr val="tx1"/>
          </a:solidFill>
          <a:latin typeface="+mn-lt"/>
          <a:ea typeface="+mn-ea"/>
          <a:cs typeface="メイリオ"/>
        </a:defRPr>
      </a:lvl1pPr>
      <a:lvl2pPr marL="172822" algn="l" defTabSz="446456" rtl="0" eaLnBrk="0" fontAlgn="base" hangingPunct="0">
        <a:spcBef>
          <a:spcPts val="318"/>
        </a:spcBef>
        <a:spcAft>
          <a:spcPct val="0"/>
        </a:spcAft>
        <a:defRPr kumimoji="1" sz="1724" kern="1200">
          <a:solidFill>
            <a:schemeClr val="tx1"/>
          </a:solidFill>
          <a:latin typeface="+mn-lt"/>
          <a:ea typeface="+mn-ea"/>
          <a:cs typeface="メイリオ"/>
        </a:defRPr>
      </a:lvl2pPr>
      <a:lvl3pPr marL="172822" algn="l" defTabSz="446456" rtl="0" eaLnBrk="0" fontAlgn="base" hangingPunct="0">
        <a:spcBef>
          <a:spcPts val="295"/>
        </a:spcBef>
        <a:spcAft>
          <a:spcPct val="0"/>
        </a:spcAft>
        <a:defRPr kumimoji="1" sz="1089" kern="1200">
          <a:solidFill>
            <a:schemeClr val="tx1"/>
          </a:solidFill>
          <a:latin typeface="+mn-ea"/>
          <a:ea typeface="+mn-ea"/>
          <a:cs typeface="メイリオ"/>
        </a:defRPr>
      </a:lvl3pPr>
      <a:lvl4pPr marL="614957" indent="-84971" algn="l" defTabSz="446456" rtl="0" eaLnBrk="0" fontAlgn="base" hangingPunct="0">
        <a:spcBef>
          <a:spcPts val="272"/>
        </a:spcBef>
        <a:spcAft>
          <a:spcPct val="0"/>
        </a:spcAft>
        <a:defRPr kumimoji="1" sz="998" kern="1200">
          <a:solidFill>
            <a:schemeClr val="tx1"/>
          </a:solidFill>
          <a:latin typeface="+mn-ea"/>
          <a:ea typeface="+mn-ea"/>
          <a:cs typeface="メイリオ"/>
        </a:defRPr>
      </a:lvl4pPr>
      <a:lvl5pPr marL="1408496" indent="-182903" algn="l" defTabSz="446456" rtl="0" eaLnBrk="0" fontAlgn="base" hangingPunct="0">
        <a:spcBef>
          <a:spcPts val="272"/>
        </a:spcBef>
        <a:spcAft>
          <a:spcPct val="0"/>
        </a:spcAft>
        <a:buFont typeface="Arial" panose="020B0604020202020204" pitchFamily="34" charset="0"/>
        <a:buChar char="•"/>
        <a:defRPr kumimoji="1" sz="998" kern="1200">
          <a:solidFill>
            <a:schemeClr val="tx1"/>
          </a:solidFill>
          <a:latin typeface="+mn-ea"/>
          <a:ea typeface="+mn-ea"/>
          <a:cs typeface="メイリオ"/>
        </a:defRPr>
      </a:lvl5pPr>
      <a:lvl6pPr marL="2462148" marR="0" indent="-26580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6pPr>
      <a:lvl7pPr marL="3425868" marR="0" indent="0" algn="l" defTabSz="447663" rtl="0" eaLnBrk="1" fontAlgn="auto" latinLnBrk="0" hangingPunct="1">
        <a:lnSpc>
          <a:spcPct val="100000"/>
        </a:lnSpc>
        <a:spcBef>
          <a:spcPts val="269"/>
        </a:spcBef>
        <a:spcAft>
          <a:spcPts val="0"/>
        </a:spcAft>
        <a:buClrTx/>
        <a:buSzTx/>
        <a:buFont typeface="Arial"/>
        <a:buNone/>
        <a:tabLst/>
        <a:defRPr kumimoji="1" sz="1077" kern="1200">
          <a:solidFill>
            <a:schemeClr val="tx1"/>
          </a:solidFill>
          <a:latin typeface="+mn-ea"/>
          <a:ea typeface="+mn-ea"/>
          <a:cs typeface="+mn-cs"/>
        </a:defRPr>
      </a:lvl7pPr>
      <a:lvl8pPr marL="3904619" marR="0" indent="-47875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8pPr>
      <a:lvl9pPr marL="3904619" marR="0" indent="-478751" algn="l" defTabSz="447663" rtl="0" eaLnBrk="1" fontAlgn="auto" latinLnBrk="0" hangingPunct="1">
        <a:lnSpc>
          <a:spcPct val="100000"/>
        </a:lnSpc>
        <a:spcBef>
          <a:spcPts val="269"/>
        </a:spcBef>
        <a:spcAft>
          <a:spcPts val="0"/>
        </a:spcAft>
        <a:buClrTx/>
        <a:buSzTx/>
        <a:buFont typeface="Arial"/>
        <a:buChar char="•"/>
        <a:tabLst/>
        <a:defRPr kumimoji="1" sz="1077" kern="1200">
          <a:solidFill>
            <a:schemeClr val="tx1"/>
          </a:solidFill>
          <a:latin typeface="+mn-ea"/>
          <a:ea typeface="+mn-ea"/>
          <a:cs typeface="+mn-cs"/>
        </a:defRPr>
      </a:lvl9pPr>
    </p:bodyStyle>
    <p:otherStyle>
      <a:defPPr>
        <a:defRPr lang="ja-JP"/>
      </a:defPPr>
      <a:lvl1pPr marL="0" algn="l" defTabSz="447663" rtl="0" eaLnBrk="1" latinLnBrk="0" hangingPunct="1">
        <a:defRPr kumimoji="1" sz="1763" kern="1200">
          <a:solidFill>
            <a:schemeClr val="tx1"/>
          </a:solidFill>
          <a:latin typeface="+mn-lt"/>
          <a:ea typeface="+mn-ea"/>
          <a:cs typeface="+mn-cs"/>
        </a:defRPr>
      </a:lvl1pPr>
      <a:lvl2pPr marL="447663" algn="l" defTabSz="447663" rtl="0" eaLnBrk="1" latinLnBrk="0" hangingPunct="1">
        <a:defRPr kumimoji="1" sz="1763" kern="1200">
          <a:solidFill>
            <a:schemeClr val="tx1"/>
          </a:solidFill>
          <a:latin typeface="+mn-lt"/>
          <a:ea typeface="+mn-ea"/>
          <a:cs typeface="+mn-cs"/>
        </a:defRPr>
      </a:lvl2pPr>
      <a:lvl3pPr marL="895327" algn="l" defTabSz="447663" rtl="0" eaLnBrk="1" latinLnBrk="0" hangingPunct="1">
        <a:defRPr kumimoji="1" sz="1763" kern="1200">
          <a:solidFill>
            <a:schemeClr val="tx1"/>
          </a:solidFill>
          <a:latin typeface="+mn-lt"/>
          <a:ea typeface="+mn-ea"/>
          <a:cs typeface="+mn-cs"/>
        </a:defRPr>
      </a:lvl3pPr>
      <a:lvl4pPr marL="1342990" algn="l" defTabSz="447663" rtl="0" eaLnBrk="1" latinLnBrk="0" hangingPunct="1">
        <a:defRPr kumimoji="1" sz="1763" kern="1200">
          <a:solidFill>
            <a:schemeClr val="tx1"/>
          </a:solidFill>
          <a:latin typeface="+mn-lt"/>
          <a:ea typeface="+mn-ea"/>
          <a:cs typeface="+mn-cs"/>
        </a:defRPr>
      </a:lvl4pPr>
      <a:lvl5pPr marL="1790653" algn="l" defTabSz="447663" rtl="0" eaLnBrk="1" latinLnBrk="0" hangingPunct="1">
        <a:defRPr kumimoji="1" sz="1763" kern="1200">
          <a:solidFill>
            <a:schemeClr val="tx1"/>
          </a:solidFill>
          <a:latin typeface="+mn-lt"/>
          <a:ea typeface="+mn-ea"/>
          <a:cs typeface="+mn-cs"/>
        </a:defRPr>
      </a:lvl5pPr>
      <a:lvl6pPr marL="2238316" algn="l" defTabSz="447663" rtl="0" eaLnBrk="1" latinLnBrk="0" hangingPunct="1">
        <a:defRPr kumimoji="1" sz="1763" kern="1200">
          <a:solidFill>
            <a:schemeClr val="tx1"/>
          </a:solidFill>
          <a:latin typeface="+mn-lt"/>
          <a:ea typeface="+mn-ea"/>
          <a:cs typeface="+mn-cs"/>
        </a:defRPr>
      </a:lvl6pPr>
      <a:lvl7pPr marL="2685980" algn="l" defTabSz="447663" rtl="0" eaLnBrk="1" latinLnBrk="0" hangingPunct="1">
        <a:defRPr kumimoji="1" sz="1763" kern="1200">
          <a:solidFill>
            <a:schemeClr val="tx1"/>
          </a:solidFill>
          <a:latin typeface="+mn-lt"/>
          <a:ea typeface="+mn-ea"/>
          <a:cs typeface="+mn-cs"/>
        </a:defRPr>
      </a:lvl7pPr>
      <a:lvl8pPr marL="3133643" algn="l" defTabSz="447663" rtl="0" eaLnBrk="1" latinLnBrk="0" hangingPunct="1">
        <a:defRPr kumimoji="1" sz="1763" kern="1200">
          <a:solidFill>
            <a:schemeClr val="tx1"/>
          </a:solidFill>
          <a:latin typeface="+mn-lt"/>
          <a:ea typeface="+mn-ea"/>
          <a:cs typeface="+mn-cs"/>
        </a:defRPr>
      </a:lvl8pPr>
      <a:lvl9pPr marL="3581306" algn="l" defTabSz="447663" rtl="0" eaLnBrk="1" latinLnBrk="0" hangingPunct="1">
        <a:defRPr kumimoji="1" sz="17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47" Type="http://schemas.openxmlformats.org/officeDocument/2006/relationships/image" Target="../media/image53.png"/><Relationship Id="rId50" Type="http://schemas.openxmlformats.org/officeDocument/2006/relationships/image" Target="../media/image56.png"/><Relationship Id="rId55" Type="http://schemas.openxmlformats.org/officeDocument/2006/relationships/image" Target="../media/image61.png"/><Relationship Id="rId63" Type="http://schemas.openxmlformats.org/officeDocument/2006/relationships/image" Target="../media/image69.png"/><Relationship Id="rId68" Type="http://schemas.openxmlformats.org/officeDocument/2006/relationships/image" Target="../media/image74.png"/><Relationship Id="rId76" Type="http://schemas.openxmlformats.org/officeDocument/2006/relationships/image" Target="../media/image82.png"/><Relationship Id="rId7" Type="http://schemas.openxmlformats.org/officeDocument/2006/relationships/image" Target="../media/image13.png"/><Relationship Id="rId71" Type="http://schemas.openxmlformats.org/officeDocument/2006/relationships/image" Target="../media/image77.png"/><Relationship Id="rId2" Type="http://schemas.openxmlformats.org/officeDocument/2006/relationships/notesSlide" Target="../notesSlides/notesSlide1.xml"/><Relationship Id="rId16" Type="http://schemas.openxmlformats.org/officeDocument/2006/relationships/image" Target="../media/image22.png"/><Relationship Id="rId29" Type="http://schemas.openxmlformats.org/officeDocument/2006/relationships/image" Target="../media/image35.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3" Type="http://schemas.openxmlformats.org/officeDocument/2006/relationships/image" Target="../media/image59.png"/><Relationship Id="rId58" Type="http://schemas.openxmlformats.org/officeDocument/2006/relationships/image" Target="../media/image64.png"/><Relationship Id="rId66" Type="http://schemas.openxmlformats.org/officeDocument/2006/relationships/image" Target="../media/image72.png"/><Relationship Id="rId74" Type="http://schemas.openxmlformats.org/officeDocument/2006/relationships/image" Target="../media/image80.png"/><Relationship Id="rId79" Type="http://schemas.openxmlformats.org/officeDocument/2006/relationships/image" Target="../media/image85.png"/><Relationship Id="rId5" Type="http://schemas.openxmlformats.org/officeDocument/2006/relationships/image" Target="../media/image11.png"/><Relationship Id="rId61" Type="http://schemas.openxmlformats.org/officeDocument/2006/relationships/image" Target="../media/image67.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52" Type="http://schemas.openxmlformats.org/officeDocument/2006/relationships/image" Target="../media/image58.png"/><Relationship Id="rId60" Type="http://schemas.openxmlformats.org/officeDocument/2006/relationships/image" Target="../media/image66.png"/><Relationship Id="rId65" Type="http://schemas.openxmlformats.org/officeDocument/2006/relationships/image" Target="../media/image71.png"/><Relationship Id="rId73" Type="http://schemas.openxmlformats.org/officeDocument/2006/relationships/image" Target="../media/image79.png"/><Relationship Id="rId78" Type="http://schemas.openxmlformats.org/officeDocument/2006/relationships/image" Target="../media/image84.png"/><Relationship Id="rId81" Type="http://schemas.openxmlformats.org/officeDocument/2006/relationships/image" Target="../media/image87.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48" Type="http://schemas.openxmlformats.org/officeDocument/2006/relationships/image" Target="../media/image54.png"/><Relationship Id="rId56" Type="http://schemas.openxmlformats.org/officeDocument/2006/relationships/image" Target="../media/image62.png"/><Relationship Id="rId64" Type="http://schemas.openxmlformats.org/officeDocument/2006/relationships/image" Target="../media/image70.png"/><Relationship Id="rId69" Type="http://schemas.openxmlformats.org/officeDocument/2006/relationships/image" Target="../media/image75.png"/><Relationship Id="rId77" Type="http://schemas.openxmlformats.org/officeDocument/2006/relationships/image" Target="../media/image83.png"/><Relationship Id="rId8" Type="http://schemas.openxmlformats.org/officeDocument/2006/relationships/image" Target="../media/image14.png"/><Relationship Id="rId51" Type="http://schemas.openxmlformats.org/officeDocument/2006/relationships/image" Target="../media/image57.png"/><Relationship Id="rId72" Type="http://schemas.openxmlformats.org/officeDocument/2006/relationships/image" Target="../media/image78.png"/><Relationship Id="rId80" Type="http://schemas.openxmlformats.org/officeDocument/2006/relationships/image" Target="../media/image86.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46" Type="http://schemas.openxmlformats.org/officeDocument/2006/relationships/image" Target="../media/image52.png"/><Relationship Id="rId59" Type="http://schemas.openxmlformats.org/officeDocument/2006/relationships/image" Target="../media/image65.png"/><Relationship Id="rId67" Type="http://schemas.openxmlformats.org/officeDocument/2006/relationships/image" Target="../media/image73.png"/><Relationship Id="rId20" Type="http://schemas.openxmlformats.org/officeDocument/2006/relationships/image" Target="../media/image26.png"/><Relationship Id="rId41" Type="http://schemas.openxmlformats.org/officeDocument/2006/relationships/image" Target="../media/image47.png"/><Relationship Id="rId54" Type="http://schemas.openxmlformats.org/officeDocument/2006/relationships/image" Target="../media/image60.png"/><Relationship Id="rId62" Type="http://schemas.openxmlformats.org/officeDocument/2006/relationships/image" Target="../media/image68.png"/><Relationship Id="rId70" Type="http://schemas.openxmlformats.org/officeDocument/2006/relationships/image" Target="../media/image76.png"/><Relationship Id="rId75" Type="http://schemas.openxmlformats.org/officeDocument/2006/relationships/image" Target="../media/image81.jpeg"/><Relationship Id="rId1" Type="http://schemas.openxmlformats.org/officeDocument/2006/relationships/slideLayout" Target="../slideLayouts/slideLayout1.xml"/><Relationship Id="rId6" Type="http://schemas.openxmlformats.org/officeDocument/2006/relationships/image" Target="../media/image12.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49" Type="http://schemas.openxmlformats.org/officeDocument/2006/relationships/image" Target="../media/image55.png"/><Relationship Id="rId57" Type="http://schemas.openxmlformats.org/officeDocument/2006/relationships/image" Target="../media/image63.png"/></Relationships>
</file>

<file path=ppt/slides/_rels/slide2.xml.rels><?xml version="1.0" encoding="UTF-8" standalone="yes"?>
<Relationships xmlns="http://schemas.openxmlformats.org/package/2006/relationships"><Relationship Id="rId13" Type="http://schemas.openxmlformats.org/officeDocument/2006/relationships/image" Target="../media/image97.jpeg"/><Relationship Id="rId18" Type="http://schemas.openxmlformats.org/officeDocument/2006/relationships/image" Target="../media/image102.jpeg"/><Relationship Id="rId26" Type="http://schemas.openxmlformats.org/officeDocument/2006/relationships/image" Target="../media/image110.jpeg"/><Relationship Id="rId39" Type="http://schemas.openxmlformats.org/officeDocument/2006/relationships/image" Target="../media/image123.jpeg"/><Relationship Id="rId21" Type="http://schemas.openxmlformats.org/officeDocument/2006/relationships/image" Target="../media/image105.jpeg"/><Relationship Id="rId34" Type="http://schemas.openxmlformats.org/officeDocument/2006/relationships/image" Target="../media/image118.jpeg"/><Relationship Id="rId42" Type="http://schemas.openxmlformats.org/officeDocument/2006/relationships/image" Target="../media/image126.jpeg"/><Relationship Id="rId47" Type="http://schemas.openxmlformats.org/officeDocument/2006/relationships/image" Target="../media/image131.jpeg"/><Relationship Id="rId50" Type="http://schemas.openxmlformats.org/officeDocument/2006/relationships/image" Target="../media/image134.jpeg"/><Relationship Id="rId55" Type="http://schemas.openxmlformats.org/officeDocument/2006/relationships/image" Target="../media/image139.jpeg"/><Relationship Id="rId63" Type="http://schemas.openxmlformats.org/officeDocument/2006/relationships/image" Target="../media/image147.jpeg"/><Relationship Id="rId68" Type="http://schemas.openxmlformats.org/officeDocument/2006/relationships/image" Target="../media/image152.jpeg"/><Relationship Id="rId76" Type="http://schemas.openxmlformats.org/officeDocument/2006/relationships/image" Target="../media/image160.jpeg"/><Relationship Id="rId7" Type="http://schemas.openxmlformats.org/officeDocument/2006/relationships/image" Target="../media/image91.jpeg"/><Relationship Id="rId71" Type="http://schemas.openxmlformats.org/officeDocument/2006/relationships/image" Target="../media/image155.jpeg"/><Relationship Id="rId2" Type="http://schemas.openxmlformats.org/officeDocument/2006/relationships/notesSlide" Target="../notesSlides/notesSlide2.xml"/><Relationship Id="rId16" Type="http://schemas.openxmlformats.org/officeDocument/2006/relationships/image" Target="../media/image100.jpeg"/><Relationship Id="rId29" Type="http://schemas.openxmlformats.org/officeDocument/2006/relationships/image" Target="../media/image113.jpeg"/><Relationship Id="rId11" Type="http://schemas.openxmlformats.org/officeDocument/2006/relationships/image" Target="../media/image95.jpeg"/><Relationship Id="rId24" Type="http://schemas.openxmlformats.org/officeDocument/2006/relationships/image" Target="../media/image108.jpeg"/><Relationship Id="rId32" Type="http://schemas.openxmlformats.org/officeDocument/2006/relationships/image" Target="../media/image116.jpeg"/><Relationship Id="rId37" Type="http://schemas.openxmlformats.org/officeDocument/2006/relationships/image" Target="../media/image121.jpeg"/><Relationship Id="rId40" Type="http://schemas.openxmlformats.org/officeDocument/2006/relationships/image" Target="../media/image124.jpeg"/><Relationship Id="rId45" Type="http://schemas.openxmlformats.org/officeDocument/2006/relationships/image" Target="../media/image129.jpeg"/><Relationship Id="rId53" Type="http://schemas.openxmlformats.org/officeDocument/2006/relationships/image" Target="../media/image137.jpeg"/><Relationship Id="rId58" Type="http://schemas.openxmlformats.org/officeDocument/2006/relationships/image" Target="../media/image142.jpeg"/><Relationship Id="rId66" Type="http://schemas.openxmlformats.org/officeDocument/2006/relationships/image" Target="../media/image150.jpeg"/><Relationship Id="rId74" Type="http://schemas.openxmlformats.org/officeDocument/2006/relationships/image" Target="../media/image158.jpeg"/><Relationship Id="rId79" Type="http://schemas.openxmlformats.org/officeDocument/2006/relationships/image" Target="../media/image163.jpeg"/><Relationship Id="rId5" Type="http://schemas.openxmlformats.org/officeDocument/2006/relationships/hyperlink" Target="http://sas0.intra.tostem.co.jp/photods/photo/05000/A/1612_DR_CHR_00937A.JPG" TargetMode="External"/><Relationship Id="rId61" Type="http://schemas.openxmlformats.org/officeDocument/2006/relationships/image" Target="../media/image145.jpeg"/><Relationship Id="rId10" Type="http://schemas.openxmlformats.org/officeDocument/2006/relationships/image" Target="../media/image94.jpeg"/><Relationship Id="rId19" Type="http://schemas.openxmlformats.org/officeDocument/2006/relationships/image" Target="../media/image103.jpeg"/><Relationship Id="rId31" Type="http://schemas.openxmlformats.org/officeDocument/2006/relationships/image" Target="../media/image115.jpeg"/><Relationship Id="rId44" Type="http://schemas.openxmlformats.org/officeDocument/2006/relationships/image" Target="../media/image128.jpeg"/><Relationship Id="rId52" Type="http://schemas.openxmlformats.org/officeDocument/2006/relationships/image" Target="../media/image136.jpeg"/><Relationship Id="rId60" Type="http://schemas.openxmlformats.org/officeDocument/2006/relationships/image" Target="../media/image144.jpeg"/><Relationship Id="rId65" Type="http://schemas.openxmlformats.org/officeDocument/2006/relationships/image" Target="../media/image149.jpeg"/><Relationship Id="rId73" Type="http://schemas.openxmlformats.org/officeDocument/2006/relationships/image" Target="../media/image157.jpeg"/><Relationship Id="rId78" Type="http://schemas.openxmlformats.org/officeDocument/2006/relationships/image" Target="../media/image162.jpeg"/><Relationship Id="rId81" Type="http://schemas.openxmlformats.org/officeDocument/2006/relationships/image" Target="../media/image165.tiff"/><Relationship Id="rId4" Type="http://schemas.openxmlformats.org/officeDocument/2006/relationships/image" Target="../media/image89.jpeg"/><Relationship Id="rId9" Type="http://schemas.openxmlformats.org/officeDocument/2006/relationships/image" Target="../media/image93.jpeg"/><Relationship Id="rId14" Type="http://schemas.openxmlformats.org/officeDocument/2006/relationships/image" Target="../media/image98.jpeg"/><Relationship Id="rId22" Type="http://schemas.openxmlformats.org/officeDocument/2006/relationships/image" Target="../media/image106.jpeg"/><Relationship Id="rId27" Type="http://schemas.openxmlformats.org/officeDocument/2006/relationships/image" Target="../media/image111.jpeg"/><Relationship Id="rId30" Type="http://schemas.openxmlformats.org/officeDocument/2006/relationships/image" Target="../media/image114.jpeg"/><Relationship Id="rId35" Type="http://schemas.openxmlformats.org/officeDocument/2006/relationships/image" Target="../media/image119.jpeg"/><Relationship Id="rId43" Type="http://schemas.openxmlformats.org/officeDocument/2006/relationships/image" Target="../media/image127.jpeg"/><Relationship Id="rId48" Type="http://schemas.openxmlformats.org/officeDocument/2006/relationships/image" Target="../media/image132.jpeg"/><Relationship Id="rId56" Type="http://schemas.openxmlformats.org/officeDocument/2006/relationships/image" Target="../media/image140.jpeg"/><Relationship Id="rId64" Type="http://schemas.openxmlformats.org/officeDocument/2006/relationships/image" Target="../media/image148.jpeg"/><Relationship Id="rId69" Type="http://schemas.openxmlformats.org/officeDocument/2006/relationships/image" Target="../media/image153.jpeg"/><Relationship Id="rId77" Type="http://schemas.openxmlformats.org/officeDocument/2006/relationships/image" Target="../media/image161.jpeg"/><Relationship Id="rId8" Type="http://schemas.openxmlformats.org/officeDocument/2006/relationships/image" Target="../media/image92.jpeg"/><Relationship Id="rId51" Type="http://schemas.openxmlformats.org/officeDocument/2006/relationships/image" Target="../media/image135.jpeg"/><Relationship Id="rId72" Type="http://schemas.openxmlformats.org/officeDocument/2006/relationships/image" Target="../media/image156.jpeg"/><Relationship Id="rId80" Type="http://schemas.openxmlformats.org/officeDocument/2006/relationships/image" Target="../media/image164.tiff"/><Relationship Id="rId3" Type="http://schemas.openxmlformats.org/officeDocument/2006/relationships/image" Target="../media/image88.jpeg"/><Relationship Id="rId12" Type="http://schemas.openxmlformats.org/officeDocument/2006/relationships/image" Target="../media/image96.jpeg"/><Relationship Id="rId17" Type="http://schemas.openxmlformats.org/officeDocument/2006/relationships/image" Target="../media/image101.jpeg"/><Relationship Id="rId25" Type="http://schemas.openxmlformats.org/officeDocument/2006/relationships/image" Target="../media/image109.jpeg"/><Relationship Id="rId33" Type="http://schemas.openxmlformats.org/officeDocument/2006/relationships/image" Target="../media/image117.jpeg"/><Relationship Id="rId38" Type="http://schemas.openxmlformats.org/officeDocument/2006/relationships/image" Target="../media/image122.jpeg"/><Relationship Id="rId46" Type="http://schemas.openxmlformats.org/officeDocument/2006/relationships/image" Target="../media/image130.jpeg"/><Relationship Id="rId59" Type="http://schemas.openxmlformats.org/officeDocument/2006/relationships/image" Target="../media/image143.jpeg"/><Relationship Id="rId67" Type="http://schemas.openxmlformats.org/officeDocument/2006/relationships/image" Target="../media/image151.jpeg"/><Relationship Id="rId20" Type="http://schemas.openxmlformats.org/officeDocument/2006/relationships/image" Target="../media/image104.jpeg"/><Relationship Id="rId41" Type="http://schemas.openxmlformats.org/officeDocument/2006/relationships/image" Target="../media/image125.jpeg"/><Relationship Id="rId54" Type="http://schemas.openxmlformats.org/officeDocument/2006/relationships/image" Target="../media/image138.jpeg"/><Relationship Id="rId62" Type="http://schemas.openxmlformats.org/officeDocument/2006/relationships/image" Target="../media/image146.jpeg"/><Relationship Id="rId70" Type="http://schemas.openxmlformats.org/officeDocument/2006/relationships/image" Target="../media/image154.jpeg"/><Relationship Id="rId75" Type="http://schemas.openxmlformats.org/officeDocument/2006/relationships/image" Target="../media/image159.jpeg"/><Relationship Id="rId1" Type="http://schemas.openxmlformats.org/officeDocument/2006/relationships/slideLayout" Target="../slideLayouts/slideLayout1.xml"/><Relationship Id="rId6" Type="http://schemas.openxmlformats.org/officeDocument/2006/relationships/image" Target="../media/image90.jpeg"/><Relationship Id="rId15" Type="http://schemas.openxmlformats.org/officeDocument/2006/relationships/image" Target="../media/image99.jpeg"/><Relationship Id="rId23" Type="http://schemas.openxmlformats.org/officeDocument/2006/relationships/image" Target="../media/image107.jpeg"/><Relationship Id="rId28" Type="http://schemas.openxmlformats.org/officeDocument/2006/relationships/image" Target="../media/image112.jpeg"/><Relationship Id="rId36" Type="http://schemas.openxmlformats.org/officeDocument/2006/relationships/image" Target="../media/image120.jpeg"/><Relationship Id="rId49" Type="http://schemas.openxmlformats.org/officeDocument/2006/relationships/image" Target="../media/image133.jpeg"/><Relationship Id="rId57" Type="http://schemas.openxmlformats.org/officeDocument/2006/relationships/image" Target="../media/image141.jpeg"/></Relationships>
</file>

<file path=ppt/slides/_rels/slide3.xml.rels><?xml version="1.0" encoding="UTF-8" standalone="yes"?>
<Relationships xmlns="http://schemas.openxmlformats.org/package/2006/relationships"><Relationship Id="rId13" Type="http://schemas.openxmlformats.org/officeDocument/2006/relationships/image" Target="../media/image173.jpeg"/><Relationship Id="rId18" Type="http://schemas.openxmlformats.org/officeDocument/2006/relationships/image" Target="../media/image178.jpeg"/><Relationship Id="rId26" Type="http://schemas.openxmlformats.org/officeDocument/2006/relationships/image" Target="../media/image186.jpeg"/><Relationship Id="rId39" Type="http://schemas.openxmlformats.org/officeDocument/2006/relationships/image" Target="../media/image199.jpeg"/><Relationship Id="rId21" Type="http://schemas.openxmlformats.org/officeDocument/2006/relationships/image" Target="../media/image181.jpeg"/><Relationship Id="rId34" Type="http://schemas.openxmlformats.org/officeDocument/2006/relationships/image" Target="../media/image194.jpeg"/><Relationship Id="rId42" Type="http://schemas.openxmlformats.org/officeDocument/2006/relationships/image" Target="../media/image202.jpeg"/><Relationship Id="rId47" Type="http://schemas.openxmlformats.org/officeDocument/2006/relationships/image" Target="../media/image207.jpeg"/><Relationship Id="rId50" Type="http://schemas.openxmlformats.org/officeDocument/2006/relationships/image" Target="../media/image210.jpeg"/><Relationship Id="rId55" Type="http://schemas.openxmlformats.org/officeDocument/2006/relationships/image" Target="../media/image215.jpeg"/><Relationship Id="rId63" Type="http://schemas.openxmlformats.org/officeDocument/2006/relationships/image" Target="../media/image223.jpeg"/><Relationship Id="rId68" Type="http://schemas.openxmlformats.org/officeDocument/2006/relationships/image" Target="../media/image228.tiff"/><Relationship Id="rId7" Type="http://schemas.openxmlformats.org/officeDocument/2006/relationships/hyperlink" Target="http://sas0.intra.tostem.co.jp/photods/photo/05000/A/1612_DR_CHR_00594A.JPG" TargetMode="External"/><Relationship Id="rId2" Type="http://schemas.openxmlformats.org/officeDocument/2006/relationships/notesSlide" Target="../notesSlides/notesSlide3.xml"/><Relationship Id="rId16" Type="http://schemas.openxmlformats.org/officeDocument/2006/relationships/image" Target="../media/image176.jpeg"/><Relationship Id="rId29" Type="http://schemas.openxmlformats.org/officeDocument/2006/relationships/image" Target="../media/image189.jpeg"/><Relationship Id="rId1" Type="http://schemas.openxmlformats.org/officeDocument/2006/relationships/slideLayout" Target="../slideLayouts/slideLayout1.xml"/><Relationship Id="rId6" Type="http://schemas.openxmlformats.org/officeDocument/2006/relationships/image" Target="../media/image169.png"/><Relationship Id="rId11" Type="http://schemas.openxmlformats.org/officeDocument/2006/relationships/hyperlink" Target="http://sas0.intra.tostem.co.jp/photods/photo/05000/A/1612_DR_CHR_00401A.JPG" TargetMode="External"/><Relationship Id="rId24" Type="http://schemas.openxmlformats.org/officeDocument/2006/relationships/image" Target="../media/image184.jpeg"/><Relationship Id="rId32" Type="http://schemas.openxmlformats.org/officeDocument/2006/relationships/image" Target="../media/image192.jpeg"/><Relationship Id="rId37" Type="http://schemas.openxmlformats.org/officeDocument/2006/relationships/image" Target="../media/image197.jpeg"/><Relationship Id="rId40" Type="http://schemas.openxmlformats.org/officeDocument/2006/relationships/image" Target="../media/image200.jpeg"/><Relationship Id="rId45" Type="http://schemas.openxmlformats.org/officeDocument/2006/relationships/image" Target="../media/image205.jpeg"/><Relationship Id="rId53" Type="http://schemas.openxmlformats.org/officeDocument/2006/relationships/image" Target="../media/image213.jpeg"/><Relationship Id="rId58" Type="http://schemas.openxmlformats.org/officeDocument/2006/relationships/image" Target="../media/image218.jpeg"/><Relationship Id="rId66" Type="http://schemas.openxmlformats.org/officeDocument/2006/relationships/image" Target="../media/image226.jpeg"/><Relationship Id="rId5" Type="http://schemas.openxmlformats.org/officeDocument/2006/relationships/image" Target="../media/image168.png"/><Relationship Id="rId15" Type="http://schemas.openxmlformats.org/officeDocument/2006/relationships/image" Target="../media/image175.jpeg"/><Relationship Id="rId23" Type="http://schemas.openxmlformats.org/officeDocument/2006/relationships/image" Target="../media/image183.jpeg"/><Relationship Id="rId28" Type="http://schemas.openxmlformats.org/officeDocument/2006/relationships/image" Target="../media/image188.jpeg"/><Relationship Id="rId36" Type="http://schemas.openxmlformats.org/officeDocument/2006/relationships/image" Target="../media/image196.jpeg"/><Relationship Id="rId49" Type="http://schemas.openxmlformats.org/officeDocument/2006/relationships/image" Target="../media/image209.jpeg"/><Relationship Id="rId57" Type="http://schemas.openxmlformats.org/officeDocument/2006/relationships/image" Target="../media/image217.jpeg"/><Relationship Id="rId61" Type="http://schemas.openxmlformats.org/officeDocument/2006/relationships/image" Target="../media/image221.jpeg"/><Relationship Id="rId10" Type="http://schemas.openxmlformats.org/officeDocument/2006/relationships/image" Target="../media/image171.jpeg"/><Relationship Id="rId19" Type="http://schemas.openxmlformats.org/officeDocument/2006/relationships/image" Target="../media/image179.jpeg"/><Relationship Id="rId31" Type="http://schemas.openxmlformats.org/officeDocument/2006/relationships/image" Target="../media/image191.jpeg"/><Relationship Id="rId44" Type="http://schemas.openxmlformats.org/officeDocument/2006/relationships/image" Target="../media/image204.jpeg"/><Relationship Id="rId52" Type="http://schemas.openxmlformats.org/officeDocument/2006/relationships/image" Target="../media/image212.jpeg"/><Relationship Id="rId60" Type="http://schemas.openxmlformats.org/officeDocument/2006/relationships/image" Target="../media/image220.jpeg"/><Relationship Id="rId65" Type="http://schemas.openxmlformats.org/officeDocument/2006/relationships/image" Target="../media/image225.jpeg"/><Relationship Id="rId4" Type="http://schemas.openxmlformats.org/officeDocument/2006/relationships/image" Target="../media/image167.png"/><Relationship Id="rId9" Type="http://schemas.openxmlformats.org/officeDocument/2006/relationships/hyperlink" Target="http://sas0.intra.tostem.co.jp/photods/photo/05000/A/1612_DR_CHR_00174A.JPG" TargetMode="External"/><Relationship Id="rId14" Type="http://schemas.openxmlformats.org/officeDocument/2006/relationships/image" Target="../media/image174.jpeg"/><Relationship Id="rId22" Type="http://schemas.openxmlformats.org/officeDocument/2006/relationships/image" Target="../media/image182.jpeg"/><Relationship Id="rId27" Type="http://schemas.openxmlformats.org/officeDocument/2006/relationships/image" Target="../media/image187.jpeg"/><Relationship Id="rId30" Type="http://schemas.openxmlformats.org/officeDocument/2006/relationships/image" Target="../media/image190.jpeg"/><Relationship Id="rId35" Type="http://schemas.openxmlformats.org/officeDocument/2006/relationships/image" Target="../media/image195.jpeg"/><Relationship Id="rId43" Type="http://schemas.openxmlformats.org/officeDocument/2006/relationships/image" Target="../media/image203.jpeg"/><Relationship Id="rId48" Type="http://schemas.openxmlformats.org/officeDocument/2006/relationships/image" Target="../media/image208.jpeg"/><Relationship Id="rId56" Type="http://schemas.openxmlformats.org/officeDocument/2006/relationships/image" Target="../media/image216.jpeg"/><Relationship Id="rId64" Type="http://schemas.openxmlformats.org/officeDocument/2006/relationships/image" Target="../media/image224.jpeg"/><Relationship Id="rId8" Type="http://schemas.openxmlformats.org/officeDocument/2006/relationships/image" Target="../media/image170.jpeg"/><Relationship Id="rId51" Type="http://schemas.openxmlformats.org/officeDocument/2006/relationships/image" Target="../media/image211.jpeg"/><Relationship Id="rId3" Type="http://schemas.openxmlformats.org/officeDocument/2006/relationships/image" Target="../media/image166.png"/><Relationship Id="rId12" Type="http://schemas.openxmlformats.org/officeDocument/2006/relationships/image" Target="../media/image172.jpeg"/><Relationship Id="rId17" Type="http://schemas.openxmlformats.org/officeDocument/2006/relationships/image" Target="../media/image177.jpeg"/><Relationship Id="rId25" Type="http://schemas.openxmlformats.org/officeDocument/2006/relationships/image" Target="../media/image185.jpeg"/><Relationship Id="rId33" Type="http://schemas.openxmlformats.org/officeDocument/2006/relationships/image" Target="../media/image193.jpeg"/><Relationship Id="rId38" Type="http://schemas.openxmlformats.org/officeDocument/2006/relationships/image" Target="../media/image198.jpeg"/><Relationship Id="rId46" Type="http://schemas.openxmlformats.org/officeDocument/2006/relationships/image" Target="../media/image206.jpeg"/><Relationship Id="rId59" Type="http://schemas.openxmlformats.org/officeDocument/2006/relationships/image" Target="../media/image219.jpeg"/><Relationship Id="rId67" Type="http://schemas.openxmlformats.org/officeDocument/2006/relationships/image" Target="../media/image227.tiff"/><Relationship Id="rId20" Type="http://schemas.openxmlformats.org/officeDocument/2006/relationships/image" Target="../media/image180.jpeg"/><Relationship Id="rId41" Type="http://schemas.openxmlformats.org/officeDocument/2006/relationships/image" Target="../media/image201.jpeg"/><Relationship Id="rId54" Type="http://schemas.openxmlformats.org/officeDocument/2006/relationships/image" Target="../media/image214.jpeg"/><Relationship Id="rId62" Type="http://schemas.openxmlformats.org/officeDocument/2006/relationships/image" Target="../media/image222.jpeg"/></Relationships>
</file>

<file path=ppt/slides/_rels/slide4.xml.rels><?xml version="1.0" encoding="UTF-8" standalone="yes"?>
<Relationships xmlns="http://schemas.openxmlformats.org/package/2006/relationships"><Relationship Id="rId3" Type="http://schemas.openxmlformats.org/officeDocument/2006/relationships/image" Target="../media/image230.png"/><Relationship Id="rId7" Type="http://schemas.openxmlformats.org/officeDocument/2006/relationships/image" Target="../media/image233.png"/><Relationship Id="rId2" Type="http://schemas.openxmlformats.org/officeDocument/2006/relationships/image" Target="../media/image229.jpeg"/><Relationship Id="rId1" Type="http://schemas.openxmlformats.org/officeDocument/2006/relationships/slideLayout" Target="../slideLayouts/slideLayout8.xml"/><Relationship Id="rId6" Type="http://schemas.openxmlformats.org/officeDocument/2006/relationships/image" Target="../media/image232.png"/><Relationship Id="rId5" Type="http://schemas.openxmlformats.org/officeDocument/2006/relationships/hyperlink" Target="https://www5.lixil.co.jp/rakuraku/" TargetMode="External"/><Relationship Id="rId4" Type="http://schemas.openxmlformats.org/officeDocument/2006/relationships/image" Target="../media/image2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E20A44F-F1B4-43D1-94FC-9183F66C1738}"/>
              </a:ext>
            </a:extLst>
          </p:cNvPr>
          <p:cNvPicPr>
            <a:picLocks noChangeAspect="1"/>
          </p:cNvPicPr>
          <p:nvPr/>
        </p:nvPicPr>
        <p:blipFill>
          <a:blip r:embed="rId3"/>
          <a:stretch>
            <a:fillRect/>
          </a:stretch>
        </p:blipFill>
        <p:spPr>
          <a:xfrm>
            <a:off x="8749299" y="4490782"/>
            <a:ext cx="898569" cy="554400"/>
          </a:xfrm>
          <a:prstGeom prst="rect">
            <a:avLst/>
          </a:prstGeom>
        </p:spPr>
      </p:pic>
      <p:sp>
        <p:nvSpPr>
          <p:cNvPr id="10243" name="Rectangle 9">
            <a:extLst>
              <a:ext uri="{FF2B5EF4-FFF2-40B4-BE49-F238E27FC236}">
                <a16:creationId xmlns:a16="http://schemas.microsoft.com/office/drawing/2014/main" id="{3C443662-1255-4351-ADA1-1509DA620C70}"/>
              </a:ext>
            </a:extLst>
          </p:cNvPr>
          <p:cNvSpPr>
            <a:spLocks noChangeArrowheads="1"/>
          </p:cNvSpPr>
          <p:nvPr/>
        </p:nvSpPr>
        <p:spPr bwMode="auto">
          <a:xfrm>
            <a:off x="1403749" y="6631897"/>
            <a:ext cx="882251" cy="16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en-US" altLang="ja-JP" sz="544" dirty="0">
                <a:solidFill>
                  <a:srgbClr val="54585A"/>
                </a:solidFill>
                <a:latin typeface="游ゴシック" panose="020B0400000000000000" pitchFamily="50" charset="-128"/>
                <a:ea typeface="游ゴシック" panose="020B0400000000000000" pitchFamily="50" charset="-128"/>
              </a:rPr>
              <a:t>SPD99999008075</a:t>
            </a:r>
            <a:br>
              <a:rPr lang="en-US" altLang="ja-JP" sz="544" dirty="0">
                <a:solidFill>
                  <a:srgbClr val="54585A"/>
                </a:solidFill>
                <a:latin typeface="游ゴシック" panose="020B0400000000000000" pitchFamily="50" charset="-128"/>
                <a:ea typeface="游ゴシック" panose="020B0400000000000000" pitchFamily="50" charset="-128"/>
              </a:rPr>
            </a:br>
            <a:r>
              <a:rPr lang="en-US" altLang="ja-JP" sz="544" dirty="0">
                <a:solidFill>
                  <a:srgbClr val="54585A"/>
                </a:solidFill>
                <a:latin typeface="游ゴシック" panose="020B0400000000000000" pitchFamily="50" charset="-128"/>
                <a:ea typeface="游ゴシック" panose="020B0400000000000000" pitchFamily="50" charset="-128"/>
              </a:rPr>
              <a:t>2024.8.20</a:t>
            </a:r>
            <a:r>
              <a:rPr kumimoji="1" lang="ja-JP" altLang="en-US"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発行</a:t>
            </a:r>
          </a:p>
        </p:txBody>
      </p:sp>
      <p:sp>
        <p:nvSpPr>
          <p:cNvPr id="10244" name="Text Box 1039">
            <a:extLst>
              <a:ext uri="{FF2B5EF4-FFF2-40B4-BE49-F238E27FC236}">
                <a16:creationId xmlns:a16="http://schemas.microsoft.com/office/drawing/2014/main" id="{D7AC4FC6-2C59-4A4C-927A-366E435391F3}"/>
              </a:ext>
            </a:extLst>
          </p:cNvPr>
          <p:cNvSpPr txBox="1">
            <a:spLocks noChangeArrowheads="1"/>
          </p:cNvSpPr>
          <p:nvPr/>
        </p:nvSpPr>
        <p:spPr bwMode="auto">
          <a:xfrm>
            <a:off x="261707" y="455088"/>
            <a:ext cx="981038" cy="1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ja-JP" altLang="en-US" sz="127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断熱玄関ドア</a:t>
            </a:r>
          </a:p>
        </p:txBody>
      </p:sp>
      <p:sp>
        <p:nvSpPr>
          <p:cNvPr id="10245" name="Text Box 1039">
            <a:extLst>
              <a:ext uri="{FF2B5EF4-FFF2-40B4-BE49-F238E27FC236}">
                <a16:creationId xmlns:a16="http://schemas.microsoft.com/office/drawing/2014/main" id="{113856A8-01DA-404C-83BE-09F5A8746AA3}"/>
              </a:ext>
            </a:extLst>
          </p:cNvPr>
          <p:cNvSpPr txBox="1">
            <a:spLocks noChangeArrowheads="1"/>
          </p:cNvSpPr>
          <p:nvPr/>
        </p:nvSpPr>
        <p:spPr bwMode="auto">
          <a:xfrm>
            <a:off x="1631292" y="303873"/>
            <a:ext cx="4276812" cy="39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r>
              <a:rPr lang="ja-JP" altLang="en-US" sz="2540" b="1" dirty="0">
                <a:solidFill>
                  <a:srgbClr val="FFFFFF"/>
                </a:solidFill>
                <a:latin typeface="游ゴシック" panose="020B0400000000000000" pitchFamily="50" charset="-128"/>
                <a:ea typeface="游ゴシック" panose="020B0400000000000000" pitchFamily="50" charset="-128"/>
              </a:rPr>
              <a:t>防火戸</a:t>
            </a:r>
            <a:endParaRPr kumimoji="1" lang="ja-JP" altLang="en-US" sz="1814"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p:txBody>
      </p:sp>
      <p:sp>
        <p:nvSpPr>
          <p:cNvPr id="41" name="Text Box 1039">
            <a:extLst>
              <a:ext uri="{FF2B5EF4-FFF2-40B4-BE49-F238E27FC236}">
                <a16:creationId xmlns:a16="http://schemas.microsoft.com/office/drawing/2014/main" id="{7300F708-077E-4927-BA40-5D126AAB95EC}"/>
              </a:ext>
            </a:extLst>
          </p:cNvPr>
          <p:cNvSpPr txBox="1">
            <a:spLocks noChangeArrowheads="1"/>
          </p:cNvSpPr>
          <p:nvPr/>
        </p:nvSpPr>
        <p:spPr bwMode="auto">
          <a:xfrm>
            <a:off x="6172200" y="304800"/>
            <a:ext cx="10259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914400" rtl="0" eaLnBrk="1" fontAlgn="base" latinLnBrk="0" hangingPunct="1">
              <a:lnSpc>
                <a:spcPct val="100000"/>
              </a:lnSpc>
              <a:spcBef>
                <a:spcPts val="100"/>
              </a:spcBef>
              <a:spcAft>
                <a:spcPct val="0"/>
              </a:spcAft>
              <a:buClrTx/>
              <a:buSzTx/>
              <a:buFontTx/>
              <a:buNone/>
              <a:tabLst/>
              <a:defRPr/>
            </a:pPr>
            <a:r>
              <a:rPr kumimoji="1" lang="ja-JP" altLang="ja-JP" sz="20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商品特長</a:t>
            </a:r>
            <a:endParaRPr kumimoji="1" lang="ja-JP"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pic>
        <p:nvPicPr>
          <p:cNvPr id="44" name="図 64">
            <a:extLst>
              <a:ext uri="{FF2B5EF4-FFF2-40B4-BE49-F238E27FC236}">
                <a16:creationId xmlns:a16="http://schemas.microsoft.com/office/drawing/2014/main" id="{96449552-F580-4A9C-AEC3-587E78B94135}"/>
              </a:ext>
            </a:extLst>
          </p:cNvPr>
          <p:cNvPicPr>
            <a:picLocks noChangeAspect="1"/>
          </p:cNvPicPr>
          <p:nvPr/>
        </p:nvPicPr>
        <p:blipFill>
          <a:blip r:embed="rId4">
            <a:extLst>
              <a:ext uri="{28A0092B-C50C-407E-A947-70E740481C1C}">
                <a14:useLocalDpi xmlns:a14="http://schemas.microsoft.com/office/drawing/2010/main" val="0"/>
              </a:ext>
            </a:extLst>
          </a:blip>
          <a:srcRect l="7188" t="790" r="4396"/>
          <a:stretch>
            <a:fillRect/>
          </a:stretch>
        </p:blipFill>
        <p:spPr bwMode="auto">
          <a:xfrm>
            <a:off x="0" y="749300"/>
            <a:ext cx="3402013"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テキスト ボックス 2">
            <a:extLst>
              <a:ext uri="{FF2B5EF4-FFF2-40B4-BE49-F238E27FC236}">
                <a16:creationId xmlns:a16="http://schemas.microsoft.com/office/drawing/2014/main" id="{4B2F5305-7B56-49BF-A2FE-2B1384C79C05}"/>
              </a:ext>
            </a:extLst>
          </p:cNvPr>
          <p:cNvSpPr txBox="1">
            <a:spLocks noChangeArrowheads="1"/>
          </p:cNvSpPr>
          <p:nvPr/>
        </p:nvSpPr>
        <p:spPr bwMode="auto">
          <a:xfrm>
            <a:off x="11112" y="4443413"/>
            <a:ext cx="3646488" cy="338137"/>
          </a:xfrm>
          <a:prstGeom prst="rect">
            <a:avLst/>
          </a:prstGeom>
          <a:noFill/>
          <a:ln>
            <a:noFill/>
          </a:ln>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1600" b="1" dirty="0">
                <a:latin typeface="+mj-ea"/>
                <a:ea typeface="+mj-ea"/>
              </a:rPr>
              <a:t>住まいの個性は、玄関ドアに現れる。</a:t>
            </a:r>
          </a:p>
        </p:txBody>
      </p:sp>
      <p:sp>
        <p:nvSpPr>
          <p:cNvPr id="47" name="テキスト ボックス 46">
            <a:extLst>
              <a:ext uri="{FF2B5EF4-FFF2-40B4-BE49-F238E27FC236}">
                <a16:creationId xmlns:a16="http://schemas.microsoft.com/office/drawing/2014/main" id="{B0137E4E-A8A1-4DF3-B989-4822EFE10D92}"/>
              </a:ext>
            </a:extLst>
          </p:cNvPr>
          <p:cNvSpPr txBox="1"/>
          <p:nvPr/>
        </p:nvSpPr>
        <p:spPr>
          <a:xfrm>
            <a:off x="11112" y="4811713"/>
            <a:ext cx="3646488" cy="9239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900" dirty="0">
                <a:latin typeface="+mn-ea"/>
                <a:ea typeface="+mn-ea"/>
              </a:rPr>
              <a:t>住宅の“個性”が、これまで以上に問われる時代。</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住まいの顔となる玄関ドアも、</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住宅のコンセプトやスタイルをしっかりと体現することが大切です。</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細部の美しさまで磨き上げた玄関ドア</a:t>
            </a:r>
            <a:r>
              <a:rPr lang="en-US" altLang="ja-JP" sz="900" dirty="0">
                <a:latin typeface="+mn-ea"/>
                <a:ea typeface="+mn-ea"/>
              </a:rPr>
              <a:t>『</a:t>
            </a:r>
            <a:r>
              <a:rPr lang="ja-JP" altLang="en-US" sz="900" dirty="0">
                <a:latin typeface="+mn-ea"/>
                <a:ea typeface="+mn-ea"/>
              </a:rPr>
              <a:t>ジエスタ２</a:t>
            </a:r>
            <a:r>
              <a:rPr lang="en-US" altLang="ja-JP" sz="900" dirty="0">
                <a:latin typeface="+mn-ea"/>
                <a:ea typeface="+mn-ea"/>
              </a:rPr>
              <a:t>』</a:t>
            </a:r>
            <a:r>
              <a:rPr lang="ja-JP" altLang="en-US" sz="900" dirty="0" err="1">
                <a:latin typeface="+mn-ea"/>
                <a:ea typeface="+mn-ea"/>
              </a:rPr>
              <a:t>。</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豊富なデザイン・ラインアップで、</a:t>
            </a:r>
            <a:endParaRPr lang="en-US" altLang="ja-JP" sz="900" dirty="0">
              <a:latin typeface="+mn-ea"/>
              <a:ea typeface="+mn-ea"/>
            </a:endParaRPr>
          </a:p>
          <a:p>
            <a:pPr algn="ctr" eaLnBrk="1" fontAlgn="auto" hangingPunct="1">
              <a:spcBef>
                <a:spcPts val="0"/>
              </a:spcBef>
              <a:spcAft>
                <a:spcPts val="0"/>
              </a:spcAft>
              <a:defRPr/>
            </a:pPr>
            <a:r>
              <a:rPr lang="ja-JP" altLang="en-US" sz="900" dirty="0">
                <a:latin typeface="+mn-ea"/>
                <a:ea typeface="+mn-ea"/>
              </a:rPr>
              <a:t>玄関から住まいの個性づくりを実現します。</a:t>
            </a:r>
          </a:p>
        </p:txBody>
      </p:sp>
      <p:sp>
        <p:nvSpPr>
          <p:cNvPr id="48" name="テキスト ボックス 47">
            <a:extLst>
              <a:ext uri="{FF2B5EF4-FFF2-40B4-BE49-F238E27FC236}">
                <a16:creationId xmlns:a16="http://schemas.microsoft.com/office/drawing/2014/main" id="{80363FBE-0666-433B-81A1-A7D309CC760E}"/>
              </a:ext>
            </a:extLst>
          </p:cNvPr>
          <p:cNvSpPr txBox="1"/>
          <p:nvPr/>
        </p:nvSpPr>
        <p:spPr>
          <a:xfrm>
            <a:off x="3556000" y="765175"/>
            <a:ext cx="4949825" cy="246063"/>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■住まいの個性に合わせて選べる、豊富なデザインバリエーション</a:t>
            </a:r>
          </a:p>
        </p:txBody>
      </p:sp>
      <p:pic>
        <p:nvPicPr>
          <p:cNvPr id="49" name="図 23">
            <a:extLst>
              <a:ext uri="{FF2B5EF4-FFF2-40B4-BE49-F238E27FC236}">
                <a16:creationId xmlns:a16="http://schemas.microsoft.com/office/drawing/2014/main" id="{A1598F8E-8A78-4132-9455-EABEB851B0D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943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図 24">
            <a:extLst>
              <a:ext uri="{FF2B5EF4-FFF2-40B4-BE49-F238E27FC236}">
                <a16:creationId xmlns:a16="http://schemas.microsoft.com/office/drawing/2014/main" id="{D73519DB-CC0A-429C-AEE3-B58EB9649BE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943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図 25">
            <a:extLst>
              <a:ext uri="{FF2B5EF4-FFF2-40B4-BE49-F238E27FC236}">
                <a16:creationId xmlns:a16="http://schemas.microsoft.com/office/drawing/2014/main" id="{95F5ABBF-2FEF-481D-8BAA-64051CFBF9C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497513"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図 28">
            <a:extLst>
              <a:ext uri="{FF2B5EF4-FFF2-40B4-BE49-F238E27FC236}">
                <a16:creationId xmlns:a16="http://schemas.microsoft.com/office/drawing/2014/main" id="{3D0A6BE1-0209-4B2E-B0F7-A1A20D31A89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7991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図 29">
            <a:extLst>
              <a:ext uri="{FF2B5EF4-FFF2-40B4-BE49-F238E27FC236}">
                <a16:creationId xmlns:a16="http://schemas.microsoft.com/office/drawing/2014/main" id="{C8FC7F44-DC16-4B3E-AC9E-EC93C2F1AA6F}"/>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1214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図 225">
            <a:extLst>
              <a:ext uri="{FF2B5EF4-FFF2-40B4-BE49-F238E27FC236}">
                <a16:creationId xmlns:a16="http://schemas.microsoft.com/office/drawing/2014/main" id="{AC92B5AB-2A89-482D-B524-F63D48035276}"/>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1214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図 226">
            <a:extLst>
              <a:ext uri="{FF2B5EF4-FFF2-40B4-BE49-F238E27FC236}">
                <a16:creationId xmlns:a16="http://schemas.microsoft.com/office/drawing/2014/main" id="{110C08F2-414B-4BE3-B71C-3FB7BDBA7A0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6424613"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図 227">
            <a:extLst>
              <a:ext uri="{FF2B5EF4-FFF2-40B4-BE49-F238E27FC236}">
                <a16:creationId xmlns:a16="http://schemas.microsoft.com/office/drawing/2014/main" id="{E471F849-C2A4-4111-94D2-DB577352B5D4}"/>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7262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図 228">
            <a:extLst>
              <a:ext uri="{FF2B5EF4-FFF2-40B4-BE49-F238E27FC236}">
                <a16:creationId xmlns:a16="http://schemas.microsoft.com/office/drawing/2014/main" id="{22643EA0-1DDF-40FD-8A1A-95FF6098636D}"/>
              </a:ext>
            </a:extLst>
          </p:cNvPr>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0485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図 229">
            <a:extLst>
              <a:ext uri="{FF2B5EF4-FFF2-40B4-BE49-F238E27FC236}">
                <a16:creationId xmlns:a16="http://schemas.microsoft.com/office/drawing/2014/main" id="{8087D884-9AAA-41EC-918D-091511FF8AEF}"/>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0485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図 232">
            <a:extLst>
              <a:ext uri="{FF2B5EF4-FFF2-40B4-BE49-F238E27FC236}">
                <a16:creationId xmlns:a16="http://schemas.microsoft.com/office/drawing/2014/main" id="{52869713-7974-4DCB-9B7D-02C6AE233128}"/>
              </a:ext>
            </a:extLst>
          </p:cNvPr>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348538" y="1876425"/>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図 236">
            <a:extLst>
              <a:ext uri="{FF2B5EF4-FFF2-40B4-BE49-F238E27FC236}">
                <a16:creationId xmlns:a16="http://schemas.microsoft.com/office/drawing/2014/main" id="{2407F144-1FEE-4679-B643-C39620553ADC}"/>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76533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図 237">
            <a:extLst>
              <a:ext uri="{FF2B5EF4-FFF2-40B4-BE49-F238E27FC236}">
                <a16:creationId xmlns:a16="http://schemas.microsoft.com/office/drawing/2014/main" id="{953B3D72-E46A-4109-9B81-5EB52EFAF393}"/>
              </a:ext>
            </a:extLst>
          </p:cNvPr>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79756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図 238">
            <a:extLst>
              <a:ext uri="{FF2B5EF4-FFF2-40B4-BE49-F238E27FC236}">
                <a16:creationId xmlns:a16="http://schemas.microsoft.com/office/drawing/2014/main" id="{C86B0A6E-EED5-47A8-824C-11C7D0958A91}"/>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79756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図 239">
            <a:extLst>
              <a:ext uri="{FF2B5EF4-FFF2-40B4-BE49-F238E27FC236}">
                <a16:creationId xmlns:a16="http://schemas.microsoft.com/office/drawing/2014/main" id="{64172FC2-5ED8-4424-A07C-52EDD9854B39}"/>
              </a:ext>
            </a:extLst>
          </p:cNvPr>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828198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図 240">
            <a:extLst>
              <a:ext uri="{FF2B5EF4-FFF2-40B4-BE49-F238E27FC236}">
                <a16:creationId xmlns:a16="http://schemas.microsoft.com/office/drawing/2014/main" id="{74A32266-A45F-4530-B093-A4F0554B58A4}"/>
              </a:ext>
            </a:extLst>
          </p:cNvPr>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85804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図 241">
            <a:extLst>
              <a:ext uri="{FF2B5EF4-FFF2-40B4-BE49-F238E27FC236}">
                <a16:creationId xmlns:a16="http://schemas.microsoft.com/office/drawing/2014/main" id="{561F4B7D-05B5-4A6C-9E87-65CF0BE38C8A}"/>
              </a:ext>
            </a:extLst>
          </p:cNvPr>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8902700" y="1041400"/>
            <a:ext cx="8286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図 242">
            <a:extLst>
              <a:ext uri="{FF2B5EF4-FFF2-40B4-BE49-F238E27FC236}">
                <a16:creationId xmlns:a16="http://schemas.microsoft.com/office/drawing/2014/main" id="{5D4B6787-BC1F-4ACF-BD92-154077F09810}"/>
              </a:ext>
            </a:extLst>
          </p:cNvPr>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8902700" y="1876425"/>
            <a:ext cx="223838"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図 246">
            <a:extLst>
              <a:ext uri="{FF2B5EF4-FFF2-40B4-BE49-F238E27FC236}">
                <a16:creationId xmlns:a16="http://schemas.microsoft.com/office/drawing/2014/main" id="{7586FAB4-F915-4DA7-8A9B-B5E4B416DD30}"/>
              </a:ext>
            </a:extLst>
          </p:cNvPr>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9507538" y="1876425"/>
            <a:ext cx="223837"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テキスト ボックス 67">
            <a:extLst>
              <a:ext uri="{FF2B5EF4-FFF2-40B4-BE49-F238E27FC236}">
                <a16:creationId xmlns:a16="http://schemas.microsoft.com/office/drawing/2014/main" id="{A1DB1830-41BE-4C53-B70F-3BDB7952EA12}"/>
              </a:ext>
            </a:extLst>
          </p:cNvPr>
          <p:cNvSpPr txBox="1"/>
          <p:nvPr/>
        </p:nvSpPr>
        <p:spPr>
          <a:xfrm>
            <a:off x="3625850" y="1104900"/>
            <a:ext cx="1444625" cy="231775"/>
          </a:xfrm>
          <a:prstGeom prst="rect">
            <a:avLst/>
          </a:prstGeom>
          <a:noFill/>
        </p:spPr>
        <p:txBody>
          <a:bodyPr>
            <a:spAutoFit/>
          </a:bodyPr>
          <a:lstStyle/>
          <a:p>
            <a:pPr algn="ctr" defTabSz="457187" eaLnBrk="1" fontAlgn="auto" hangingPunct="1">
              <a:spcBef>
                <a:spcPts val="0"/>
              </a:spcBef>
              <a:spcAft>
                <a:spcPts val="0"/>
              </a:spcAft>
              <a:defRPr/>
            </a:pPr>
            <a:r>
              <a:rPr lang="en-US" altLang="ja-JP" sz="900" kern="0" dirty="0">
                <a:latin typeface="+mn-lt"/>
                <a:ea typeface="Yu Gothic Medium" panose="020B0500000000000000" pitchFamily="50" charset="-128"/>
                <a:cs typeface="Vrinda" panose="020B0502040204020203" pitchFamily="34" charset="0"/>
              </a:rPr>
              <a:t>[DESIGN STYLE MAP] </a:t>
            </a:r>
            <a:endParaRPr lang="ja-JP" altLang="en-US" sz="900" kern="0" dirty="0">
              <a:latin typeface="+mn-lt"/>
              <a:ea typeface="Yu Gothic Medium" panose="020B0500000000000000" pitchFamily="50" charset="-128"/>
              <a:cs typeface="Vrinda" panose="020B0502040204020203" pitchFamily="34" charset="0"/>
            </a:endParaRPr>
          </a:p>
        </p:txBody>
      </p:sp>
      <p:sp>
        <p:nvSpPr>
          <p:cNvPr id="69" name="テキスト ボックス 68">
            <a:extLst>
              <a:ext uri="{FF2B5EF4-FFF2-40B4-BE49-F238E27FC236}">
                <a16:creationId xmlns:a16="http://schemas.microsoft.com/office/drawing/2014/main" id="{A1051706-5D2F-4A02-8E29-2D3324DECEFE}"/>
              </a:ext>
            </a:extLst>
          </p:cNvPr>
          <p:cNvSpPr txBox="1"/>
          <p:nvPr/>
        </p:nvSpPr>
        <p:spPr>
          <a:xfrm>
            <a:off x="5194300" y="1589088"/>
            <a:ext cx="836613"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GRACE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グレーススタイル</a:t>
            </a:r>
          </a:p>
        </p:txBody>
      </p:sp>
      <p:sp>
        <p:nvSpPr>
          <p:cNvPr id="70" name="テキスト ボックス 69">
            <a:extLst>
              <a:ext uri="{FF2B5EF4-FFF2-40B4-BE49-F238E27FC236}">
                <a16:creationId xmlns:a16="http://schemas.microsoft.com/office/drawing/2014/main" id="{8CE7C7E7-35C0-4DAA-A29A-D8D857803A2B}"/>
              </a:ext>
            </a:extLst>
          </p:cNvPr>
          <p:cNvSpPr txBox="1"/>
          <p:nvPr/>
        </p:nvSpPr>
        <p:spPr>
          <a:xfrm>
            <a:off x="5921375" y="1593850"/>
            <a:ext cx="1228725" cy="293688"/>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MINIMAL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ミニマルスタイル</a:t>
            </a:r>
          </a:p>
        </p:txBody>
      </p:sp>
      <p:sp>
        <p:nvSpPr>
          <p:cNvPr id="71" name="テキスト ボックス 70">
            <a:extLst>
              <a:ext uri="{FF2B5EF4-FFF2-40B4-BE49-F238E27FC236}">
                <a16:creationId xmlns:a16="http://schemas.microsoft.com/office/drawing/2014/main" id="{01C68457-F03D-4373-8069-994EB74E2ED7}"/>
              </a:ext>
            </a:extLst>
          </p:cNvPr>
          <p:cNvSpPr txBox="1"/>
          <p:nvPr/>
        </p:nvSpPr>
        <p:spPr>
          <a:xfrm>
            <a:off x="7040563" y="1589088"/>
            <a:ext cx="836612"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PLAIN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プレーンスタイル</a:t>
            </a:r>
          </a:p>
        </p:txBody>
      </p:sp>
      <p:sp>
        <p:nvSpPr>
          <p:cNvPr id="72" name="テキスト ボックス 71">
            <a:extLst>
              <a:ext uri="{FF2B5EF4-FFF2-40B4-BE49-F238E27FC236}">
                <a16:creationId xmlns:a16="http://schemas.microsoft.com/office/drawing/2014/main" id="{6C3B4A95-5248-459B-9174-2C1A1D136F83}"/>
              </a:ext>
            </a:extLst>
          </p:cNvPr>
          <p:cNvSpPr txBox="1"/>
          <p:nvPr/>
        </p:nvSpPr>
        <p:spPr>
          <a:xfrm>
            <a:off x="7799388" y="1589088"/>
            <a:ext cx="1181100" cy="292100"/>
          </a:xfrm>
          <a:prstGeom prst="rect">
            <a:avLst/>
          </a:prstGeom>
          <a:noFill/>
        </p:spPr>
        <p:txBody>
          <a:bodyPr>
            <a:spAutoFit/>
          </a:bodyPr>
          <a:lstStyle/>
          <a:p>
            <a:pPr algn="ctr" defTabSz="457187" eaLnBrk="1" fontAlgn="auto" hangingPunct="1">
              <a:spcBef>
                <a:spcPts val="0"/>
              </a:spcBef>
              <a:spcAft>
                <a:spcPts val="0"/>
              </a:spcAft>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INDIVITY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fontAlgn="auto" hangingPunct="1">
              <a:spcBef>
                <a:spcPts val="0"/>
              </a:spcBef>
              <a:spcAft>
                <a:spcPts val="0"/>
              </a:spcAft>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インディヴィティスタイル</a:t>
            </a:r>
          </a:p>
        </p:txBody>
      </p:sp>
      <p:sp>
        <p:nvSpPr>
          <p:cNvPr id="73" name="テキスト ボックス 72">
            <a:extLst>
              <a:ext uri="{FF2B5EF4-FFF2-40B4-BE49-F238E27FC236}">
                <a16:creationId xmlns:a16="http://schemas.microsoft.com/office/drawing/2014/main" id="{A38FF283-E2F4-4994-B990-47AB3472A752}"/>
              </a:ext>
            </a:extLst>
          </p:cNvPr>
          <p:cNvSpPr txBox="1"/>
          <p:nvPr/>
        </p:nvSpPr>
        <p:spPr>
          <a:xfrm>
            <a:off x="3729038" y="2630488"/>
            <a:ext cx="2249487" cy="2317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en-US" altLang="ja-JP" sz="900" b="1">
                <a:latin typeface="+mn-ea"/>
                <a:ea typeface="+mn-ea"/>
              </a:rPr>
              <a:t>【</a:t>
            </a:r>
            <a:r>
              <a:rPr lang="ja-JP" altLang="en-US" sz="900" b="1">
                <a:latin typeface="+mn-ea"/>
                <a:ea typeface="+mn-ea"/>
              </a:rPr>
              <a:t>室内側のデザインにもこだわりを</a:t>
            </a:r>
            <a:r>
              <a:rPr lang="en-US" altLang="ja-JP" sz="900" b="1">
                <a:latin typeface="+mn-ea"/>
                <a:ea typeface="+mn-ea"/>
              </a:rPr>
              <a:t>】</a:t>
            </a:r>
            <a:endParaRPr lang="ja-JP" altLang="en-US" sz="900" b="1">
              <a:latin typeface="+mn-ea"/>
              <a:ea typeface="+mn-ea"/>
            </a:endParaRPr>
          </a:p>
        </p:txBody>
      </p:sp>
      <p:sp>
        <p:nvSpPr>
          <p:cNvPr id="74" name="テキスト ボックス 73">
            <a:extLst>
              <a:ext uri="{FF2B5EF4-FFF2-40B4-BE49-F238E27FC236}">
                <a16:creationId xmlns:a16="http://schemas.microsoft.com/office/drawing/2014/main" id="{F80E3E23-7D1E-40E4-B280-F877AFDA0A23}"/>
              </a:ext>
            </a:extLst>
          </p:cNvPr>
          <p:cNvSpPr txBox="1"/>
          <p:nvPr/>
        </p:nvSpPr>
        <p:spPr>
          <a:xfrm>
            <a:off x="6597650" y="2630488"/>
            <a:ext cx="2851150" cy="231775"/>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en-US" altLang="ja-JP" sz="900" b="1" dirty="0">
                <a:latin typeface="+mn-ea"/>
                <a:ea typeface="+mn-ea"/>
              </a:rPr>
              <a:t>【</a:t>
            </a:r>
            <a:r>
              <a:rPr lang="ja-JP" altLang="en-US" sz="900" b="1" dirty="0">
                <a:latin typeface="+mn-ea"/>
                <a:ea typeface="+mn-ea"/>
              </a:rPr>
              <a:t>質感や色調にこだわったカラーラインアップ</a:t>
            </a:r>
            <a:r>
              <a:rPr lang="en-US" altLang="ja-JP" sz="900" b="1" dirty="0">
                <a:latin typeface="+mn-ea"/>
                <a:ea typeface="+mn-ea"/>
              </a:rPr>
              <a:t>】</a:t>
            </a:r>
            <a:endParaRPr lang="ja-JP" altLang="en-US" sz="900" b="1" dirty="0">
              <a:latin typeface="+mn-ea"/>
              <a:ea typeface="+mn-ea"/>
            </a:endParaRPr>
          </a:p>
        </p:txBody>
      </p:sp>
      <p:pic>
        <p:nvPicPr>
          <p:cNvPr id="75" name="図 248">
            <a:extLst>
              <a:ext uri="{FF2B5EF4-FFF2-40B4-BE49-F238E27FC236}">
                <a16:creationId xmlns:a16="http://schemas.microsoft.com/office/drawing/2014/main" id="{B6D2AF10-A21E-4A3B-806E-F9B1C530F316}"/>
              </a:ext>
            </a:extLst>
          </p:cNvPr>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3827463" y="3036888"/>
            <a:ext cx="358775"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図 249">
            <a:extLst>
              <a:ext uri="{FF2B5EF4-FFF2-40B4-BE49-F238E27FC236}">
                <a16:creationId xmlns:a16="http://schemas.microsoft.com/office/drawing/2014/main" id="{06E3A22F-D558-493B-A88E-C40423150FB6}"/>
              </a:ext>
            </a:extLst>
          </p:cNvPr>
          <p:cNvPicPr>
            <a:picLocks noChangeAspect="1"/>
          </p:cNvPicPr>
          <p:nvPr/>
        </p:nvPicPr>
        <p:blipFill>
          <a:blip r:embed="rId25">
            <a:extLst>
              <a:ext uri="{28A0092B-C50C-407E-A947-70E740481C1C}">
                <a14:useLocalDpi xmlns:a14="http://schemas.microsoft.com/office/drawing/2010/main" val="0"/>
              </a:ext>
            </a:extLst>
          </a:blip>
          <a:srcRect/>
          <a:stretch>
            <a:fillRect/>
          </a:stretch>
        </p:blipFill>
        <p:spPr bwMode="auto">
          <a:xfrm>
            <a:off x="4349750" y="3124200"/>
            <a:ext cx="32543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図 250">
            <a:extLst>
              <a:ext uri="{FF2B5EF4-FFF2-40B4-BE49-F238E27FC236}">
                <a16:creationId xmlns:a16="http://schemas.microsoft.com/office/drawing/2014/main" id="{101A5F7C-AF6A-48B7-9F67-8A86CDE8CB2B}"/>
              </a:ext>
            </a:extLst>
          </p:cNvPr>
          <p:cNvPicPr>
            <a:picLocks noChangeAspect="1"/>
          </p:cNvPicPr>
          <p:nvPr/>
        </p:nvPicPr>
        <p:blipFill>
          <a:blip r:embed="rId26">
            <a:extLst>
              <a:ext uri="{28A0092B-C50C-407E-A947-70E740481C1C}">
                <a14:useLocalDpi xmlns:a14="http://schemas.microsoft.com/office/drawing/2010/main" val="0"/>
              </a:ext>
            </a:extLst>
          </a:blip>
          <a:srcRect/>
          <a:stretch>
            <a:fillRect/>
          </a:stretch>
        </p:blipFill>
        <p:spPr bwMode="auto">
          <a:xfrm>
            <a:off x="4873625" y="3124200"/>
            <a:ext cx="323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図 33">
            <a:extLst>
              <a:ext uri="{FF2B5EF4-FFF2-40B4-BE49-F238E27FC236}">
                <a16:creationId xmlns:a16="http://schemas.microsoft.com/office/drawing/2014/main" id="{BFA4A49F-0C72-4F9C-8A0A-AAD61A27F846}"/>
              </a:ext>
            </a:extLst>
          </p:cNvPr>
          <p:cNvPicPr>
            <a:picLocks noChangeAspect="1"/>
          </p:cNvPicPr>
          <p:nvPr/>
        </p:nvPicPr>
        <p:blipFill>
          <a:blip r:embed="rId27">
            <a:extLst>
              <a:ext uri="{28A0092B-C50C-407E-A947-70E740481C1C}">
                <a14:useLocalDpi xmlns:a14="http://schemas.microsoft.com/office/drawing/2010/main" val="0"/>
              </a:ext>
            </a:extLst>
          </a:blip>
          <a:srcRect/>
          <a:stretch>
            <a:fillRect/>
          </a:stretch>
        </p:blipFill>
        <p:spPr bwMode="auto">
          <a:xfrm>
            <a:off x="5464175" y="3036888"/>
            <a:ext cx="360363"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図 34">
            <a:extLst>
              <a:ext uri="{FF2B5EF4-FFF2-40B4-BE49-F238E27FC236}">
                <a16:creationId xmlns:a16="http://schemas.microsoft.com/office/drawing/2014/main" id="{BFCBF0CB-C056-448E-988B-0A42B45F8295}"/>
              </a:ext>
            </a:extLst>
          </p:cNvPr>
          <p:cNvPicPr>
            <a:picLocks noChangeAspect="1"/>
          </p:cNvPicPr>
          <p:nvPr/>
        </p:nvPicPr>
        <p:blipFill>
          <a:blip r:embed="rId28">
            <a:extLst>
              <a:ext uri="{28A0092B-C50C-407E-A947-70E740481C1C}">
                <a14:useLocalDpi xmlns:a14="http://schemas.microsoft.com/office/drawing/2010/main" val="0"/>
              </a:ext>
            </a:extLst>
          </a:blip>
          <a:srcRect/>
          <a:stretch>
            <a:fillRect/>
          </a:stretch>
        </p:blipFill>
        <p:spPr bwMode="auto">
          <a:xfrm>
            <a:off x="5919788" y="3124200"/>
            <a:ext cx="323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テキスト ボックス 79">
            <a:extLst>
              <a:ext uri="{FF2B5EF4-FFF2-40B4-BE49-F238E27FC236}">
                <a16:creationId xmlns:a16="http://schemas.microsoft.com/office/drawing/2014/main" id="{7F57CC3C-3259-494F-9C39-95E878561962}"/>
              </a:ext>
            </a:extLst>
          </p:cNvPr>
          <p:cNvSpPr txBox="1"/>
          <p:nvPr/>
        </p:nvSpPr>
        <p:spPr>
          <a:xfrm>
            <a:off x="3729038" y="2827338"/>
            <a:ext cx="1465262" cy="2000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700" dirty="0">
                <a:latin typeface="+mn-ea"/>
                <a:ea typeface="+mn-ea"/>
              </a:rPr>
              <a:t>内外同テイスト仕様もご用意。</a:t>
            </a:r>
          </a:p>
        </p:txBody>
      </p:sp>
      <p:sp>
        <p:nvSpPr>
          <p:cNvPr id="81" name="テキスト ボックス 80">
            <a:extLst>
              <a:ext uri="{FF2B5EF4-FFF2-40B4-BE49-F238E27FC236}">
                <a16:creationId xmlns:a16="http://schemas.microsoft.com/office/drawing/2014/main" id="{AA243D9E-1ED5-496E-BC2A-9836DFE40196}"/>
              </a:ext>
            </a:extLst>
          </p:cNvPr>
          <p:cNvSpPr txBox="1"/>
          <p:nvPr/>
        </p:nvSpPr>
        <p:spPr>
          <a:xfrm>
            <a:off x="3744913" y="3875088"/>
            <a:ext cx="523875"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a:latin typeface="+mn-ea"/>
                <a:ea typeface="+mn-ea"/>
              </a:rPr>
              <a:t>外観</a:t>
            </a:r>
          </a:p>
        </p:txBody>
      </p:sp>
      <p:sp>
        <p:nvSpPr>
          <p:cNvPr id="82" name="テキスト ボックス 81">
            <a:extLst>
              <a:ext uri="{FF2B5EF4-FFF2-40B4-BE49-F238E27FC236}">
                <a16:creationId xmlns:a16="http://schemas.microsoft.com/office/drawing/2014/main" id="{336AB854-4D7D-40C7-A979-32361A755651}"/>
              </a:ext>
            </a:extLst>
          </p:cNvPr>
          <p:cNvSpPr txBox="1"/>
          <p:nvPr/>
        </p:nvSpPr>
        <p:spPr>
          <a:xfrm>
            <a:off x="4108654" y="3880644"/>
            <a:ext cx="703853" cy="246062"/>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スタンダード仕様</a:t>
            </a:r>
          </a:p>
        </p:txBody>
      </p:sp>
      <p:sp>
        <p:nvSpPr>
          <p:cNvPr id="83" name="テキスト ボックス 82">
            <a:extLst>
              <a:ext uri="{FF2B5EF4-FFF2-40B4-BE49-F238E27FC236}">
                <a16:creationId xmlns:a16="http://schemas.microsoft.com/office/drawing/2014/main" id="{CE1B1CB6-0EB9-4BB4-8B4F-F900672CEB6A}"/>
              </a:ext>
            </a:extLst>
          </p:cNvPr>
          <p:cNvSpPr txBox="1"/>
          <p:nvPr/>
        </p:nvSpPr>
        <p:spPr>
          <a:xfrm>
            <a:off x="5367338" y="2825750"/>
            <a:ext cx="1474787" cy="20002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700">
                <a:latin typeface="+mn-ea"/>
                <a:ea typeface="+mn-ea"/>
              </a:rPr>
              <a:t>内外別カラーのドアもご用意。</a:t>
            </a:r>
          </a:p>
        </p:txBody>
      </p:sp>
      <p:sp>
        <p:nvSpPr>
          <p:cNvPr id="84" name="テキスト ボックス 83">
            <a:extLst>
              <a:ext uri="{FF2B5EF4-FFF2-40B4-BE49-F238E27FC236}">
                <a16:creationId xmlns:a16="http://schemas.microsoft.com/office/drawing/2014/main" id="{0B543B10-FC43-4B90-A1CA-D2D0771F5FDD}"/>
              </a:ext>
            </a:extLst>
          </p:cNvPr>
          <p:cNvSpPr txBox="1"/>
          <p:nvPr/>
        </p:nvSpPr>
        <p:spPr>
          <a:xfrm>
            <a:off x="5218113" y="3875088"/>
            <a:ext cx="852487"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a:latin typeface="+mn-ea"/>
                <a:ea typeface="+mn-ea"/>
              </a:rPr>
              <a:t>外観</a:t>
            </a:r>
            <a:endParaRPr lang="en-US" altLang="ja-JP" sz="500">
              <a:latin typeface="+mn-ea"/>
              <a:ea typeface="+mn-ea"/>
            </a:endParaRPr>
          </a:p>
          <a:p>
            <a:pPr algn="ctr" eaLnBrk="1" fontAlgn="auto" hangingPunct="1">
              <a:spcBef>
                <a:spcPts val="0"/>
              </a:spcBef>
              <a:spcAft>
                <a:spcPts val="0"/>
              </a:spcAft>
              <a:defRPr/>
            </a:pPr>
            <a:r>
              <a:rPr lang="ja-JP" altLang="en-US" sz="500">
                <a:latin typeface="+mn-ea"/>
                <a:ea typeface="+mn-ea"/>
              </a:rPr>
              <a:t>マットブラック</a:t>
            </a:r>
            <a:endParaRPr lang="en-US" altLang="ja-JP" sz="500">
              <a:latin typeface="+mn-ea"/>
              <a:ea typeface="+mn-ea"/>
            </a:endParaRPr>
          </a:p>
        </p:txBody>
      </p:sp>
      <p:sp>
        <p:nvSpPr>
          <p:cNvPr id="85" name="テキスト ボックス 84">
            <a:extLst>
              <a:ext uri="{FF2B5EF4-FFF2-40B4-BE49-F238E27FC236}">
                <a16:creationId xmlns:a16="http://schemas.microsoft.com/office/drawing/2014/main" id="{49EDEA39-061B-4266-A1B5-56EAFCA17380}"/>
              </a:ext>
            </a:extLst>
          </p:cNvPr>
          <p:cNvSpPr txBox="1"/>
          <p:nvPr/>
        </p:nvSpPr>
        <p:spPr>
          <a:xfrm>
            <a:off x="5654675" y="3875088"/>
            <a:ext cx="852488"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ホワイト</a:t>
            </a:r>
            <a:endParaRPr lang="en-US" altLang="ja-JP" sz="500" dirty="0">
              <a:latin typeface="+mn-ea"/>
              <a:ea typeface="+mn-ea"/>
            </a:endParaRPr>
          </a:p>
        </p:txBody>
      </p:sp>
      <p:cxnSp>
        <p:nvCxnSpPr>
          <p:cNvPr id="86" name="直線コネクタ 85">
            <a:extLst>
              <a:ext uri="{FF2B5EF4-FFF2-40B4-BE49-F238E27FC236}">
                <a16:creationId xmlns:a16="http://schemas.microsoft.com/office/drawing/2014/main" id="{2CB78B95-D55F-4432-9EF4-FE18382D8978}"/>
              </a:ext>
            </a:extLst>
          </p:cNvPr>
          <p:cNvCxnSpPr/>
          <p:nvPr/>
        </p:nvCxnSpPr>
        <p:spPr>
          <a:xfrm>
            <a:off x="6273800" y="4154488"/>
            <a:ext cx="0" cy="219710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pic>
        <p:nvPicPr>
          <p:cNvPr id="87" name="図 43">
            <a:extLst>
              <a:ext uri="{FF2B5EF4-FFF2-40B4-BE49-F238E27FC236}">
                <a16:creationId xmlns:a16="http://schemas.microsoft.com/office/drawing/2014/main" id="{689CFE52-E7DA-429E-902C-B0D3BF3A3632}"/>
              </a:ext>
            </a:extLst>
          </p:cNvPr>
          <p:cNvPicPr>
            <a:picLocks noChangeAspect="1"/>
          </p:cNvPicPr>
          <p:nvPr/>
        </p:nvPicPr>
        <p:blipFill>
          <a:blip r:embed="rId29">
            <a:extLst>
              <a:ext uri="{28A0092B-C50C-407E-A947-70E740481C1C}">
                <a14:useLocalDpi xmlns:a14="http://schemas.microsoft.com/office/drawing/2010/main" val="0"/>
              </a:ext>
            </a:extLst>
          </a:blip>
          <a:srcRect/>
          <a:stretch>
            <a:fillRect/>
          </a:stretch>
        </p:blipFill>
        <p:spPr bwMode="auto">
          <a:xfrm>
            <a:off x="676116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図 44">
            <a:extLst>
              <a:ext uri="{FF2B5EF4-FFF2-40B4-BE49-F238E27FC236}">
                <a16:creationId xmlns:a16="http://schemas.microsoft.com/office/drawing/2014/main" id="{316E0E25-86A5-4A2E-B578-DDCC8C20319D}"/>
              </a:ext>
            </a:extLst>
          </p:cNvPr>
          <p:cNvPicPr>
            <a:picLocks noChangeAspect="1"/>
          </p:cNvPicPr>
          <p:nvPr/>
        </p:nvPicPr>
        <p:blipFill>
          <a:blip r:embed="rId30">
            <a:extLst>
              <a:ext uri="{28A0092B-C50C-407E-A947-70E740481C1C}">
                <a14:useLocalDpi xmlns:a14="http://schemas.microsoft.com/office/drawing/2010/main" val="0"/>
              </a:ext>
            </a:extLst>
          </a:blip>
          <a:srcRect/>
          <a:stretch>
            <a:fillRect/>
          </a:stretch>
        </p:blipFill>
        <p:spPr bwMode="auto">
          <a:xfrm>
            <a:off x="706596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図 47">
            <a:extLst>
              <a:ext uri="{FF2B5EF4-FFF2-40B4-BE49-F238E27FC236}">
                <a16:creationId xmlns:a16="http://schemas.microsoft.com/office/drawing/2014/main" id="{6E362986-0205-4F64-9406-B3C254254836}"/>
              </a:ext>
            </a:extLst>
          </p:cNvPr>
          <p:cNvPicPr>
            <a:picLocks noChangeAspect="1"/>
          </p:cNvPicPr>
          <p:nvPr/>
        </p:nvPicPr>
        <p:blipFill>
          <a:blip r:embed="rId31">
            <a:extLst>
              <a:ext uri="{28A0092B-C50C-407E-A947-70E740481C1C}">
                <a14:useLocalDpi xmlns:a14="http://schemas.microsoft.com/office/drawing/2010/main" val="0"/>
              </a:ext>
            </a:extLst>
          </a:blip>
          <a:srcRect/>
          <a:stretch>
            <a:fillRect/>
          </a:stretch>
        </p:blipFill>
        <p:spPr bwMode="auto">
          <a:xfrm>
            <a:off x="7372350"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 name="図 48">
            <a:extLst>
              <a:ext uri="{FF2B5EF4-FFF2-40B4-BE49-F238E27FC236}">
                <a16:creationId xmlns:a16="http://schemas.microsoft.com/office/drawing/2014/main" id="{AE0F99FF-01D7-4140-A4F4-C538204655A8}"/>
              </a:ext>
            </a:extLst>
          </p:cNvPr>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7678738"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図 49">
            <a:extLst>
              <a:ext uri="{FF2B5EF4-FFF2-40B4-BE49-F238E27FC236}">
                <a16:creationId xmlns:a16="http://schemas.microsoft.com/office/drawing/2014/main" id="{2A25AB74-6FCF-4706-A2C0-08000CF9D672}"/>
              </a:ext>
            </a:extLst>
          </p:cNvPr>
          <p:cNvPicPr>
            <a:picLocks noChangeAspect="1"/>
          </p:cNvPicPr>
          <p:nvPr/>
        </p:nvPicPr>
        <p:blipFill>
          <a:blip r:embed="rId33">
            <a:extLst>
              <a:ext uri="{28A0092B-C50C-407E-A947-70E740481C1C}">
                <a14:useLocalDpi xmlns:a14="http://schemas.microsoft.com/office/drawing/2010/main" val="0"/>
              </a:ext>
            </a:extLst>
          </a:blip>
          <a:srcRect/>
          <a:stretch>
            <a:fillRect/>
          </a:stretch>
        </p:blipFill>
        <p:spPr bwMode="auto">
          <a:xfrm>
            <a:off x="7985125"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図 50">
            <a:extLst>
              <a:ext uri="{FF2B5EF4-FFF2-40B4-BE49-F238E27FC236}">
                <a16:creationId xmlns:a16="http://schemas.microsoft.com/office/drawing/2014/main" id="{A0FFF82A-C770-4A2B-948C-5583207B9E3A}"/>
              </a:ext>
            </a:extLst>
          </p:cNvPr>
          <p:cNvPicPr>
            <a:picLocks noChangeAspect="1"/>
          </p:cNvPicPr>
          <p:nvPr/>
        </p:nvPicPr>
        <p:blipFill>
          <a:blip r:embed="rId34">
            <a:extLst>
              <a:ext uri="{28A0092B-C50C-407E-A947-70E740481C1C}">
                <a14:useLocalDpi xmlns:a14="http://schemas.microsoft.com/office/drawing/2010/main" val="0"/>
              </a:ext>
            </a:extLst>
          </a:blip>
          <a:srcRect/>
          <a:stretch>
            <a:fillRect/>
          </a:stretch>
        </p:blipFill>
        <p:spPr bwMode="auto">
          <a:xfrm>
            <a:off x="8291513"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図 52">
            <a:extLst>
              <a:ext uri="{FF2B5EF4-FFF2-40B4-BE49-F238E27FC236}">
                <a16:creationId xmlns:a16="http://schemas.microsoft.com/office/drawing/2014/main" id="{DA2F4A36-123E-4CBD-AC44-5DA74C70057B}"/>
              </a:ext>
            </a:extLst>
          </p:cNvPr>
          <p:cNvPicPr>
            <a:picLocks noChangeAspect="1"/>
          </p:cNvPicPr>
          <p:nvPr/>
        </p:nvPicPr>
        <p:blipFill>
          <a:blip r:embed="rId35">
            <a:extLst>
              <a:ext uri="{28A0092B-C50C-407E-A947-70E740481C1C}">
                <a14:useLocalDpi xmlns:a14="http://schemas.microsoft.com/office/drawing/2010/main" val="0"/>
              </a:ext>
            </a:extLst>
          </a:blip>
          <a:srcRect/>
          <a:stretch>
            <a:fillRect/>
          </a:stretch>
        </p:blipFill>
        <p:spPr bwMode="auto">
          <a:xfrm>
            <a:off x="8596313" y="2900363"/>
            <a:ext cx="21748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図 53">
            <a:extLst>
              <a:ext uri="{FF2B5EF4-FFF2-40B4-BE49-F238E27FC236}">
                <a16:creationId xmlns:a16="http://schemas.microsoft.com/office/drawing/2014/main" id="{CDB7A6C9-A74F-426C-802E-D7EEEB5C7CF0}"/>
              </a:ext>
            </a:extLst>
          </p:cNvPr>
          <p:cNvPicPr>
            <a:picLocks noChangeAspect="1"/>
          </p:cNvPicPr>
          <p:nvPr/>
        </p:nvPicPr>
        <p:blipFill>
          <a:blip r:embed="rId36">
            <a:extLst>
              <a:ext uri="{28A0092B-C50C-407E-A947-70E740481C1C}">
                <a14:useLocalDpi xmlns:a14="http://schemas.microsoft.com/office/drawing/2010/main" val="0"/>
              </a:ext>
            </a:extLst>
          </a:blip>
          <a:srcRect/>
          <a:stretch>
            <a:fillRect/>
          </a:stretch>
        </p:blipFill>
        <p:spPr bwMode="auto">
          <a:xfrm>
            <a:off x="8902700"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図 54">
            <a:extLst>
              <a:ext uri="{FF2B5EF4-FFF2-40B4-BE49-F238E27FC236}">
                <a16:creationId xmlns:a16="http://schemas.microsoft.com/office/drawing/2014/main" id="{8F2732F9-7A56-4C06-A7AD-A86AC8646A44}"/>
              </a:ext>
            </a:extLst>
          </p:cNvPr>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9209088"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 name="図 55">
            <a:extLst>
              <a:ext uri="{FF2B5EF4-FFF2-40B4-BE49-F238E27FC236}">
                <a16:creationId xmlns:a16="http://schemas.microsoft.com/office/drawing/2014/main" id="{CB09DD80-08C7-41A4-ABA4-78BA2AC8E7D1}"/>
              </a:ext>
            </a:extLst>
          </p:cNvPr>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9515475" y="2900363"/>
            <a:ext cx="2159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 name="図 56">
            <a:extLst>
              <a:ext uri="{FF2B5EF4-FFF2-40B4-BE49-F238E27FC236}">
                <a16:creationId xmlns:a16="http://schemas.microsoft.com/office/drawing/2014/main" id="{B849E212-774B-4874-88A8-BB476C190AD3}"/>
              </a:ext>
            </a:extLst>
          </p:cNvPr>
          <p:cNvPicPr>
            <a:picLocks noChangeAspect="1"/>
          </p:cNvPicPr>
          <p:nvPr/>
        </p:nvPicPr>
        <p:blipFill>
          <a:blip r:embed="rId39">
            <a:extLst>
              <a:ext uri="{28A0092B-C50C-407E-A947-70E740481C1C}">
                <a14:useLocalDpi xmlns:a14="http://schemas.microsoft.com/office/drawing/2010/main" val="0"/>
              </a:ext>
            </a:extLst>
          </a:blip>
          <a:srcRect/>
          <a:stretch>
            <a:fillRect/>
          </a:stretch>
        </p:blipFill>
        <p:spPr bwMode="auto">
          <a:xfrm>
            <a:off x="676116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図 57">
            <a:extLst>
              <a:ext uri="{FF2B5EF4-FFF2-40B4-BE49-F238E27FC236}">
                <a16:creationId xmlns:a16="http://schemas.microsoft.com/office/drawing/2014/main" id="{5C091F28-93C0-4D2C-BFD4-A4782C287903}"/>
              </a:ext>
            </a:extLst>
          </p:cNvPr>
          <p:cNvPicPr>
            <a:picLocks noChangeAspect="1"/>
          </p:cNvPicPr>
          <p:nvPr/>
        </p:nvPicPr>
        <p:blipFill>
          <a:blip r:embed="rId40">
            <a:extLst>
              <a:ext uri="{28A0092B-C50C-407E-A947-70E740481C1C}">
                <a14:useLocalDpi xmlns:a14="http://schemas.microsoft.com/office/drawing/2010/main" val="0"/>
              </a:ext>
            </a:extLst>
          </a:blip>
          <a:srcRect/>
          <a:stretch>
            <a:fillRect/>
          </a:stretch>
        </p:blipFill>
        <p:spPr bwMode="auto">
          <a:xfrm>
            <a:off x="706596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図 58">
            <a:extLst>
              <a:ext uri="{FF2B5EF4-FFF2-40B4-BE49-F238E27FC236}">
                <a16:creationId xmlns:a16="http://schemas.microsoft.com/office/drawing/2014/main" id="{1420BAAE-F72C-4E3D-81CF-4CAF844EBB0E}"/>
              </a:ext>
            </a:extLst>
          </p:cNvPr>
          <p:cNvPicPr>
            <a:picLocks noChangeAspect="1"/>
          </p:cNvPicPr>
          <p:nvPr/>
        </p:nvPicPr>
        <p:blipFill>
          <a:blip r:embed="rId41">
            <a:extLst>
              <a:ext uri="{28A0092B-C50C-407E-A947-70E740481C1C}">
                <a14:useLocalDpi xmlns:a14="http://schemas.microsoft.com/office/drawing/2010/main" val="0"/>
              </a:ext>
            </a:extLst>
          </a:blip>
          <a:srcRect/>
          <a:stretch>
            <a:fillRect/>
          </a:stretch>
        </p:blipFill>
        <p:spPr bwMode="auto">
          <a:xfrm>
            <a:off x="7372350"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図 59">
            <a:extLst>
              <a:ext uri="{FF2B5EF4-FFF2-40B4-BE49-F238E27FC236}">
                <a16:creationId xmlns:a16="http://schemas.microsoft.com/office/drawing/2014/main" id="{819BF4FE-469E-4F1C-AB84-C67FD93C1DD1}"/>
              </a:ext>
            </a:extLst>
          </p:cNvPr>
          <p:cNvPicPr>
            <a:picLocks noChangeAspect="1"/>
          </p:cNvPicPr>
          <p:nvPr/>
        </p:nvPicPr>
        <p:blipFill>
          <a:blip r:embed="rId42">
            <a:extLst>
              <a:ext uri="{28A0092B-C50C-407E-A947-70E740481C1C}">
                <a14:useLocalDpi xmlns:a14="http://schemas.microsoft.com/office/drawing/2010/main" val="0"/>
              </a:ext>
            </a:extLst>
          </a:blip>
          <a:srcRect/>
          <a:stretch>
            <a:fillRect/>
          </a:stretch>
        </p:blipFill>
        <p:spPr bwMode="auto">
          <a:xfrm>
            <a:off x="7678738"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図 60">
            <a:extLst>
              <a:ext uri="{FF2B5EF4-FFF2-40B4-BE49-F238E27FC236}">
                <a16:creationId xmlns:a16="http://schemas.microsoft.com/office/drawing/2014/main" id="{C7B8A523-16ED-47D0-8213-D80D32CEB203}"/>
              </a:ext>
            </a:extLst>
          </p:cNvPr>
          <p:cNvPicPr>
            <a:picLocks noChangeAspect="1"/>
          </p:cNvPicPr>
          <p:nvPr/>
        </p:nvPicPr>
        <p:blipFill>
          <a:blip r:embed="rId43">
            <a:extLst>
              <a:ext uri="{28A0092B-C50C-407E-A947-70E740481C1C}">
                <a14:useLocalDpi xmlns:a14="http://schemas.microsoft.com/office/drawing/2010/main" val="0"/>
              </a:ext>
            </a:extLst>
          </a:blip>
          <a:srcRect/>
          <a:stretch>
            <a:fillRect/>
          </a:stretch>
        </p:blipFill>
        <p:spPr bwMode="auto">
          <a:xfrm>
            <a:off x="7985125"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図 61">
            <a:extLst>
              <a:ext uri="{FF2B5EF4-FFF2-40B4-BE49-F238E27FC236}">
                <a16:creationId xmlns:a16="http://schemas.microsoft.com/office/drawing/2014/main" id="{B152F5BC-1E1D-440D-A61A-5A9481DCF3E6}"/>
              </a:ext>
            </a:extLst>
          </p:cNvPr>
          <p:cNvPicPr>
            <a:picLocks noChangeAspect="1"/>
          </p:cNvPicPr>
          <p:nvPr/>
        </p:nvPicPr>
        <p:blipFill>
          <a:blip r:embed="rId44">
            <a:extLst>
              <a:ext uri="{28A0092B-C50C-407E-A947-70E740481C1C}">
                <a14:useLocalDpi xmlns:a14="http://schemas.microsoft.com/office/drawing/2010/main" val="0"/>
              </a:ext>
            </a:extLst>
          </a:blip>
          <a:srcRect/>
          <a:stretch>
            <a:fillRect/>
          </a:stretch>
        </p:blipFill>
        <p:spPr bwMode="auto">
          <a:xfrm>
            <a:off x="8291513"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図 62">
            <a:extLst>
              <a:ext uri="{FF2B5EF4-FFF2-40B4-BE49-F238E27FC236}">
                <a16:creationId xmlns:a16="http://schemas.microsoft.com/office/drawing/2014/main" id="{EB63C2FB-3A92-4513-A367-9F5CE2C87980}"/>
              </a:ext>
            </a:extLst>
          </p:cNvPr>
          <p:cNvPicPr>
            <a:picLocks noChangeAspect="1"/>
          </p:cNvPicPr>
          <p:nvPr/>
        </p:nvPicPr>
        <p:blipFill>
          <a:blip r:embed="rId45">
            <a:extLst>
              <a:ext uri="{28A0092B-C50C-407E-A947-70E740481C1C}">
                <a14:useLocalDpi xmlns:a14="http://schemas.microsoft.com/office/drawing/2010/main" val="0"/>
              </a:ext>
            </a:extLst>
          </a:blip>
          <a:srcRect/>
          <a:stretch>
            <a:fillRect/>
          </a:stretch>
        </p:blipFill>
        <p:spPr bwMode="auto">
          <a:xfrm>
            <a:off x="8596313" y="3254375"/>
            <a:ext cx="2174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図 258">
            <a:extLst>
              <a:ext uri="{FF2B5EF4-FFF2-40B4-BE49-F238E27FC236}">
                <a16:creationId xmlns:a16="http://schemas.microsoft.com/office/drawing/2014/main" id="{4E039217-0F07-4845-A001-76FC0E72EC66}"/>
              </a:ext>
            </a:extLst>
          </p:cNvPr>
          <p:cNvPicPr>
            <a:picLocks noChangeAspect="1"/>
          </p:cNvPicPr>
          <p:nvPr/>
        </p:nvPicPr>
        <p:blipFill>
          <a:blip r:embed="rId46">
            <a:extLst>
              <a:ext uri="{28A0092B-C50C-407E-A947-70E740481C1C}">
                <a14:useLocalDpi xmlns:a14="http://schemas.microsoft.com/office/drawing/2010/main" val="0"/>
              </a:ext>
            </a:extLst>
          </a:blip>
          <a:srcRect/>
          <a:stretch>
            <a:fillRect/>
          </a:stretch>
        </p:blipFill>
        <p:spPr bwMode="auto">
          <a:xfrm>
            <a:off x="8902700"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図 260">
            <a:extLst>
              <a:ext uri="{FF2B5EF4-FFF2-40B4-BE49-F238E27FC236}">
                <a16:creationId xmlns:a16="http://schemas.microsoft.com/office/drawing/2014/main" id="{FA7031CF-9E98-4B19-B6D6-22CD36151919}"/>
              </a:ext>
            </a:extLst>
          </p:cNvPr>
          <p:cNvPicPr>
            <a:picLocks noChangeAspect="1"/>
          </p:cNvPicPr>
          <p:nvPr/>
        </p:nvPicPr>
        <p:blipFill>
          <a:blip r:embed="rId47">
            <a:extLst>
              <a:ext uri="{28A0092B-C50C-407E-A947-70E740481C1C}">
                <a14:useLocalDpi xmlns:a14="http://schemas.microsoft.com/office/drawing/2010/main" val="0"/>
              </a:ext>
            </a:extLst>
          </a:blip>
          <a:srcRect/>
          <a:stretch>
            <a:fillRect/>
          </a:stretch>
        </p:blipFill>
        <p:spPr bwMode="auto">
          <a:xfrm>
            <a:off x="9209088" y="3254375"/>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図 261">
            <a:extLst>
              <a:ext uri="{FF2B5EF4-FFF2-40B4-BE49-F238E27FC236}">
                <a16:creationId xmlns:a16="http://schemas.microsoft.com/office/drawing/2014/main" id="{A45C74E4-911C-45B0-8E2C-7BE955DC5F0D}"/>
              </a:ext>
            </a:extLst>
          </p:cNvPr>
          <p:cNvPicPr>
            <a:picLocks noChangeAspect="1"/>
          </p:cNvPicPr>
          <p:nvPr/>
        </p:nvPicPr>
        <p:blipFill>
          <a:blip r:embed="rId48">
            <a:extLst>
              <a:ext uri="{28A0092B-C50C-407E-A947-70E740481C1C}">
                <a14:useLocalDpi xmlns:a14="http://schemas.microsoft.com/office/drawing/2010/main" val="0"/>
              </a:ext>
            </a:extLst>
          </a:blip>
          <a:stretch>
            <a:fillRect/>
          </a:stretch>
        </p:blipFill>
        <p:spPr bwMode="auto">
          <a:xfrm>
            <a:off x="9515475" y="3254375"/>
            <a:ext cx="216141" cy="29927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図 262">
            <a:extLst>
              <a:ext uri="{FF2B5EF4-FFF2-40B4-BE49-F238E27FC236}">
                <a16:creationId xmlns:a16="http://schemas.microsoft.com/office/drawing/2014/main" id="{1836D4EA-F4E3-465A-9653-B317AA5FC70D}"/>
              </a:ext>
            </a:extLst>
          </p:cNvPr>
          <p:cNvPicPr>
            <a:picLocks noChangeAspect="1"/>
          </p:cNvPicPr>
          <p:nvPr/>
        </p:nvPicPr>
        <p:blipFill>
          <a:blip r:embed="rId49">
            <a:extLst>
              <a:ext uri="{28A0092B-C50C-407E-A947-70E740481C1C}">
                <a14:useLocalDpi xmlns:a14="http://schemas.microsoft.com/office/drawing/2010/main" val="0"/>
              </a:ext>
            </a:extLst>
          </a:blip>
          <a:srcRect/>
          <a:stretch>
            <a:fillRect/>
          </a:stretch>
        </p:blipFill>
        <p:spPr bwMode="auto">
          <a:xfrm>
            <a:off x="6750050"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図 263">
            <a:extLst>
              <a:ext uri="{FF2B5EF4-FFF2-40B4-BE49-F238E27FC236}">
                <a16:creationId xmlns:a16="http://schemas.microsoft.com/office/drawing/2014/main" id="{3675BD6A-4E8F-4C1B-B73B-B344A64E3C14}"/>
              </a:ext>
            </a:extLst>
          </p:cNvPr>
          <p:cNvPicPr>
            <a:picLocks noChangeAspect="1"/>
          </p:cNvPicPr>
          <p:nvPr/>
        </p:nvPicPr>
        <p:blipFill>
          <a:blip r:embed="rId50">
            <a:extLst>
              <a:ext uri="{28A0092B-C50C-407E-A947-70E740481C1C}">
                <a14:useLocalDpi xmlns:a14="http://schemas.microsoft.com/office/drawing/2010/main" val="0"/>
              </a:ext>
            </a:extLst>
          </a:blip>
          <a:srcRect/>
          <a:stretch>
            <a:fillRect/>
          </a:stretch>
        </p:blipFill>
        <p:spPr bwMode="auto">
          <a:xfrm>
            <a:off x="7058025"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図 264">
            <a:extLst>
              <a:ext uri="{FF2B5EF4-FFF2-40B4-BE49-F238E27FC236}">
                <a16:creationId xmlns:a16="http://schemas.microsoft.com/office/drawing/2014/main" id="{60C4AF32-435D-499C-8BEC-1F1A906F3F54}"/>
              </a:ext>
            </a:extLst>
          </p:cNvPr>
          <p:cNvPicPr>
            <a:picLocks noChangeAspect="1"/>
          </p:cNvPicPr>
          <p:nvPr/>
        </p:nvPicPr>
        <p:blipFill>
          <a:blip r:embed="rId51">
            <a:extLst>
              <a:ext uri="{28A0092B-C50C-407E-A947-70E740481C1C}">
                <a14:useLocalDpi xmlns:a14="http://schemas.microsoft.com/office/drawing/2010/main" val="0"/>
              </a:ext>
            </a:extLst>
          </a:blip>
          <a:srcRect/>
          <a:stretch>
            <a:fillRect/>
          </a:stretch>
        </p:blipFill>
        <p:spPr bwMode="auto">
          <a:xfrm>
            <a:off x="7364413"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図 274">
            <a:extLst>
              <a:ext uri="{FF2B5EF4-FFF2-40B4-BE49-F238E27FC236}">
                <a16:creationId xmlns:a16="http://schemas.microsoft.com/office/drawing/2014/main" id="{5F50B730-9132-49B6-916F-690D6AA8BF67}"/>
              </a:ext>
            </a:extLst>
          </p:cNvPr>
          <p:cNvPicPr>
            <a:picLocks noChangeAspect="1"/>
          </p:cNvPicPr>
          <p:nvPr/>
        </p:nvPicPr>
        <p:blipFill>
          <a:blip r:embed="rId52">
            <a:extLst>
              <a:ext uri="{28A0092B-C50C-407E-A947-70E740481C1C}">
                <a14:useLocalDpi xmlns:a14="http://schemas.microsoft.com/office/drawing/2010/main" val="0"/>
              </a:ext>
            </a:extLst>
          </a:blip>
          <a:srcRect/>
          <a:stretch>
            <a:fillRect/>
          </a:stretch>
        </p:blipFill>
        <p:spPr bwMode="auto">
          <a:xfrm>
            <a:off x="7672388"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図 279">
            <a:extLst>
              <a:ext uri="{FF2B5EF4-FFF2-40B4-BE49-F238E27FC236}">
                <a16:creationId xmlns:a16="http://schemas.microsoft.com/office/drawing/2014/main" id="{FA284D93-92A7-485A-8692-577ED62E0E04}"/>
              </a:ext>
            </a:extLst>
          </p:cNvPr>
          <p:cNvPicPr>
            <a:picLocks noChangeAspect="1"/>
          </p:cNvPicPr>
          <p:nvPr/>
        </p:nvPicPr>
        <p:blipFill>
          <a:blip r:embed="rId53">
            <a:extLst>
              <a:ext uri="{28A0092B-C50C-407E-A947-70E740481C1C}">
                <a14:useLocalDpi xmlns:a14="http://schemas.microsoft.com/office/drawing/2010/main" val="0"/>
              </a:ext>
            </a:extLst>
          </a:blip>
          <a:srcRect/>
          <a:stretch>
            <a:fillRect/>
          </a:stretch>
        </p:blipFill>
        <p:spPr bwMode="auto">
          <a:xfrm>
            <a:off x="7980363"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 name="図 280">
            <a:extLst>
              <a:ext uri="{FF2B5EF4-FFF2-40B4-BE49-F238E27FC236}">
                <a16:creationId xmlns:a16="http://schemas.microsoft.com/office/drawing/2014/main" id="{1AAC6177-2B08-4FDF-9AEF-65078CF95EE6}"/>
              </a:ext>
            </a:extLst>
          </p:cNvPr>
          <p:cNvPicPr>
            <a:picLocks noChangeAspect="1"/>
          </p:cNvPicPr>
          <p:nvPr/>
        </p:nvPicPr>
        <p:blipFill>
          <a:blip r:embed="rId54">
            <a:extLst>
              <a:ext uri="{28A0092B-C50C-407E-A947-70E740481C1C}">
                <a14:useLocalDpi xmlns:a14="http://schemas.microsoft.com/office/drawing/2010/main" val="0"/>
              </a:ext>
            </a:extLst>
          </a:blip>
          <a:srcRect/>
          <a:stretch>
            <a:fillRect/>
          </a:stretch>
        </p:blipFill>
        <p:spPr bwMode="auto">
          <a:xfrm>
            <a:off x="8286750"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図 281">
            <a:extLst>
              <a:ext uri="{FF2B5EF4-FFF2-40B4-BE49-F238E27FC236}">
                <a16:creationId xmlns:a16="http://schemas.microsoft.com/office/drawing/2014/main" id="{62ED9A3D-20AD-458B-AFE7-D33BBE6E2927}"/>
              </a:ext>
            </a:extLst>
          </p:cNvPr>
          <p:cNvPicPr>
            <a:picLocks noChangeAspect="1"/>
          </p:cNvPicPr>
          <p:nvPr/>
        </p:nvPicPr>
        <p:blipFill>
          <a:blip r:embed="rId55">
            <a:extLst>
              <a:ext uri="{28A0092B-C50C-407E-A947-70E740481C1C}">
                <a14:useLocalDpi xmlns:a14="http://schemas.microsoft.com/office/drawing/2010/main" val="0"/>
              </a:ext>
            </a:extLst>
          </a:blip>
          <a:srcRect/>
          <a:stretch>
            <a:fillRect/>
          </a:stretch>
        </p:blipFill>
        <p:spPr bwMode="auto">
          <a:xfrm>
            <a:off x="8594725"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図 282">
            <a:extLst>
              <a:ext uri="{FF2B5EF4-FFF2-40B4-BE49-F238E27FC236}">
                <a16:creationId xmlns:a16="http://schemas.microsoft.com/office/drawing/2014/main" id="{80CCDB6E-C80F-4C0E-9FA1-1F1E965B1301}"/>
              </a:ext>
            </a:extLst>
          </p:cNvPr>
          <p:cNvPicPr>
            <a:picLocks noChangeAspect="1"/>
          </p:cNvPicPr>
          <p:nvPr/>
        </p:nvPicPr>
        <p:blipFill>
          <a:blip r:embed="rId56">
            <a:extLst>
              <a:ext uri="{28A0092B-C50C-407E-A947-70E740481C1C}">
                <a14:useLocalDpi xmlns:a14="http://schemas.microsoft.com/office/drawing/2010/main" val="0"/>
              </a:ext>
            </a:extLst>
          </a:blip>
          <a:srcRect/>
          <a:stretch>
            <a:fillRect/>
          </a:stretch>
        </p:blipFill>
        <p:spPr bwMode="auto">
          <a:xfrm>
            <a:off x="8901113" y="3619500"/>
            <a:ext cx="217487"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図 283">
            <a:extLst>
              <a:ext uri="{FF2B5EF4-FFF2-40B4-BE49-F238E27FC236}">
                <a16:creationId xmlns:a16="http://schemas.microsoft.com/office/drawing/2014/main" id="{1652C57B-E2DF-4E36-9ADB-EEEF674EFAFE}"/>
              </a:ext>
            </a:extLst>
          </p:cNvPr>
          <p:cNvPicPr>
            <a:picLocks noChangeAspect="1"/>
          </p:cNvPicPr>
          <p:nvPr/>
        </p:nvPicPr>
        <p:blipFill>
          <a:blip r:embed="rId57">
            <a:extLst>
              <a:ext uri="{28A0092B-C50C-407E-A947-70E740481C1C}">
                <a14:useLocalDpi xmlns:a14="http://schemas.microsoft.com/office/drawing/2010/main" val="0"/>
              </a:ext>
            </a:extLst>
          </a:blip>
          <a:srcRect/>
          <a:stretch>
            <a:fillRect/>
          </a:stretch>
        </p:blipFill>
        <p:spPr bwMode="auto">
          <a:xfrm>
            <a:off x="9209088" y="3619500"/>
            <a:ext cx="2159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テキスト ボックス 117">
            <a:extLst>
              <a:ext uri="{FF2B5EF4-FFF2-40B4-BE49-F238E27FC236}">
                <a16:creationId xmlns:a16="http://schemas.microsoft.com/office/drawing/2014/main" id="{2C4F0CDD-7750-433F-B362-A27DDD504E1A}"/>
              </a:ext>
            </a:extLst>
          </p:cNvPr>
          <p:cNvSpPr txBox="1"/>
          <p:nvPr/>
        </p:nvSpPr>
        <p:spPr>
          <a:xfrm>
            <a:off x="3556000" y="4110038"/>
            <a:ext cx="2214563"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■洗練されたハンドルデザイン</a:t>
            </a:r>
          </a:p>
        </p:txBody>
      </p:sp>
      <p:pic>
        <p:nvPicPr>
          <p:cNvPr id="119" name="図 286">
            <a:extLst>
              <a:ext uri="{FF2B5EF4-FFF2-40B4-BE49-F238E27FC236}">
                <a16:creationId xmlns:a16="http://schemas.microsoft.com/office/drawing/2014/main" id="{54400E5D-12B3-4A36-88A3-275BF2C06946}"/>
              </a:ext>
            </a:extLst>
          </p:cNvPr>
          <p:cNvPicPr>
            <a:picLocks noChangeAspect="1"/>
          </p:cNvPicPr>
          <p:nvPr/>
        </p:nvPicPr>
        <p:blipFill>
          <a:blip r:embed="rId58">
            <a:extLst>
              <a:ext uri="{28A0092B-C50C-407E-A947-70E740481C1C}">
                <a14:useLocalDpi xmlns:a14="http://schemas.microsoft.com/office/drawing/2010/main" val="0"/>
              </a:ext>
            </a:extLst>
          </a:blip>
          <a:srcRect l="-514" t="4323" r="27260" b="18608"/>
          <a:stretch>
            <a:fillRect/>
          </a:stretch>
        </p:blipFill>
        <p:spPr bwMode="auto">
          <a:xfrm>
            <a:off x="3643313" y="4341813"/>
            <a:ext cx="1077912"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 name="図 73">
            <a:extLst>
              <a:ext uri="{FF2B5EF4-FFF2-40B4-BE49-F238E27FC236}">
                <a16:creationId xmlns:a16="http://schemas.microsoft.com/office/drawing/2014/main" id="{07DA5C31-36ED-4071-BC20-59AED9A59AD5}"/>
              </a:ext>
            </a:extLst>
          </p:cNvPr>
          <p:cNvPicPr>
            <a:picLocks noChangeAspect="1"/>
          </p:cNvPicPr>
          <p:nvPr/>
        </p:nvPicPr>
        <p:blipFill>
          <a:blip r:embed="rId59">
            <a:extLst>
              <a:ext uri="{28A0092B-C50C-407E-A947-70E740481C1C}">
                <a14:useLocalDpi xmlns:a14="http://schemas.microsoft.com/office/drawing/2010/main" val="0"/>
              </a:ext>
            </a:extLst>
          </a:blip>
          <a:srcRect/>
          <a:stretch>
            <a:fillRect/>
          </a:stretch>
        </p:blipFill>
        <p:spPr bwMode="auto">
          <a:xfrm>
            <a:off x="4862513" y="4657725"/>
            <a:ext cx="53975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6" name="図 76">
            <a:extLst>
              <a:ext uri="{FF2B5EF4-FFF2-40B4-BE49-F238E27FC236}">
                <a16:creationId xmlns:a16="http://schemas.microsoft.com/office/drawing/2014/main" id="{0770D4B7-2A88-423D-A869-7E4B4E37A454}"/>
              </a:ext>
            </a:extLst>
          </p:cNvPr>
          <p:cNvPicPr>
            <a:picLocks noChangeAspect="1"/>
          </p:cNvPicPr>
          <p:nvPr/>
        </p:nvPicPr>
        <p:blipFill>
          <a:blip r:embed="rId60">
            <a:extLst>
              <a:ext uri="{28A0092B-C50C-407E-A947-70E740481C1C}">
                <a14:useLocalDpi xmlns:a14="http://schemas.microsoft.com/office/drawing/2010/main" val="0"/>
              </a:ext>
            </a:extLst>
          </a:blip>
          <a:srcRect t="4558" b="-2"/>
          <a:stretch>
            <a:fillRect/>
          </a:stretch>
        </p:blipFill>
        <p:spPr bwMode="auto">
          <a:xfrm>
            <a:off x="5497513" y="4657725"/>
            <a:ext cx="53975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7" name="グループ化 309">
            <a:extLst>
              <a:ext uri="{FF2B5EF4-FFF2-40B4-BE49-F238E27FC236}">
                <a16:creationId xmlns:a16="http://schemas.microsoft.com/office/drawing/2014/main" id="{D1D4B55E-6AF9-43B3-AAFC-363DB98894A8}"/>
              </a:ext>
            </a:extLst>
          </p:cNvPr>
          <p:cNvGrpSpPr>
            <a:grpSpLocks/>
          </p:cNvGrpSpPr>
          <p:nvPr/>
        </p:nvGrpSpPr>
        <p:grpSpPr bwMode="auto">
          <a:xfrm>
            <a:off x="3733800" y="5392738"/>
            <a:ext cx="347663" cy="914400"/>
            <a:chOff x="3626345" y="5530310"/>
            <a:chExt cx="346939" cy="914400"/>
          </a:xfrm>
        </p:grpSpPr>
        <p:pic>
          <p:nvPicPr>
            <p:cNvPr id="138" name="図 65">
              <a:extLst>
                <a:ext uri="{FF2B5EF4-FFF2-40B4-BE49-F238E27FC236}">
                  <a16:creationId xmlns:a16="http://schemas.microsoft.com/office/drawing/2014/main" id="{17592B8C-BDD3-4822-8DFE-D661781B1DCA}"/>
                </a:ext>
              </a:extLst>
            </p:cNvPr>
            <p:cNvPicPr>
              <a:picLocks noChangeAspect="1"/>
            </p:cNvPicPr>
            <p:nvPr/>
          </p:nvPicPr>
          <p:blipFill>
            <a:blip r:embed="rId61">
              <a:extLst>
                <a:ext uri="{28A0092B-C50C-407E-A947-70E740481C1C}">
                  <a14:useLocalDpi xmlns:a14="http://schemas.microsoft.com/office/drawing/2010/main" val="0"/>
                </a:ext>
              </a:extLst>
            </a:blip>
            <a:srcRect/>
            <a:stretch>
              <a:fillRect/>
            </a:stretch>
          </p:blipFill>
          <p:spPr bwMode="auto">
            <a:xfrm>
              <a:off x="3626345" y="5530310"/>
              <a:ext cx="1752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9" name="図 78">
              <a:extLst>
                <a:ext uri="{FF2B5EF4-FFF2-40B4-BE49-F238E27FC236}">
                  <a16:creationId xmlns:a16="http://schemas.microsoft.com/office/drawing/2014/main" id="{12A67C5B-19D6-4CE2-BD8F-543C7774FA9D}"/>
                </a:ext>
              </a:extLst>
            </p:cNvPr>
            <p:cNvPicPr>
              <a:picLocks noChangeAspect="1"/>
            </p:cNvPicPr>
            <p:nvPr/>
          </p:nvPicPr>
          <p:blipFill>
            <a:blip r:embed="rId62">
              <a:extLst>
                <a:ext uri="{28A0092B-C50C-407E-A947-70E740481C1C}">
                  <a14:useLocalDpi xmlns:a14="http://schemas.microsoft.com/office/drawing/2010/main" val="0"/>
                </a:ext>
              </a:extLst>
            </a:blip>
            <a:srcRect/>
            <a:stretch>
              <a:fillRect/>
            </a:stretch>
          </p:blipFill>
          <p:spPr bwMode="auto">
            <a:xfrm>
              <a:off x="3806152"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0" name="グループ化 310">
            <a:extLst>
              <a:ext uri="{FF2B5EF4-FFF2-40B4-BE49-F238E27FC236}">
                <a16:creationId xmlns:a16="http://schemas.microsoft.com/office/drawing/2014/main" id="{8634102E-DBEB-49EA-8486-DB5B0210C14B}"/>
              </a:ext>
            </a:extLst>
          </p:cNvPr>
          <p:cNvGrpSpPr>
            <a:grpSpLocks/>
          </p:cNvGrpSpPr>
          <p:nvPr/>
        </p:nvGrpSpPr>
        <p:grpSpPr bwMode="auto">
          <a:xfrm>
            <a:off x="4198938" y="5316538"/>
            <a:ext cx="385762" cy="974725"/>
            <a:chOff x="4058959" y="5453818"/>
            <a:chExt cx="386061" cy="973970"/>
          </a:xfrm>
        </p:grpSpPr>
        <p:pic>
          <p:nvPicPr>
            <p:cNvPr id="141" name="図 66">
              <a:extLst>
                <a:ext uri="{FF2B5EF4-FFF2-40B4-BE49-F238E27FC236}">
                  <a16:creationId xmlns:a16="http://schemas.microsoft.com/office/drawing/2014/main" id="{182B5814-449F-473D-9104-C663E020131E}"/>
                </a:ext>
              </a:extLst>
            </p:cNvPr>
            <p:cNvPicPr>
              <a:picLocks noChangeAspect="1"/>
            </p:cNvPicPr>
            <p:nvPr/>
          </p:nvPicPr>
          <p:blipFill>
            <a:blip r:embed="rId63">
              <a:extLst>
                <a:ext uri="{28A0092B-C50C-407E-A947-70E740481C1C}">
                  <a14:useLocalDpi xmlns:a14="http://schemas.microsoft.com/office/drawing/2010/main" val="0"/>
                </a:ext>
              </a:extLst>
            </a:blip>
            <a:srcRect/>
            <a:stretch>
              <a:fillRect/>
            </a:stretch>
          </p:blipFill>
          <p:spPr bwMode="auto">
            <a:xfrm>
              <a:off x="4058959" y="5453818"/>
              <a:ext cx="255607" cy="97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 name="図 80">
              <a:extLst>
                <a:ext uri="{FF2B5EF4-FFF2-40B4-BE49-F238E27FC236}">
                  <a16:creationId xmlns:a16="http://schemas.microsoft.com/office/drawing/2014/main" id="{A21DB722-BFAF-456F-81A8-9B9759C882DE}"/>
                </a:ext>
              </a:extLst>
            </p:cNvPr>
            <p:cNvPicPr>
              <a:picLocks noChangeAspect="1"/>
            </p:cNvPicPr>
            <p:nvPr/>
          </p:nvPicPr>
          <p:blipFill>
            <a:blip r:embed="rId64">
              <a:extLst>
                <a:ext uri="{28A0092B-C50C-407E-A947-70E740481C1C}">
                  <a14:useLocalDpi xmlns:a14="http://schemas.microsoft.com/office/drawing/2010/main" val="0"/>
                </a:ext>
              </a:extLst>
            </a:blip>
            <a:srcRect/>
            <a:stretch>
              <a:fillRect/>
            </a:stretch>
          </p:blipFill>
          <p:spPr bwMode="auto">
            <a:xfrm>
              <a:off x="4277888"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 name="グループ化 311">
            <a:extLst>
              <a:ext uri="{FF2B5EF4-FFF2-40B4-BE49-F238E27FC236}">
                <a16:creationId xmlns:a16="http://schemas.microsoft.com/office/drawing/2014/main" id="{3E6D1817-01FE-45D3-B599-7F46B69CD566}"/>
              </a:ext>
            </a:extLst>
          </p:cNvPr>
          <p:cNvGrpSpPr>
            <a:grpSpLocks/>
          </p:cNvGrpSpPr>
          <p:nvPr/>
        </p:nvGrpSpPr>
        <p:grpSpPr bwMode="auto">
          <a:xfrm>
            <a:off x="4616450" y="5430838"/>
            <a:ext cx="482600" cy="847725"/>
            <a:chOff x="4596606" y="5566977"/>
            <a:chExt cx="482359" cy="848935"/>
          </a:xfrm>
        </p:grpSpPr>
        <p:pic>
          <p:nvPicPr>
            <p:cNvPr id="144" name="図 67">
              <a:extLst>
                <a:ext uri="{FF2B5EF4-FFF2-40B4-BE49-F238E27FC236}">
                  <a16:creationId xmlns:a16="http://schemas.microsoft.com/office/drawing/2014/main" id="{C0747002-A598-46B3-AB78-044DC7F1180F}"/>
                </a:ext>
              </a:extLst>
            </p:cNvPr>
            <p:cNvPicPr>
              <a:picLocks noChangeAspect="1"/>
            </p:cNvPicPr>
            <p:nvPr/>
          </p:nvPicPr>
          <p:blipFill>
            <a:blip r:embed="rId65">
              <a:extLst>
                <a:ext uri="{28A0092B-C50C-407E-A947-70E740481C1C}">
                  <a14:useLocalDpi xmlns:a14="http://schemas.microsoft.com/office/drawing/2010/main" val="0"/>
                </a:ext>
              </a:extLst>
            </a:blip>
            <a:srcRect/>
            <a:stretch>
              <a:fillRect/>
            </a:stretch>
          </p:blipFill>
          <p:spPr bwMode="auto">
            <a:xfrm>
              <a:off x="4596606" y="5566977"/>
              <a:ext cx="296367" cy="84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5" name="図 82">
              <a:extLst>
                <a:ext uri="{FF2B5EF4-FFF2-40B4-BE49-F238E27FC236}">
                  <a16:creationId xmlns:a16="http://schemas.microsoft.com/office/drawing/2014/main" id="{4D1BB6C4-5C90-4178-8C4B-3EABB4A076BF}"/>
                </a:ext>
              </a:extLst>
            </p:cNvPr>
            <p:cNvPicPr>
              <a:picLocks noChangeAspect="1"/>
            </p:cNvPicPr>
            <p:nvPr/>
          </p:nvPicPr>
          <p:blipFill>
            <a:blip r:embed="rId66">
              <a:extLst>
                <a:ext uri="{28A0092B-C50C-407E-A947-70E740481C1C}">
                  <a14:useLocalDpi xmlns:a14="http://schemas.microsoft.com/office/drawing/2010/main" val="0"/>
                </a:ext>
              </a:extLst>
            </a:blip>
            <a:srcRect/>
            <a:stretch>
              <a:fillRect/>
            </a:stretch>
          </p:blipFill>
          <p:spPr bwMode="auto">
            <a:xfrm>
              <a:off x="4874870" y="5850702"/>
              <a:ext cx="204095" cy="55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6" name="グループ化 312">
            <a:extLst>
              <a:ext uri="{FF2B5EF4-FFF2-40B4-BE49-F238E27FC236}">
                <a16:creationId xmlns:a16="http://schemas.microsoft.com/office/drawing/2014/main" id="{D016B60D-A99E-44E0-8B47-897EB6943EE1}"/>
              </a:ext>
            </a:extLst>
          </p:cNvPr>
          <p:cNvGrpSpPr>
            <a:grpSpLocks/>
          </p:cNvGrpSpPr>
          <p:nvPr/>
        </p:nvGrpSpPr>
        <p:grpSpPr bwMode="auto">
          <a:xfrm>
            <a:off x="5048250" y="5407025"/>
            <a:ext cx="395288" cy="865188"/>
            <a:chOff x="5313239" y="5543368"/>
            <a:chExt cx="395088" cy="864979"/>
          </a:xfrm>
        </p:grpSpPr>
        <p:pic>
          <p:nvPicPr>
            <p:cNvPr id="147" name="図 68">
              <a:extLst>
                <a:ext uri="{FF2B5EF4-FFF2-40B4-BE49-F238E27FC236}">
                  <a16:creationId xmlns:a16="http://schemas.microsoft.com/office/drawing/2014/main" id="{068A5343-4FB4-4919-9FBC-DE7D66C85DD5}"/>
                </a:ext>
              </a:extLst>
            </p:cNvPr>
            <p:cNvPicPr>
              <a:picLocks noChangeAspect="1"/>
            </p:cNvPicPr>
            <p:nvPr/>
          </p:nvPicPr>
          <p:blipFill>
            <a:blip r:embed="rId67">
              <a:extLst>
                <a:ext uri="{28A0092B-C50C-407E-A947-70E740481C1C}">
                  <a14:useLocalDpi xmlns:a14="http://schemas.microsoft.com/office/drawing/2010/main" val="0"/>
                </a:ext>
              </a:extLst>
            </a:blip>
            <a:srcRect/>
            <a:stretch>
              <a:fillRect/>
            </a:stretch>
          </p:blipFill>
          <p:spPr bwMode="auto">
            <a:xfrm>
              <a:off x="5313239" y="5543368"/>
              <a:ext cx="260164" cy="86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 name="図 85">
              <a:extLst>
                <a:ext uri="{FF2B5EF4-FFF2-40B4-BE49-F238E27FC236}">
                  <a16:creationId xmlns:a16="http://schemas.microsoft.com/office/drawing/2014/main" id="{819954AE-043D-41D3-A9DC-A7AB860FC6C9}"/>
                </a:ext>
              </a:extLst>
            </p:cNvPr>
            <p:cNvPicPr>
              <a:picLocks noChangeAspect="1"/>
            </p:cNvPicPr>
            <p:nvPr/>
          </p:nvPicPr>
          <p:blipFill>
            <a:blip r:embed="rId68">
              <a:extLst>
                <a:ext uri="{28A0092B-C50C-407E-A947-70E740481C1C}">
                  <a14:useLocalDpi xmlns:a14="http://schemas.microsoft.com/office/drawing/2010/main" val="0"/>
                </a:ext>
              </a:extLst>
            </a:blip>
            <a:srcRect/>
            <a:stretch>
              <a:fillRect/>
            </a:stretch>
          </p:blipFill>
          <p:spPr bwMode="auto">
            <a:xfrm>
              <a:off x="5541195" y="5818562"/>
              <a:ext cx="167132" cy="58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9" name="グループ化 95">
            <a:extLst>
              <a:ext uri="{FF2B5EF4-FFF2-40B4-BE49-F238E27FC236}">
                <a16:creationId xmlns:a16="http://schemas.microsoft.com/office/drawing/2014/main" id="{3242C9F1-27CE-4FBD-B805-0D142D0980F9}"/>
              </a:ext>
            </a:extLst>
          </p:cNvPr>
          <p:cNvGrpSpPr>
            <a:grpSpLocks/>
          </p:cNvGrpSpPr>
          <p:nvPr/>
        </p:nvGrpSpPr>
        <p:grpSpPr bwMode="auto">
          <a:xfrm>
            <a:off x="5538788" y="5502275"/>
            <a:ext cx="522287" cy="280988"/>
            <a:chOff x="5351177" y="5530684"/>
            <a:chExt cx="521936" cy="281598"/>
          </a:xfrm>
        </p:grpSpPr>
        <p:pic>
          <p:nvPicPr>
            <p:cNvPr id="150" name="図 69">
              <a:extLst>
                <a:ext uri="{FF2B5EF4-FFF2-40B4-BE49-F238E27FC236}">
                  <a16:creationId xmlns:a16="http://schemas.microsoft.com/office/drawing/2014/main" id="{A1F88E1D-87B9-4578-87B5-E1D8249A0F86}"/>
                </a:ext>
              </a:extLst>
            </p:cNvPr>
            <p:cNvPicPr>
              <a:picLocks noChangeAspect="1"/>
            </p:cNvPicPr>
            <p:nvPr/>
          </p:nvPicPr>
          <p:blipFill>
            <a:blip r:embed="rId69">
              <a:extLst>
                <a:ext uri="{28A0092B-C50C-407E-A947-70E740481C1C}">
                  <a14:useLocalDpi xmlns:a14="http://schemas.microsoft.com/office/drawing/2010/main" val="0"/>
                </a:ext>
              </a:extLst>
            </a:blip>
            <a:srcRect/>
            <a:stretch>
              <a:fillRect/>
            </a:stretch>
          </p:blipFill>
          <p:spPr bwMode="auto">
            <a:xfrm>
              <a:off x="5351177" y="5530684"/>
              <a:ext cx="508715" cy="19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1" name="図 93">
              <a:extLst>
                <a:ext uri="{FF2B5EF4-FFF2-40B4-BE49-F238E27FC236}">
                  <a16:creationId xmlns:a16="http://schemas.microsoft.com/office/drawing/2014/main" id="{6236B15E-5B25-43CB-A0ED-8E8456722276}"/>
                </a:ext>
              </a:extLst>
            </p:cNvPr>
            <p:cNvPicPr>
              <a:picLocks noChangeAspect="1"/>
            </p:cNvPicPr>
            <p:nvPr/>
          </p:nvPicPr>
          <p:blipFill>
            <a:blip r:embed="rId70">
              <a:extLst>
                <a:ext uri="{28A0092B-C50C-407E-A947-70E740481C1C}">
                  <a14:useLocalDpi xmlns:a14="http://schemas.microsoft.com/office/drawing/2010/main" val="0"/>
                </a:ext>
              </a:extLst>
            </a:blip>
            <a:srcRect/>
            <a:stretch>
              <a:fillRect/>
            </a:stretch>
          </p:blipFill>
          <p:spPr bwMode="auto">
            <a:xfrm>
              <a:off x="5623573" y="5724136"/>
              <a:ext cx="249540" cy="8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2" name="グループ化 318">
            <a:extLst>
              <a:ext uri="{FF2B5EF4-FFF2-40B4-BE49-F238E27FC236}">
                <a16:creationId xmlns:a16="http://schemas.microsoft.com/office/drawing/2014/main" id="{D934D8E6-B30D-4267-B58C-9BCC4CBCDBB0}"/>
              </a:ext>
            </a:extLst>
          </p:cNvPr>
          <p:cNvGrpSpPr>
            <a:grpSpLocks/>
          </p:cNvGrpSpPr>
          <p:nvPr/>
        </p:nvGrpSpPr>
        <p:grpSpPr bwMode="auto">
          <a:xfrm>
            <a:off x="5557838" y="5892800"/>
            <a:ext cx="515937" cy="458788"/>
            <a:chOff x="5370079" y="5908146"/>
            <a:chExt cx="517275" cy="458578"/>
          </a:xfrm>
        </p:grpSpPr>
        <p:pic>
          <p:nvPicPr>
            <p:cNvPr id="153" name="図 70">
              <a:extLst>
                <a:ext uri="{FF2B5EF4-FFF2-40B4-BE49-F238E27FC236}">
                  <a16:creationId xmlns:a16="http://schemas.microsoft.com/office/drawing/2014/main" id="{8F05A232-9A2F-4304-84E0-57B9DB27C260}"/>
                </a:ext>
              </a:extLst>
            </p:cNvPr>
            <p:cNvPicPr>
              <a:picLocks noChangeAspect="1"/>
            </p:cNvPicPr>
            <p:nvPr/>
          </p:nvPicPr>
          <p:blipFill>
            <a:blip r:embed="rId71">
              <a:extLst>
                <a:ext uri="{28A0092B-C50C-407E-A947-70E740481C1C}">
                  <a14:useLocalDpi xmlns:a14="http://schemas.microsoft.com/office/drawing/2010/main" val="0"/>
                </a:ext>
              </a:extLst>
            </a:blip>
            <a:srcRect/>
            <a:stretch>
              <a:fillRect/>
            </a:stretch>
          </p:blipFill>
          <p:spPr bwMode="auto">
            <a:xfrm>
              <a:off x="5370079" y="5908146"/>
              <a:ext cx="459951" cy="3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 name="図 307">
              <a:extLst>
                <a:ext uri="{FF2B5EF4-FFF2-40B4-BE49-F238E27FC236}">
                  <a16:creationId xmlns:a16="http://schemas.microsoft.com/office/drawing/2014/main" id="{0CC2370C-6507-47FD-BFB9-4DB2802ABDD0}"/>
                </a:ext>
              </a:extLst>
            </p:cNvPr>
            <p:cNvPicPr>
              <a:picLocks noChangeAspect="1"/>
            </p:cNvPicPr>
            <p:nvPr/>
          </p:nvPicPr>
          <p:blipFill>
            <a:blip r:embed="rId72">
              <a:extLst>
                <a:ext uri="{28A0092B-C50C-407E-A947-70E740481C1C}">
                  <a14:useLocalDpi xmlns:a14="http://schemas.microsoft.com/office/drawing/2010/main" val="0"/>
                </a:ext>
              </a:extLst>
            </a:blip>
            <a:srcRect/>
            <a:stretch>
              <a:fillRect/>
            </a:stretch>
          </p:blipFill>
          <p:spPr bwMode="auto">
            <a:xfrm>
              <a:off x="5605535" y="6118425"/>
              <a:ext cx="281819" cy="248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5" name="テキスト ボックス 154">
            <a:extLst>
              <a:ext uri="{FF2B5EF4-FFF2-40B4-BE49-F238E27FC236}">
                <a16:creationId xmlns:a16="http://schemas.microsoft.com/office/drawing/2014/main" id="{3A0AAF5D-E214-40B3-B3B4-0EDF6B9CF273}"/>
              </a:ext>
            </a:extLst>
          </p:cNvPr>
          <p:cNvSpPr txBox="1"/>
          <p:nvPr/>
        </p:nvSpPr>
        <p:spPr>
          <a:xfrm>
            <a:off x="3536950" y="5208588"/>
            <a:ext cx="654050" cy="184150"/>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600" dirty="0">
                <a:latin typeface="+mn-ea"/>
                <a:ea typeface="+mn-ea"/>
              </a:rPr>
              <a:t>S</a:t>
            </a:r>
            <a:r>
              <a:rPr lang="ja-JP" altLang="en-US" sz="600" dirty="0">
                <a:latin typeface="+mn-ea"/>
                <a:ea typeface="+mn-ea"/>
              </a:rPr>
              <a:t>型ハンドル</a:t>
            </a:r>
            <a:endParaRPr lang="en-US" altLang="ja-JP" sz="600" dirty="0">
              <a:latin typeface="+mn-ea"/>
              <a:ea typeface="+mn-ea"/>
            </a:endParaRPr>
          </a:p>
        </p:txBody>
      </p:sp>
      <p:cxnSp>
        <p:nvCxnSpPr>
          <p:cNvPr id="156" name="直線コネクタ 155">
            <a:extLst>
              <a:ext uri="{FF2B5EF4-FFF2-40B4-BE49-F238E27FC236}">
                <a16:creationId xmlns:a16="http://schemas.microsoft.com/office/drawing/2014/main" id="{3114801C-DBEA-4007-962C-EA15881B0263}"/>
              </a:ext>
            </a:extLst>
          </p:cNvPr>
          <p:cNvCxnSpPr/>
          <p:nvPr/>
        </p:nvCxnSpPr>
        <p:spPr>
          <a:xfrm flipH="1">
            <a:off x="3654425" y="5365750"/>
            <a:ext cx="439738"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57" name="直線コネクタ 156">
            <a:extLst>
              <a:ext uri="{FF2B5EF4-FFF2-40B4-BE49-F238E27FC236}">
                <a16:creationId xmlns:a16="http://schemas.microsoft.com/office/drawing/2014/main" id="{3DCAC26E-4B54-4FF6-886E-34596DADD6A6}"/>
              </a:ext>
            </a:extLst>
          </p:cNvPr>
          <p:cNvCxnSpPr/>
          <p:nvPr/>
        </p:nvCxnSpPr>
        <p:spPr>
          <a:xfrm flipH="1">
            <a:off x="4224338" y="5365750"/>
            <a:ext cx="1219200"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58" name="テキスト ボックス 157">
            <a:extLst>
              <a:ext uri="{FF2B5EF4-FFF2-40B4-BE49-F238E27FC236}">
                <a16:creationId xmlns:a16="http://schemas.microsoft.com/office/drawing/2014/main" id="{4806EED6-2C40-4E27-96ED-797DD7927975}"/>
              </a:ext>
            </a:extLst>
          </p:cNvPr>
          <p:cNvSpPr txBox="1"/>
          <p:nvPr/>
        </p:nvSpPr>
        <p:spPr>
          <a:xfrm>
            <a:off x="4454525" y="5208588"/>
            <a:ext cx="708025" cy="184150"/>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600" dirty="0">
                <a:latin typeface="+mn-ea"/>
                <a:ea typeface="+mn-ea"/>
              </a:rPr>
              <a:t>バーハンドル</a:t>
            </a:r>
            <a:endParaRPr lang="en-US" altLang="ja-JP" sz="600" dirty="0">
              <a:latin typeface="+mn-ea"/>
              <a:ea typeface="+mn-ea"/>
            </a:endParaRPr>
          </a:p>
        </p:txBody>
      </p:sp>
      <p:cxnSp>
        <p:nvCxnSpPr>
          <p:cNvPr id="159" name="直線コネクタ 158">
            <a:extLst>
              <a:ext uri="{FF2B5EF4-FFF2-40B4-BE49-F238E27FC236}">
                <a16:creationId xmlns:a16="http://schemas.microsoft.com/office/drawing/2014/main" id="{C730A575-9523-41DB-93B8-FAE7D455395B}"/>
              </a:ext>
            </a:extLst>
          </p:cNvPr>
          <p:cNvCxnSpPr/>
          <p:nvPr/>
        </p:nvCxnSpPr>
        <p:spPr>
          <a:xfrm flipH="1">
            <a:off x="5514975" y="5365750"/>
            <a:ext cx="606425" cy="0"/>
          </a:xfrm>
          <a:prstGeom prst="line">
            <a:avLst/>
          </a:prstGeom>
          <a:ln w="635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60" name="テキスト ボックス 159">
            <a:extLst>
              <a:ext uri="{FF2B5EF4-FFF2-40B4-BE49-F238E27FC236}">
                <a16:creationId xmlns:a16="http://schemas.microsoft.com/office/drawing/2014/main" id="{F7C2114A-EAEE-42DD-8D25-5E8FF4D329A6}"/>
              </a:ext>
            </a:extLst>
          </p:cNvPr>
          <p:cNvSpPr txBox="1"/>
          <p:nvPr/>
        </p:nvSpPr>
        <p:spPr>
          <a:xfrm>
            <a:off x="5475288" y="5208588"/>
            <a:ext cx="768348" cy="184150"/>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600" dirty="0">
                <a:latin typeface="+mn-ea"/>
                <a:ea typeface="+mn-ea"/>
              </a:rPr>
              <a:t>レバーハンドル</a:t>
            </a:r>
            <a:endParaRPr lang="en-US" altLang="ja-JP" sz="600" dirty="0">
              <a:latin typeface="+mn-ea"/>
              <a:ea typeface="+mn-ea"/>
            </a:endParaRPr>
          </a:p>
        </p:txBody>
      </p:sp>
      <p:sp>
        <p:nvSpPr>
          <p:cNvPr id="161" name="テキスト ボックス 160">
            <a:extLst>
              <a:ext uri="{FF2B5EF4-FFF2-40B4-BE49-F238E27FC236}">
                <a16:creationId xmlns:a16="http://schemas.microsoft.com/office/drawing/2014/main" id="{1FC6368E-2208-4967-82B0-1CF9EA92BA39}"/>
              </a:ext>
            </a:extLst>
          </p:cNvPr>
          <p:cNvSpPr txBox="1"/>
          <p:nvPr/>
        </p:nvSpPr>
        <p:spPr>
          <a:xfrm>
            <a:off x="3729038" y="6223000"/>
            <a:ext cx="330200" cy="1682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S</a:t>
            </a:r>
            <a:r>
              <a:rPr lang="ja-JP" altLang="en-US" sz="500">
                <a:latin typeface="+mn-ea"/>
                <a:ea typeface="+mn-ea"/>
              </a:rPr>
              <a:t>型</a:t>
            </a:r>
            <a:endParaRPr lang="en-US" altLang="ja-JP" sz="500">
              <a:latin typeface="+mn-ea"/>
              <a:ea typeface="+mn-ea"/>
            </a:endParaRPr>
          </a:p>
        </p:txBody>
      </p:sp>
      <p:sp>
        <p:nvSpPr>
          <p:cNvPr id="162" name="テキスト ボックス 161">
            <a:extLst>
              <a:ext uri="{FF2B5EF4-FFF2-40B4-BE49-F238E27FC236}">
                <a16:creationId xmlns:a16="http://schemas.microsoft.com/office/drawing/2014/main" id="{3841C522-CB61-474A-8BC7-3534CCB70C4B}"/>
              </a:ext>
            </a:extLst>
          </p:cNvPr>
          <p:cNvSpPr txBox="1"/>
          <p:nvPr/>
        </p:nvSpPr>
        <p:spPr>
          <a:xfrm>
            <a:off x="4165600" y="6223000"/>
            <a:ext cx="514248" cy="169863"/>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dirty="0">
                <a:latin typeface="+mn-ea"/>
                <a:ea typeface="+mn-ea"/>
              </a:rPr>
              <a:t>F</a:t>
            </a:r>
            <a:r>
              <a:rPr lang="ja-JP" altLang="en-US" sz="500" dirty="0">
                <a:latin typeface="+mn-ea"/>
                <a:ea typeface="+mn-ea"/>
              </a:rPr>
              <a:t>型</a:t>
            </a:r>
            <a:r>
              <a:rPr lang="en-US" altLang="ja-JP" sz="500" dirty="0">
                <a:latin typeface="+mn-ea"/>
                <a:ea typeface="+mn-ea"/>
              </a:rPr>
              <a:t>[L-Fit]</a:t>
            </a:r>
          </a:p>
        </p:txBody>
      </p:sp>
      <p:sp>
        <p:nvSpPr>
          <p:cNvPr id="163" name="テキスト ボックス 162">
            <a:extLst>
              <a:ext uri="{FF2B5EF4-FFF2-40B4-BE49-F238E27FC236}">
                <a16:creationId xmlns:a16="http://schemas.microsoft.com/office/drawing/2014/main" id="{31A0DD5F-CE83-48E8-9295-034A02DD3A92}"/>
              </a:ext>
            </a:extLst>
          </p:cNvPr>
          <p:cNvSpPr txBox="1"/>
          <p:nvPr/>
        </p:nvSpPr>
        <p:spPr>
          <a:xfrm>
            <a:off x="4627563" y="6223000"/>
            <a:ext cx="468312" cy="168275"/>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D</a:t>
            </a:r>
            <a:r>
              <a:rPr lang="ja-JP" altLang="en-US" sz="500">
                <a:latin typeface="+mn-ea"/>
                <a:ea typeface="+mn-ea"/>
              </a:rPr>
              <a:t>型</a:t>
            </a:r>
            <a:endParaRPr lang="en-US" altLang="ja-JP" sz="500">
              <a:latin typeface="+mn-ea"/>
              <a:ea typeface="+mn-ea"/>
            </a:endParaRPr>
          </a:p>
        </p:txBody>
      </p:sp>
      <p:sp>
        <p:nvSpPr>
          <p:cNvPr id="164" name="テキスト ボックス 163">
            <a:extLst>
              <a:ext uri="{FF2B5EF4-FFF2-40B4-BE49-F238E27FC236}">
                <a16:creationId xmlns:a16="http://schemas.microsoft.com/office/drawing/2014/main" id="{2E53207C-E309-450F-960D-4A6E12B0313C}"/>
              </a:ext>
            </a:extLst>
          </p:cNvPr>
          <p:cNvSpPr txBox="1"/>
          <p:nvPr/>
        </p:nvSpPr>
        <p:spPr>
          <a:xfrm>
            <a:off x="5024438" y="6221413"/>
            <a:ext cx="468312"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A</a:t>
            </a:r>
            <a:r>
              <a:rPr lang="ja-JP" altLang="en-US" sz="500">
                <a:latin typeface="+mn-ea"/>
                <a:ea typeface="+mn-ea"/>
              </a:rPr>
              <a:t>型</a:t>
            </a:r>
            <a:endParaRPr lang="en-US" altLang="ja-JP" sz="500">
              <a:latin typeface="+mn-ea"/>
              <a:ea typeface="+mn-ea"/>
            </a:endParaRPr>
          </a:p>
        </p:txBody>
      </p:sp>
      <p:sp>
        <p:nvSpPr>
          <p:cNvPr id="165" name="テキスト ボックス 164">
            <a:extLst>
              <a:ext uri="{FF2B5EF4-FFF2-40B4-BE49-F238E27FC236}">
                <a16:creationId xmlns:a16="http://schemas.microsoft.com/office/drawing/2014/main" id="{F7239E9E-F2D5-48E8-B605-C4C14FEB5AE9}"/>
              </a:ext>
            </a:extLst>
          </p:cNvPr>
          <p:cNvSpPr txBox="1"/>
          <p:nvPr/>
        </p:nvSpPr>
        <p:spPr>
          <a:xfrm>
            <a:off x="5584825" y="5384800"/>
            <a:ext cx="528638" cy="169863"/>
          </a:xfrm>
          <a:prstGeom prst="rect">
            <a:avLst/>
          </a:prstGeom>
          <a:noFill/>
        </p:spPr>
        <p:txBody>
          <a:bodyPr wrap="square">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dirty="0">
                <a:latin typeface="+mn-ea"/>
                <a:ea typeface="+mn-ea"/>
              </a:rPr>
              <a:t>L</a:t>
            </a:r>
            <a:r>
              <a:rPr lang="ja-JP" altLang="en-US" sz="500" dirty="0">
                <a:latin typeface="+mn-ea"/>
                <a:ea typeface="+mn-ea"/>
              </a:rPr>
              <a:t>型</a:t>
            </a:r>
            <a:r>
              <a:rPr lang="en-US" altLang="ja-JP" sz="500" dirty="0">
                <a:latin typeface="+mn-ea"/>
                <a:ea typeface="+mn-ea"/>
              </a:rPr>
              <a:t>[L-Fit]</a:t>
            </a:r>
          </a:p>
        </p:txBody>
      </p:sp>
      <p:sp>
        <p:nvSpPr>
          <p:cNvPr id="166" name="テキスト ボックス 165">
            <a:extLst>
              <a:ext uri="{FF2B5EF4-FFF2-40B4-BE49-F238E27FC236}">
                <a16:creationId xmlns:a16="http://schemas.microsoft.com/office/drawing/2014/main" id="{8FABD122-61FE-4026-AB8F-E4000C0B1CA9}"/>
              </a:ext>
            </a:extLst>
          </p:cNvPr>
          <p:cNvSpPr txBox="1"/>
          <p:nvPr/>
        </p:nvSpPr>
        <p:spPr>
          <a:xfrm>
            <a:off x="5584825" y="5824538"/>
            <a:ext cx="468313" cy="1698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en-US" altLang="ja-JP" sz="500">
                <a:latin typeface="+mn-ea"/>
                <a:ea typeface="+mn-ea"/>
              </a:rPr>
              <a:t>K</a:t>
            </a:r>
            <a:r>
              <a:rPr lang="ja-JP" altLang="en-US" sz="500">
                <a:latin typeface="+mn-ea"/>
                <a:ea typeface="+mn-ea"/>
              </a:rPr>
              <a:t>型</a:t>
            </a:r>
            <a:endParaRPr lang="en-US" altLang="ja-JP" sz="500">
              <a:latin typeface="+mn-ea"/>
              <a:ea typeface="+mn-ea"/>
            </a:endParaRPr>
          </a:p>
        </p:txBody>
      </p:sp>
      <p:sp>
        <p:nvSpPr>
          <p:cNvPr id="167" name="テキスト ボックス 166">
            <a:extLst>
              <a:ext uri="{FF2B5EF4-FFF2-40B4-BE49-F238E27FC236}">
                <a16:creationId xmlns:a16="http://schemas.microsoft.com/office/drawing/2014/main" id="{0C3D922C-05EF-4B81-9BB9-6BC52DC39E50}"/>
              </a:ext>
            </a:extLst>
          </p:cNvPr>
          <p:cNvSpPr txBox="1"/>
          <p:nvPr/>
        </p:nvSpPr>
        <p:spPr>
          <a:xfrm>
            <a:off x="4767263" y="4375150"/>
            <a:ext cx="1354137" cy="306388"/>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600" dirty="0">
                <a:latin typeface="+mn-ea"/>
                <a:ea typeface="+mn-ea"/>
              </a:rPr>
              <a:t>空間になじむ、人の手になじむ。</a:t>
            </a:r>
            <a:endParaRPr lang="en-US" altLang="ja-JP" sz="600" dirty="0">
              <a:latin typeface="+mn-ea"/>
              <a:ea typeface="+mn-ea"/>
            </a:endParaRPr>
          </a:p>
          <a:p>
            <a:pPr eaLnBrk="1" fontAlgn="auto" hangingPunct="1">
              <a:spcBef>
                <a:spcPts val="0"/>
              </a:spcBef>
              <a:spcAft>
                <a:spcPts val="0"/>
              </a:spcAft>
              <a:defRPr/>
            </a:pPr>
            <a:r>
              <a:rPr lang="en-US" altLang="ja-JP" sz="800" b="1" dirty="0">
                <a:latin typeface="+mn-ea"/>
                <a:ea typeface="+mn-ea"/>
              </a:rPr>
              <a:t>L-Fit</a:t>
            </a:r>
            <a:r>
              <a:rPr lang="ja-JP" altLang="en-US" sz="800" b="1" dirty="0">
                <a:latin typeface="+mn-ea"/>
                <a:ea typeface="+mn-ea"/>
              </a:rPr>
              <a:t>ハンドル</a:t>
            </a:r>
            <a:endParaRPr lang="en-US" altLang="ja-JP" sz="800" b="1" dirty="0">
              <a:latin typeface="+mn-ea"/>
              <a:ea typeface="+mn-ea"/>
            </a:endParaRPr>
          </a:p>
        </p:txBody>
      </p:sp>
      <p:cxnSp>
        <p:nvCxnSpPr>
          <p:cNvPr id="168" name="直線コネクタ 167">
            <a:extLst>
              <a:ext uri="{FF2B5EF4-FFF2-40B4-BE49-F238E27FC236}">
                <a16:creationId xmlns:a16="http://schemas.microsoft.com/office/drawing/2014/main" id="{6E3E81D6-78C3-4628-B3DD-EBBEC90E68BF}"/>
              </a:ext>
            </a:extLst>
          </p:cNvPr>
          <p:cNvCxnSpPr/>
          <p:nvPr/>
        </p:nvCxnSpPr>
        <p:spPr>
          <a:xfrm flipH="1">
            <a:off x="3654425" y="4124325"/>
            <a:ext cx="6076950" cy="0"/>
          </a:xfrm>
          <a:prstGeom prst="line">
            <a:avLst/>
          </a:prstGeom>
          <a:ln w="6350">
            <a:solidFill>
              <a:schemeClr val="bg1">
                <a:lumMod val="6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169" name="テキスト ボックス 168">
            <a:extLst>
              <a:ext uri="{FF2B5EF4-FFF2-40B4-BE49-F238E27FC236}">
                <a16:creationId xmlns:a16="http://schemas.microsoft.com/office/drawing/2014/main" id="{E9EE4A0F-BAF7-40AE-838A-E77761F71E67}"/>
              </a:ext>
            </a:extLst>
          </p:cNvPr>
          <p:cNvSpPr txBox="1"/>
          <p:nvPr/>
        </p:nvSpPr>
        <p:spPr>
          <a:xfrm>
            <a:off x="4680744" y="3874109"/>
            <a:ext cx="755650"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algn="ctr" eaLnBrk="1" fontAlgn="auto" hangingPunct="1">
              <a:spcBef>
                <a:spcPts val="0"/>
              </a:spcBef>
              <a:spcAft>
                <a:spcPts val="0"/>
              </a:spcAft>
              <a:defRPr/>
            </a:pPr>
            <a:r>
              <a:rPr lang="ja-JP" altLang="en-US" sz="500" dirty="0">
                <a:latin typeface="+mn-ea"/>
                <a:ea typeface="+mn-ea"/>
              </a:rPr>
              <a:t>内観</a:t>
            </a:r>
            <a:endParaRPr lang="en-US" altLang="ja-JP" sz="500" dirty="0">
              <a:latin typeface="+mn-ea"/>
              <a:ea typeface="+mn-ea"/>
            </a:endParaRPr>
          </a:p>
          <a:p>
            <a:pPr algn="ctr" eaLnBrk="1" fontAlgn="auto" hangingPunct="1">
              <a:spcBef>
                <a:spcPts val="0"/>
              </a:spcBef>
              <a:spcAft>
                <a:spcPts val="0"/>
              </a:spcAft>
              <a:defRPr/>
            </a:pPr>
            <a:r>
              <a:rPr lang="ja-JP" altLang="en-US" sz="500" dirty="0">
                <a:latin typeface="+mn-ea"/>
                <a:ea typeface="+mn-ea"/>
              </a:rPr>
              <a:t>内外同テイスト仕様</a:t>
            </a:r>
          </a:p>
        </p:txBody>
      </p:sp>
      <p:cxnSp>
        <p:nvCxnSpPr>
          <p:cNvPr id="170" name="直線コネクタ 169">
            <a:extLst>
              <a:ext uri="{FF2B5EF4-FFF2-40B4-BE49-F238E27FC236}">
                <a16:creationId xmlns:a16="http://schemas.microsoft.com/office/drawing/2014/main" id="{C9DC7E76-E9E6-4A1F-8277-8155DB65A10D}"/>
              </a:ext>
            </a:extLst>
          </p:cNvPr>
          <p:cNvCxnSpPr/>
          <p:nvPr/>
        </p:nvCxnSpPr>
        <p:spPr>
          <a:xfrm>
            <a:off x="5367338" y="2897188"/>
            <a:ext cx="11112" cy="1187450"/>
          </a:xfrm>
          <a:prstGeom prst="line">
            <a:avLst/>
          </a:prstGeom>
          <a:ln w="635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71" name="図 1">
            <a:extLst>
              <a:ext uri="{FF2B5EF4-FFF2-40B4-BE49-F238E27FC236}">
                <a16:creationId xmlns:a16="http://schemas.microsoft.com/office/drawing/2014/main" id="{3295648A-2FCB-40E9-ACE5-1016130AED74}"/>
              </a:ext>
            </a:extLst>
          </p:cNvPr>
          <p:cNvPicPr>
            <a:picLocks noChangeAspect="1"/>
          </p:cNvPicPr>
          <p:nvPr/>
        </p:nvPicPr>
        <p:blipFill>
          <a:blip r:embed="rId73">
            <a:extLst>
              <a:ext uri="{28A0092B-C50C-407E-A947-70E740481C1C}">
                <a14:useLocalDpi xmlns:a14="http://schemas.microsoft.com/office/drawing/2010/main" val="0"/>
              </a:ext>
            </a:extLst>
          </a:blip>
          <a:srcRect/>
          <a:stretch>
            <a:fillRect/>
          </a:stretch>
        </p:blipFill>
        <p:spPr bwMode="auto">
          <a:xfrm>
            <a:off x="3502025" y="1365250"/>
            <a:ext cx="1636713"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 name="図 1">
            <a:extLst>
              <a:ext uri="{FF2B5EF4-FFF2-40B4-BE49-F238E27FC236}">
                <a16:creationId xmlns:a16="http://schemas.microsoft.com/office/drawing/2014/main" id="{41522B79-6F27-49B4-BC93-CE69A1CD5D1D}"/>
              </a:ext>
            </a:extLst>
          </p:cNvPr>
          <p:cNvPicPr>
            <a:picLocks noChangeAspect="1"/>
          </p:cNvPicPr>
          <p:nvPr/>
        </p:nvPicPr>
        <p:blipFill>
          <a:blip r:embed="rId74">
            <a:extLst>
              <a:ext uri="{28A0092B-C50C-407E-A947-70E740481C1C}">
                <a14:useLocalDpi xmlns:a14="http://schemas.microsoft.com/office/drawing/2010/main" val="0"/>
              </a:ext>
            </a:extLst>
          </a:blip>
          <a:srcRect/>
          <a:stretch>
            <a:fillRect/>
          </a:stretch>
        </p:blipFill>
        <p:spPr bwMode="auto">
          <a:xfrm>
            <a:off x="868363" y="5835650"/>
            <a:ext cx="16891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 name="object 7">
            <a:extLst>
              <a:ext uri="{FF2B5EF4-FFF2-40B4-BE49-F238E27FC236}">
                <a16:creationId xmlns:a16="http://schemas.microsoft.com/office/drawing/2014/main" id="{5FAD97E0-1737-4089-8FCD-835400323A1F}"/>
              </a:ext>
            </a:extLst>
          </p:cNvPr>
          <p:cNvSpPr txBox="1">
            <a:spLocks noChangeArrowheads="1"/>
          </p:cNvSpPr>
          <p:nvPr/>
        </p:nvSpPr>
        <p:spPr bwMode="auto">
          <a:xfrm>
            <a:off x="3480796" y="64483"/>
            <a:ext cx="2337391" cy="19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12700" rIns="0" bIns="0">
            <a:spAutoFit/>
          </a:bodyPr>
          <a:lstStyle>
            <a:lvl1pPr>
              <a:spcBef>
                <a:spcPct val="20000"/>
              </a:spcBef>
              <a:defRPr>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eaLnBrk="1" hangingPunct="1">
              <a:spcBef>
                <a:spcPts val="100"/>
              </a:spcBef>
            </a:pPr>
            <a:r>
              <a:rPr lang="zh-TW" altLang="en-US" sz="1200" dirty="0">
                <a:solidFill>
                  <a:srgbClr val="FFFFFF"/>
                </a:solidFill>
                <a:latin typeface="HGPｺﾞｼｯｸE" panose="020B0900000000000000" pitchFamily="34" charset="-128"/>
                <a:ea typeface="HGPｺﾞｼｯｸE" panose="020B0900000000000000" pitchFamily="34" charset="-128"/>
              </a:rPr>
              <a:t>国土交通大臣認定 防火設備</a:t>
            </a:r>
          </a:p>
        </p:txBody>
      </p:sp>
      <p:sp>
        <p:nvSpPr>
          <p:cNvPr id="175" name="テキスト ボックス 174">
            <a:extLst>
              <a:ext uri="{FF2B5EF4-FFF2-40B4-BE49-F238E27FC236}">
                <a16:creationId xmlns:a16="http://schemas.microsoft.com/office/drawing/2014/main" id="{AC745203-534B-4A21-ADE8-C571552916EE}"/>
              </a:ext>
            </a:extLst>
          </p:cNvPr>
          <p:cNvSpPr txBox="1"/>
          <p:nvPr/>
        </p:nvSpPr>
        <p:spPr>
          <a:xfrm>
            <a:off x="8832850" y="1589088"/>
            <a:ext cx="969963" cy="307975"/>
          </a:xfrm>
          <a:prstGeom prst="rect">
            <a:avLst/>
          </a:prstGeom>
          <a:noFill/>
        </p:spPr>
        <p:txBody>
          <a:bodyPr>
            <a:spAutoFit/>
          </a:bodyPr>
          <a:lstStyle/>
          <a:p>
            <a:pPr algn="ctr" defTabSz="457187" eaLnBrk="1" hangingPunct="1">
              <a:defRPr/>
            </a:pPr>
            <a:r>
              <a:rPr lang="en-US" altLang="ja-JP" sz="700" b="1" kern="0" dirty="0">
                <a:latin typeface="游ゴシック" panose="020B0400000000000000" pitchFamily="50" charset="-128"/>
                <a:ea typeface="游ゴシック" panose="020B0400000000000000" pitchFamily="50" charset="-128"/>
                <a:cs typeface="Vrinda" panose="020B0502040204020203" pitchFamily="34" charset="0"/>
              </a:rPr>
              <a:t>CLASSIC</a:t>
            </a:r>
            <a:r>
              <a:rPr lang="en-US" altLang="ja-JP" sz="800" b="1" kern="0" dirty="0">
                <a:latin typeface="游ゴシック" panose="020B0400000000000000" pitchFamily="50" charset="-128"/>
                <a:ea typeface="游ゴシック" panose="020B0400000000000000" pitchFamily="50" charset="-128"/>
                <a:cs typeface="Vrinda" panose="020B0502040204020203" pitchFamily="34" charset="0"/>
              </a:rPr>
              <a:t> STYLE</a:t>
            </a:r>
            <a:endParaRPr lang="en-US" altLang="ja-JP" sz="600" b="1" kern="0" dirty="0">
              <a:latin typeface="游ゴシック" panose="020B0400000000000000" pitchFamily="50" charset="-128"/>
              <a:ea typeface="游ゴシック" panose="020B0400000000000000" pitchFamily="50" charset="-128"/>
              <a:cs typeface="Vrinda" panose="020B0502040204020203" pitchFamily="34" charset="0"/>
            </a:endParaRPr>
          </a:p>
          <a:p>
            <a:pPr algn="ctr" defTabSz="457187" eaLnBrk="1" hangingPunct="1">
              <a:defRPr/>
            </a:pPr>
            <a:r>
              <a:rPr lang="ja-JP" altLang="en-US" sz="600" kern="0" dirty="0">
                <a:latin typeface="游ゴシック" panose="020B0400000000000000" pitchFamily="50" charset="-128"/>
                <a:ea typeface="游ゴシック" panose="020B0400000000000000" pitchFamily="50" charset="-128"/>
                <a:cs typeface="Vrinda" panose="020B0502040204020203" pitchFamily="34" charset="0"/>
              </a:rPr>
              <a:t>クラシックスタイル</a:t>
            </a:r>
          </a:p>
        </p:txBody>
      </p:sp>
      <p:pic>
        <p:nvPicPr>
          <p:cNvPr id="182" name="図 3">
            <a:extLst>
              <a:ext uri="{FF2B5EF4-FFF2-40B4-BE49-F238E27FC236}">
                <a16:creationId xmlns:a16="http://schemas.microsoft.com/office/drawing/2014/main" id="{7E00395F-1679-44A1-8D0D-7ABB5D94C7AE}"/>
              </a:ext>
            </a:extLst>
          </p:cNvPr>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9209088" y="1873250"/>
            <a:ext cx="2222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 name="テキスト ボックス 185">
            <a:extLst>
              <a:ext uri="{FF2B5EF4-FFF2-40B4-BE49-F238E27FC236}">
                <a16:creationId xmlns:a16="http://schemas.microsoft.com/office/drawing/2014/main" id="{87D4B137-792F-4688-8F36-8FEAF53060C9}"/>
              </a:ext>
            </a:extLst>
          </p:cNvPr>
          <p:cNvSpPr txBox="1"/>
          <p:nvPr/>
        </p:nvSpPr>
        <p:spPr>
          <a:xfrm>
            <a:off x="6352388" y="5063450"/>
            <a:ext cx="1080000" cy="169277"/>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5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sz="600" spc="-100" dirty="0"/>
              <a:t>ポケットインで素早く解錠できる</a:t>
            </a:r>
            <a:endParaRPr lang="en-US" altLang="ja-JP" sz="600" spc="-100" dirty="0"/>
          </a:p>
          <a:p>
            <a:r>
              <a:rPr lang="en-US" altLang="ja-JP" dirty="0">
                <a:latin typeface="游ゴシック Medium" panose="020B0500000000000000" pitchFamily="50" charset="-128"/>
                <a:ea typeface="游ゴシック Medium" panose="020B0500000000000000" pitchFamily="50" charset="-128"/>
              </a:rPr>
              <a:t>※</a:t>
            </a:r>
            <a:r>
              <a:rPr lang="ja-JP" altLang="en-US" dirty="0">
                <a:latin typeface="游ゴシック Medium" panose="020B0500000000000000" pitchFamily="50" charset="-128"/>
                <a:ea typeface="游ゴシック Medium" panose="020B0500000000000000" pitchFamily="50" charset="-128"/>
              </a:rPr>
              <a:t>スマートフォン、リモコンのみ</a:t>
            </a:r>
            <a:endParaRPr lang="ja-JP" altLang="en-US" sz="600" dirty="0"/>
          </a:p>
        </p:txBody>
      </p:sp>
      <p:sp>
        <p:nvSpPr>
          <p:cNvPr id="187" name="テキスト ボックス 186">
            <a:extLst>
              <a:ext uri="{FF2B5EF4-FFF2-40B4-BE49-F238E27FC236}">
                <a16:creationId xmlns:a16="http://schemas.microsoft.com/office/drawing/2014/main" id="{83EB51AE-292B-449D-B081-0C789AB4B668}"/>
              </a:ext>
            </a:extLst>
          </p:cNvPr>
          <p:cNvSpPr txBox="1"/>
          <p:nvPr/>
        </p:nvSpPr>
        <p:spPr>
          <a:xfrm>
            <a:off x="7541937" y="5063450"/>
            <a:ext cx="1080000" cy="246221"/>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6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spc="-80" dirty="0">
                <a:latin typeface="+mn-lt"/>
              </a:rPr>
              <a:t>スマホで施解錠履歴の確認ができる</a:t>
            </a:r>
            <a:endParaRPr lang="en-US" altLang="ja-JP" spc="-80" dirty="0">
              <a:latin typeface="+mn-lt"/>
            </a:endParaRPr>
          </a:p>
          <a:p>
            <a:pPr>
              <a:lnSpc>
                <a:spcPts val="600"/>
              </a:lnSpc>
            </a:pPr>
            <a:r>
              <a:rPr lang="en-US" altLang="ja-JP" sz="500" dirty="0">
                <a:latin typeface="+mn-lt"/>
                <a:ea typeface="游ゴシック Medium" panose="020B0500000000000000" pitchFamily="50" charset="-128"/>
              </a:rPr>
              <a:t>※</a:t>
            </a:r>
            <a:r>
              <a:rPr lang="ja-JP" altLang="en-US" sz="500" dirty="0">
                <a:latin typeface="+mn-lt"/>
                <a:ea typeface="游ゴシック Medium" panose="020B0500000000000000" pitchFamily="50" charset="-128"/>
              </a:rPr>
              <a:t>離れた場所から現在の施解錠状態を確認できるものではありません。</a:t>
            </a:r>
          </a:p>
        </p:txBody>
      </p:sp>
      <p:pic>
        <p:nvPicPr>
          <p:cNvPr id="189" name="図 188">
            <a:extLst>
              <a:ext uri="{FF2B5EF4-FFF2-40B4-BE49-F238E27FC236}">
                <a16:creationId xmlns:a16="http://schemas.microsoft.com/office/drawing/2014/main" id="{DBABEF10-A728-4DF8-949B-75D4A01FC444}"/>
              </a:ext>
            </a:extLst>
          </p:cNvPr>
          <p:cNvPicPr>
            <a:picLocks noChangeAspect="1"/>
          </p:cNvPicPr>
          <p:nvPr/>
        </p:nvPicPr>
        <p:blipFill>
          <a:blip r:embed="rId76"/>
          <a:stretch>
            <a:fillRect/>
          </a:stretch>
        </p:blipFill>
        <p:spPr>
          <a:xfrm>
            <a:off x="7636593" y="4490782"/>
            <a:ext cx="890688" cy="554400"/>
          </a:xfrm>
          <a:prstGeom prst="rect">
            <a:avLst/>
          </a:prstGeom>
        </p:spPr>
      </p:pic>
      <p:sp>
        <p:nvSpPr>
          <p:cNvPr id="192" name="テキスト ボックス 191">
            <a:extLst>
              <a:ext uri="{FF2B5EF4-FFF2-40B4-BE49-F238E27FC236}">
                <a16:creationId xmlns:a16="http://schemas.microsoft.com/office/drawing/2014/main" id="{79AC551B-EBEA-4C59-80F8-172378DD4160}"/>
              </a:ext>
            </a:extLst>
          </p:cNvPr>
          <p:cNvSpPr txBox="1"/>
          <p:nvPr/>
        </p:nvSpPr>
        <p:spPr>
          <a:xfrm>
            <a:off x="8660149" y="5063450"/>
            <a:ext cx="1080000" cy="184666"/>
          </a:xfrm>
          <a:prstGeom prst="rect">
            <a:avLst/>
          </a:prstGeom>
          <a:noFill/>
        </p:spPr>
        <p:txBody>
          <a:bodyPr wrap="square" lIns="0" tIns="0" rIns="0" bIns="0">
            <a:spAutoFit/>
          </a:bodyPr>
          <a:lstStyle>
            <a:defPPr>
              <a:defRPr lang="ja-JP"/>
            </a:defPPr>
            <a:lvl1pPr algn="ctr" eaLnBrk="1" fontAlgn="auto" hangingPunct="1">
              <a:spcBef>
                <a:spcPts val="0"/>
              </a:spcBef>
              <a:spcAft>
                <a:spcPts val="0"/>
              </a:spcAft>
              <a:defRPr sz="600">
                <a:latin typeface="+mn-ea"/>
                <a:ea typeface="+mn-ea"/>
              </a:defRPr>
            </a:lvl1pPr>
            <a:lvl2pPr marL="742950" indent="-285750">
              <a:defRPr sz="2400">
                <a:ea typeface="ＭＳ Ｐゴシック" charset="-128"/>
              </a:defRPr>
            </a:lvl2pPr>
            <a:lvl3pPr marL="1143000" indent="-228600">
              <a:defRPr sz="2400">
                <a:ea typeface="ＭＳ Ｐゴシック" charset="-128"/>
              </a:defRPr>
            </a:lvl3pPr>
            <a:lvl4pPr marL="1600200" indent="-228600">
              <a:defRPr sz="2400">
                <a:ea typeface="ＭＳ Ｐゴシック" charset="-128"/>
              </a:defRPr>
            </a:lvl4pPr>
            <a:lvl5pPr marL="2057400" indent="-228600">
              <a:defRPr sz="2400">
                <a:ea typeface="ＭＳ Ｐゴシック" charset="-128"/>
              </a:defRPr>
            </a:lvl5pPr>
            <a:lvl6pPr marL="2514600" indent="-228600" defTabSz="455613" eaLnBrk="0" fontAlgn="base" hangingPunct="0">
              <a:spcBef>
                <a:spcPct val="0"/>
              </a:spcBef>
              <a:spcAft>
                <a:spcPct val="0"/>
              </a:spcAft>
              <a:defRPr sz="2400">
                <a:ea typeface="ＭＳ Ｐゴシック" charset="-128"/>
              </a:defRPr>
            </a:lvl6pPr>
            <a:lvl7pPr marL="2971800" indent="-228600" defTabSz="455613" eaLnBrk="0" fontAlgn="base" hangingPunct="0">
              <a:spcBef>
                <a:spcPct val="0"/>
              </a:spcBef>
              <a:spcAft>
                <a:spcPct val="0"/>
              </a:spcAft>
              <a:defRPr sz="2400">
                <a:ea typeface="ＭＳ Ｐゴシック" charset="-128"/>
              </a:defRPr>
            </a:lvl7pPr>
            <a:lvl8pPr marL="3429000" indent="-228600" defTabSz="455613" eaLnBrk="0" fontAlgn="base" hangingPunct="0">
              <a:spcBef>
                <a:spcPct val="0"/>
              </a:spcBef>
              <a:spcAft>
                <a:spcPct val="0"/>
              </a:spcAft>
              <a:defRPr sz="2400">
                <a:ea typeface="ＭＳ Ｐゴシック" charset="-128"/>
              </a:defRPr>
            </a:lvl8pPr>
            <a:lvl9pPr marL="3886200" indent="-228600" defTabSz="455613" eaLnBrk="0" fontAlgn="base" hangingPunct="0">
              <a:spcBef>
                <a:spcPct val="0"/>
              </a:spcBef>
              <a:spcAft>
                <a:spcPct val="0"/>
              </a:spcAft>
              <a:defRPr sz="2400">
                <a:ea typeface="ＭＳ Ｐゴシック" charset="-128"/>
              </a:defRPr>
            </a:lvl9pPr>
          </a:lstStyle>
          <a:p>
            <a:r>
              <a:rPr lang="ja-JP" altLang="en-US" dirty="0"/>
              <a:t>家族ひとり一人に心地よい</a:t>
            </a:r>
            <a:endParaRPr lang="en-US" altLang="ja-JP" dirty="0"/>
          </a:p>
          <a:p>
            <a:r>
              <a:rPr lang="ja-JP" altLang="en-US" dirty="0"/>
              <a:t>カギが選べる</a:t>
            </a:r>
          </a:p>
        </p:txBody>
      </p:sp>
      <p:sp>
        <p:nvSpPr>
          <p:cNvPr id="12" name="正方形/長方形 11">
            <a:extLst>
              <a:ext uri="{FF2B5EF4-FFF2-40B4-BE49-F238E27FC236}">
                <a16:creationId xmlns:a16="http://schemas.microsoft.com/office/drawing/2014/main" id="{93C2F404-394B-46B9-A1C9-0DAE2B27EB7B}"/>
              </a:ext>
            </a:extLst>
          </p:cNvPr>
          <p:cNvSpPr/>
          <p:nvPr/>
        </p:nvSpPr>
        <p:spPr>
          <a:xfrm>
            <a:off x="7338570" y="6115668"/>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j-lt"/>
                <a:ea typeface="+mn-ea"/>
              </a:rPr>
              <a:t>ハンドルのボタンを押して、顔をカメラ部に映すだけで施解錠します。</a:t>
            </a:r>
          </a:p>
        </p:txBody>
      </p:sp>
      <p:sp>
        <p:nvSpPr>
          <p:cNvPr id="202" name="正方形/長方形 201">
            <a:extLst>
              <a:ext uri="{FF2B5EF4-FFF2-40B4-BE49-F238E27FC236}">
                <a16:creationId xmlns:a16="http://schemas.microsoft.com/office/drawing/2014/main" id="{FA950C74-2FEE-4AB5-B6E6-84848F853D42}"/>
              </a:ext>
            </a:extLst>
          </p:cNvPr>
          <p:cNvSpPr/>
          <p:nvPr/>
        </p:nvSpPr>
        <p:spPr>
          <a:xfrm>
            <a:off x="8138575" y="6112918"/>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n-lt"/>
                <a:ea typeface="+mn-ea"/>
              </a:rPr>
              <a:t>キーを出さずに、ハンドルのボタンを押すだけで施解錠します。</a:t>
            </a:r>
          </a:p>
        </p:txBody>
      </p:sp>
      <p:sp>
        <p:nvSpPr>
          <p:cNvPr id="203" name="正方形/長方形 202">
            <a:extLst>
              <a:ext uri="{FF2B5EF4-FFF2-40B4-BE49-F238E27FC236}">
                <a16:creationId xmlns:a16="http://schemas.microsoft.com/office/drawing/2014/main" id="{91D9B251-0C71-4236-AD26-5311D2CC6BF0}"/>
              </a:ext>
            </a:extLst>
          </p:cNvPr>
          <p:cNvSpPr/>
          <p:nvPr/>
        </p:nvSpPr>
        <p:spPr>
          <a:xfrm>
            <a:off x="8988625" y="6104846"/>
            <a:ext cx="720000" cy="310213"/>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ja-JP" altLang="en-US" sz="600" dirty="0">
                <a:latin typeface="+mn-lt"/>
                <a:ea typeface="+mn-ea"/>
              </a:rPr>
              <a:t>ハンドルのボタンを押して、キーをかざすだけで施解錠します。</a:t>
            </a:r>
          </a:p>
        </p:txBody>
      </p:sp>
      <p:sp>
        <p:nvSpPr>
          <p:cNvPr id="2" name="正方形/長方形 1">
            <a:extLst>
              <a:ext uri="{FF2B5EF4-FFF2-40B4-BE49-F238E27FC236}">
                <a16:creationId xmlns:a16="http://schemas.microsoft.com/office/drawing/2014/main" id="{F7E810A9-8D37-4940-9D6C-9060EB8C219B}"/>
              </a:ext>
            </a:extLst>
          </p:cNvPr>
          <p:cNvSpPr/>
          <p:nvPr/>
        </p:nvSpPr>
        <p:spPr>
          <a:xfrm>
            <a:off x="7337101" y="5502275"/>
            <a:ext cx="1423292" cy="123111"/>
          </a:xfrm>
          <a:prstGeom prst="rect">
            <a:avLst/>
          </a:prstGeom>
          <a:noFill/>
        </p:spPr>
        <p:txBody>
          <a:bodyPr wrap="square" lIns="0" tIns="0" rIns="0" bIns="0">
            <a:spAutoFit/>
          </a:bodyPr>
          <a:lstStyle/>
          <a:p>
            <a:pPr eaLnBrk="1" fontAlgn="auto" hangingPunct="1">
              <a:spcBef>
                <a:spcPts val="0"/>
              </a:spcBef>
              <a:spcAft>
                <a:spcPts val="0"/>
              </a:spcAft>
            </a:pPr>
            <a:r>
              <a:rPr lang="ja-JP" altLang="en-US" sz="800" b="1" dirty="0">
                <a:latin typeface="+mj-lt"/>
                <a:ea typeface="+mn-ea"/>
              </a:rPr>
              <a:t>使い勝手で選べるキースタイル</a:t>
            </a:r>
            <a:endParaRPr lang="en-US" altLang="ja-JP" sz="800" b="1" dirty="0">
              <a:latin typeface="+mj-lt"/>
              <a:ea typeface="+mn-ea"/>
            </a:endParaRPr>
          </a:p>
        </p:txBody>
      </p:sp>
      <p:sp>
        <p:nvSpPr>
          <p:cNvPr id="5" name="テキスト ボックス 4">
            <a:extLst>
              <a:ext uri="{FF2B5EF4-FFF2-40B4-BE49-F238E27FC236}">
                <a16:creationId xmlns:a16="http://schemas.microsoft.com/office/drawing/2014/main" id="{C45B516A-24AD-B6FB-48C7-07B6FED42BA9}"/>
              </a:ext>
            </a:extLst>
          </p:cNvPr>
          <p:cNvSpPr txBox="1"/>
          <p:nvPr/>
        </p:nvSpPr>
        <p:spPr>
          <a:xfrm>
            <a:off x="6248870" y="4110038"/>
            <a:ext cx="2214563" cy="246062"/>
          </a:xfrm>
          <a:prstGeom prst="rect">
            <a:avLst/>
          </a:prstGeom>
          <a:noFill/>
        </p:spPr>
        <p:txBody>
          <a:bodyPr>
            <a:spAutoFit/>
          </a:bodyPr>
          <a:lstStyle>
            <a:lvl1pPr eaLnBrk="0" hangingPunct="0">
              <a:defRPr kumimoji="1" sz="2400">
                <a:solidFill>
                  <a:schemeClr val="tx1"/>
                </a:solidFill>
                <a:latin typeface="Calibri" pitchFamily="34" charset="0"/>
                <a:ea typeface="ＭＳ Ｐゴシック" charset="-128"/>
              </a:defRPr>
            </a:lvl1pPr>
            <a:lvl2pPr marL="742950" indent="-285750" eaLnBrk="0" hangingPunct="0">
              <a:defRPr kumimoji="1" sz="2400">
                <a:solidFill>
                  <a:schemeClr val="tx1"/>
                </a:solidFill>
                <a:latin typeface="Calibri" pitchFamily="34" charset="0"/>
                <a:ea typeface="ＭＳ Ｐゴシック" charset="-128"/>
              </a:defRPr>
            </a:lvl2pPr>
            <a:lvl3pPr marL="1143000" indent="-228600" eaLnBrk="0" hangingPunct="0">
              <a:defRPr kumimoji="1" sz="2400">
                <a:solidFill>
                  <a:schemeClr val="tx1"/>
                </a:solidFill>
                <a:latin typeface="Calibri" pitchFamily="34" charset="0"/>
                <a:ea typeface="ＭＳ Ｐゴシック" charset="-128"/>
              </a:defRPr>
            </a:lvl3pPr>
            <a:lvl4pPr marL="1600200" indent="-228600" eaLnBrk="0" hangingPunct="0">
              <a:defRPr kumimoji="1" sz="2400">
                <a:solidFill>
                  <a:schemeClr val="tx1"/>
                </a:solidFill>
                <a:latin typeface="Calibri" pitchFamily="34" charset="0"/>
                <a:ea typeface="ＭＳ Ｐゴシック" charset="-128"/>
              </a:defRPr>
            </a:lvl4pPr>
            <a:lvl5pPr marL="2057400" indent="-228600" eaLnBrk="0" hangingPunct="0">
              <a:defRPr kumimoji="1" sz="2400">
                <a:solidFill>
                  <a:schemeClr val="tx1"/>
                </a:solidFill>
                <a:latin typeface="Calibri" pitchFamily="34" charset="0"/>
                <a:ea typeface="ＭＳ Ｐゴシック" charset="-128"/>
              </a:defRPr>
            </a:lvl5pPr>
            <a:lvl6pPr marL="25146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6pPr>
            <a:lvl7pPr marL="29718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7pPr>
            <a:lvl8pPr marL="34290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8pPr>
            <a:lvl9pPr marL="3886200" indent="-228600" defTabSz="455613" eaLnBrk="0" fontAlgn="base" hangingPunct="0">
              <a:spcBef>
                <a:spcPct val="0"/>
              </a:spcBef>
              <a:spcAft>
                <a:spcPct val="0"/>
              </a:spcAft>
              <a:defRPr kumimoji="1" sz="2400">
                <a:solidFill>
                  <a:schemeClr val="tx1"/>
                </a:solidFill>
                <a:latin typeface="Calibri" pitchFamily="34" charset="0"/>
                <a:ea typeface="ＭＳ Ｐゴシック" charset="-128"/>
              </a:defRPr>
            </a:lvl9pPr>
          </a:lstStyle>
          <a:p>
            <a:pPr eaLnBrk="1" fontAlgn="auto" hangingPunct="1">
              <a:spcBef>
                <a:spcPts val="0"/>
              </a:spcBef>
              <a:spcAft>
                <a:spcPts val="0"/>
              </a:spcAft>
              <a:defRPr/>
            </a:pPr>
            <a:r>
              <a:rPr lang="ja-JP" altLang="en-US" sz="1000" b="1" dirty="0">
                <a:latin typeface="+mn-ea"/>
                <a:ea typeface="+mn-ea"/>
              </a:rPr>
              <a:t>■選べる電気錠</a:t>
            </a:r>
          </a:p>
        </p:txBody>
      </p:sp>
      <p:sp>
        <p:nvSpPr>
          <p:cNvPr id="7" name="正方形/長方形 6">
            <a:extLst>
              <a:ext uri="{FF2B5EF4-FFF2-40B4-BE49-F238E27FC236}">
                <a16:creationId xmlns:a16="http://schemas.microsoft.com/office/drawing/2014/main" id="{EEE23401-D543-0580-62B5-6145D4647A99}"/>
              </a:ext>
            </a:extLst>
          </p:cNvPr>
          <p:cNvSpPr/>
          <p:nvPr/>
        </p:nvSpPr>
        <p:spPr>
          <a:xfrm>
            <a:off x="6352388" y="4337216"/>
            <a:ext cx="1392224" cy="130478"/>
          </a:xfrm>
          <a:prstGeom prst="rect">
            <a:avLst/>
          </a:prstGeom>
          <a:solidFill>
            <a:srgbClr val="1798A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84" name="テキスト ボックス 7">
            <a:extLst>
              <a:ext uri="{FF2B5EF4-FFF2-40B4-BE49-F238E27FC236}">
                <a16:creationId xmlns:a16="http://schemas.microsoft.com/office/drawing/2014/main" id="{13A73AA1-8C86-4FB6-B37F-CDC5E0C0754B}"/>
              </a:ext>
            </a:extLst>
          </p:cNvPr>
          <p:cNvSpPr txBox="1">
            <a:spLocks noChangeArrowheads="1"/>
          </p:cNvSpPr>
          <p:nvPr/>
        </p:nvSpPr>
        <p:spPr bwMode="auto">
          <a:xfrm>
            <a:off x="6382500" y="4340900"/>
            <a:ext cx="13320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r>
              <a:rPr lang="ja-JP" altLang="en-US" sz="600" dirty="0">
                <a:solidFill>
                  <a:schemeClr val="bg1"/>
                </a:solidFill>
                <a:latin typeface="游ゴシック" panose="020B0400000000000000" pitchFamily="50" charset="-128"/>
                <a:ea typeface="游ゴシック" panose="020B0400000000000000" pitchFamily="50" charset="-128"/>
              </a:rPr>
              <a:t>スマートロックシステム</a:t>
            </a:r>
            <a:r>
              <a:rPr lang="en-US" altLang="ja-JP" sz="800" b="1" dirty="0" err="1">
                <a:solidFill>
                  <a:schemeClr val="bg1"/>
                </a:solidFill>
                <a:latin typeface="游ゴシック" panose="020B0400000000000000" pitchFamily="50" charset="-128"/>
                <a:ea typeface="游ゴシック" panose="020B0400000000000000" pitchFamily="50" charset="-128"/>
              </a:rPr>
              <a:t>FamiLock</a:t>
            </a:r>
            <a:endParaRPr lang="ja-JP" altLang="en-US" sz="800" b="1" dirty="0">
              <a:solidFill>
                <a:schemeClr val="bg1"/>
              </a:solidFill>
              <a:latin typeface="游ゴシック" panose="020B0400000000000000" pitchFamily="50" charset="-128"/>
              <a:ea typeface="游ゴシック" panose="020B0400000000000000" pitchFamily="50" charset="-128"/>
            </a:endParaRPr>
          </a:p>
        </p:txBody>
      </p:sp>
      <p:sp>
        <p:nvSpPr>
          <p:cNvPr id="9" name="正方形/長方形 8">
            <a:extLst>
              <a:ext uri="{FF2B5EF4-FFF2-40B4-BE49-F238E27FC236}">
                <a16:creationId xmlns:a16="http://schemas.microsoft.com/office/drawing/2014/main" id="{CDA7DBDA-F289-9CAB-6B88-6BCF83A020D0}"/>
              </a:ext>
            </a:extLst>
          </p:cNvPr>
          <p:cNvSpPr/>
          <p:nvPr/>
        </p:nvSpPr>
        <p:spPr>
          <a:xfrm>
            <a:off x="6352388" y="5343810"/>
            <a:ext cx="1392224" cy="130478"/>
          </a:xfrm>
          <a:prstGeom prst="rect">
            <a:avLst/>
          </a:prstGeom>
          <a:solidFill>
            <a:schemeClr val="accent5">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テキスト ボックス 7">
            <a:extLst>
              <a:ext uri="{FF2B5EF4-FFF2-40B4-BE49-F238E27FC236}">
                <a16:creationId xmlns:a16="http://schemas.microsoft.com/office/drawing/2014/main" id="{726D38A4-56FC-2D65-F5DC-B1FBA9D65004}"/>
              </a:ext>
            </a:extLst>
          </p:cNvPr>
          <p:cNvSpPr txBox="1">
            <a:spLocks noChangeArrowheads="1"/>
          </p:cNvSpPr>
          <p:nvPr/>
        </p:nvSpPr>
        <p:spPr bwMode="auto">
          <a:xfrm>
            <a:off x="6382500" y="5347494"/>
            <a:ext cx="133200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ctr"/>
            <a:r>
              <a:rPr lang="ja-JP" altLang="en-US" sz="800" b="1" dirty="0">
                <a:solidFill>
                  <a:schemeClr val="bg1"/>
                </a:solidFill>
                <a:latin typeface="游ゴシック" panose="020B0400000000000000" pitchFamily="50" charset="-128"/>
                <a:ea typeface="游ゴシック" panose="020B0400000000000000" pitchFamily="50" charset="-128"/>
              </a:rPr>
              <a:t>顔認証システム</a:t>
            </a:r>
            <a:endParaRPr lang="ja-JP" altLang="en-US" sz="1000" b="1" dirty="0">
              <a:solidFill>
                <a:schemeClr val="bg1"/>
              </a:solidFill>
              <a:latin typeface="游ゴシック" panose="020B0400000000000000" pitchFamily="50" charset="-128"/>
              <a:ea typeface="游ゴシック" panose="020B0400000000000000" pitchFamily="50" charset="-128"/>
            </a:endParaRPr>
          </a:p>
        </p:txBody>
      </p:sp>
      <p:pic>
        <p:nvPicPr>
          <p:cNvPr id="22" name="図 21">
            <a:extLst>
              <a:ext uri="{FF2B5EF4-FFF2-40B4-BE49-F238E27FC236}">
                <a16:creationId xmlns:a16="http://schemas.microsoft.com/office/drawing/2014/main" id="{744E696A-4BF4-BBE8-6543-818E1DBF4B5C}"/>
              </a:ext>
            </a:extLst>
          </p:cNvPr>
          <p:cNvPicPr>
            <a:picLocks noChangeAspect="1"/>
          </p:cNvPicPr>
          <p:nvPr/>
        </p:nvPicPr>
        <p:blipFill>
          <a:blip r:embed="rId77"/>
          <a:stretch>
            <a:fillRect/>
          </a:stretch>
        </p:blipFill>
        <p:spPr>
          <a:xfrm>
            <a:off x="8154575" y="5627688"/>
            <a:ext cx="753782" cy="372957"/>
          </a:xfrm>
          <a:prstGeom prst="rect">
            <a:avLst/>
          </a:prstGeom>
        </p:spPr>
      </p:pic>
      <p:pic>
        <p:nvPicPr>
          <p:cNvPr id="24" name="図 23">
            <a:extLst>
              <a:ext uri="{FF2B5EF4-FFF2-40B4-BE49-F238E27FC236}">
                <a16:creationId xmlns:a16="http://schemas.microsoft.com/office/drawing/2014/main" id="{A1BC00B8-16CF-D9CA-F0E7-2A351DF897C6}"/>
              </a:ext>
            </a:extLst>
          </p:cNvPr>
          <p:cNvPicPr>
            <a:picLocks noChangeAspect="1"/>
          </p:cNvPicPr>
          <p:nvPr/>
        </p:nvPicPr>
        <p:blipFill>
          <a:blip r:embed="rId78"/>
          <a:stretch>
            <a:fillRect/>
          </a:stretch>
        </p:blipFill>
        <p:spPr>
          <a:xfrm>
            <a:off x="8988625" y="5604469"/>
            <a:ext cx="744338" cy="376103"/>
          </a:xfrm>
          <a:prstGeom prst="rect">
            <a:avLst/>
          </a:prstGeom>
        </p:spPr>
      </p:pic>
      <p:sp>
        <p:nvSpPr>
          <p:cNvPr id="25" name="正方形/長方形 24">
            <a:extLst>
              <a:ext uri="{FF2B5EF4-FFF2-40B4-BE49-F238E27FC236}">
                <a16:creationId xmlns:a16="http://schemas.microsoft.com/office/drawing/2014/main" id="{0034442B-CA84-01FE-49B4-86BD233F8323}"/>
              </a:ext>
            </a:extLst>
          </p:cNvPr>
          <p:cNvSpPr/>
          <p:nvPr/>
        </p:nvSpPr>
        <p:spPr>
          <a:xfrm>
            <a:off x="7338570"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STYLE01</a:t>
            </a:r>
            <a:r>
              <a:rPr lang="ja-JP" altLang="en-US" sz="600" dirty="0">
                <a:latin typeface="+mj-lt"/>
                <a:ea typeface="+mn-ea"/>
              </a:rPr>
              <a:t>｜</a:t>
            </a:r>
            <a:r>
              <a:rPr lang="en-US" altLang="ja-JP" sz="600" dirty="0">
                <a:latin typeface="+mj-lt"/>
                <a:ea typeface="+mn-ea"/>
              </a:rPr>
              <a:t>FACE</a:t>
            </a:r>
            <a:r>
              <a:rPr lang="ja-JP" altLang="en-US" sz="600" dirty="0">
                <a:latin typeface="+mj-lt"/>
                <a:ea typeface="+mn-ea"/>
              </a:rPr>
              <a:t>キー</a:t>
            </a:r>
          </a:p>
        </p:txBody>
      </p:sp>
      <p:sp>
        <p:nvSpPr>
          <p:cNvPr id="26" name="正方形/長方形 25">
            <a:extLst>
              <a:ext uri="{FF2B5EF4-FFF2-40B4-BE49-F238E27FC236}">
                <a16:creationId xmlns:a16="http://schemas.microsoft.com/office/drawing/2014/main" id="{1F345BDC-5DC6-9E3C-840E-E900C4259777}"/>
              </a:ext>
            </a:extLst>
          </p:cNvPr>
          <p:cNvSpPr/>
          <p:nvPr/>
        </p:nvSpPr>
        <p:spPr>
          <a:xfrm>
            <a:off x="8167281"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STYLE02 </a:t>
            </a:r>
            <a:r>
              <a:rPr lang="ja-JP" altLang="en-US" sz="600" dirty="0">
                <a:latin typeface="+mj-lt"/>
                <a:ea typeface="+mn-ea"/>
              </a:rPr>
              <a:t>｜</a:t>
            </a:r>
            <a:r>
              <a:rPr lang="en-US" altLang="ja-JP" sz="600" dirty="0" err="1">
                <a:latin typeface="+mj-lt"/>
                <a:ea typeface="+mn-ea"/>
              </a:rPr>
              <a:t>Tebra</a:t>
            </a:r>
            <a:r>
              <a:rPr lang="ja-JP" altLang="en-US" sz="600" dirty="0">
                <a:latin typeface="+mj-lt"/>
                <a:ea typeface="+mn-ea"/>
              </a:rPr>
              <a:t>キー</a:t>
            </a:r>
          </a:p>
        </p:txBody>
      </p:sp>
      <p:sp>
        <p:nvSpPr>
          <p:cNvPr id="27" name="正方形/長方形 26">
            <a:extLst>
              <a:ext uri="{FF2B5EF4-FFF2-40B4-BE49-F238E27FC236}">
                <a16:creationId xmlns:a16="http://schemas.microsoft.com/office/drawing/2014/main" id="{FAC6FCCA-EA3C-C96E-39B9-F244C4ECDF19}"/>
              </a:ext>
            </a:extLst>
          </p:cNvPr>
          <p:cNvSpPr/>
          <p:nvPr/>
        </p:nvSpPr>
        <p:spPr>
          <a:xfrm>
            <a:off x="8998062" y="6027504"/>
            <a:ext cx="720000" cy="79381"/>
          </a:xfrm>
          <a:prstGeom prst="rect">
            <a:avLst/>
          </a:prstGeom>
          <a:noFill/>
        </p:spPr>
        <p:txBody>
          <a:bodyPr wrap="square" lIns="0" tIns="0" rIns="0" bIns="0">
            <a:spAutoFit/>
          </a:bodyPr>
          <a:lstStyle/>
          <a:p>
            <a:pPr eaLnBrk="1" fontAlgn="auto" hangingPunct="1">
              <a:lnSpc>
                <a:spcPts val="600"/>
              </a:lnSpc>
              <a:spcBef>
                <a:spcPts val="0"/>
              </a:spcBef>
              <a:spcAft>
                <a:spcPts val="0"/>
              </a:spcAft>
            </a:pPr>
            <a:r>
              <a:rPr lang="en-US" altLang="ja-JP" sz="500" dirty="0">
                <a:latin typeface="+mj-lt"/>
                <a:ea typeface="+mn-ea"/>
              </a:rPr>
              <a:t>STYLE03  </a:t>
            </a:r>
            <a:r>
              <a:rPr lang="ja-JP" altLang="en-US" sz="600" dirty="0">
                <a:latin typeface="+mj-lt"/>
                <a:ea typeface="+mn-ea"/>
              </a:rPr>
              <a:t>｜</a:t>
            </a:r>
            <a:r>
              <a:rPr lang="en-US" altLang="ja-JP" sz="600" dirty="0">
                <a:latin typeface="+mj-lt"/>
                <a:ea typeface="+mn-ea"/>
              </a:rPr>
              <a:t>TL</a:t>
            </a:r>
            <a:r>
              <a:rPr lang="ja-JP" altLang="en-US" sz="600" dirty="0">
                <a:latin typeface="+mj-lt"/>
                <a:ea typeface="+mn-ea"/>
              </a:rPr>
              <a:t>キー</a:t>
            </a:r>
          </a:p>
        </p:txBody>
      </p:sp>
      <p:pic>
        <p:nvPicPr>
          <p:cNvPr id="3" name="図 2">
            <a:extLst>
              <a:ext uri="{FF2B5EF4-FFF2-40B4-BE49-F238E27FC236}">
                <a16:creationId xmlns:a16="http://schemas.microsoft.com/office/drawing/2014/main" id="{B9715935-2638-4215-8018-801C99553AF3}"/>
              </a:ext>
            </a:extLst>
          </p:cNvPr>
          <p:cNvPicPr>
            <a:picLocks noChangeAspect="1"/>
          </p:cNvPicPr>
          <p:nvPr/>
        </p:nvPicPr>
        <p:blipFill rotWithShape="1">
          <a:blip r:embed="rId79"/>
          <a:srcRect b="17161"/>
          <a:stretch/>
        </p:blipFill>
        <p:spPr>
          <a:xfrm>
            <a:off x="7337101" y="5634275"/>
            <a:ext cx="756017" cy="360125"/>
          </a:xfrm>
          <a:prstGeom prst="rect">
            <a:avLst/>
          </a:prstGeom>
        </p:spPr>
      </p:pic>
      <p:pic>
        <p:nvPicPr>
          <p:cNvPr id="6" name="図 5">
            <a:extLst>
              <a:ext uri="{FF2B5EF4-FFF2-40B4-BE49-F238E27FC236}">
                <a16:creationId xmlns:a16="http://schemas.microsoft.com/office/drawing/2014/main" id="{9B755209-EA91-4866-9D73-5A96408D52E1}"/>
              </a:ext>
            </a:extLst>
          </p:cNvPr>
          <p:cNvPicPr>
            <a:picLocks noChangeAspect="1"/>
          </p:cNvPicPr>
          <p:nvPr/>
        </p:nvPicPr>
        <p:blipFill rotWithShape="1">
          <a:blip r:embed="rId80"/>
          <a:srcRect b="5623"/>
          <a:stretch/>
        </p:blipFill>
        <p:spPr>
          <a:xfrm>
            <a:off x="6366052" y="5499974"/>
            <a:ext cx="872948" cy="912920"/>
          </a:xfrm>
          <a:prstGeom prst="rect">
            <a:avLst/>
          </a:prstGeom>
        </p:spPr>
      </p:pic>
      <p:pic>
        <p:nvPicPr>
          <p:cNvPr id="176" name="図 175">
            <a:extLst>
              <a:ext uri="{FF2B5EF4-FFF2-40B4-BE49-F238E27FC236}">
                <a16:creationId xmlns:a16="http://schemas.microsoft.com/office/drawing/2014/main" id="{EFC1E6B8-F6C7-4C3D-A2D7-EC6C328826AF}"/>
              </a:ext>
            </a:extLst>
          </p:cNvPr>
          <p:cNvPicPr>
            <a:picLocks noChangeAspect="1"/>
          </p:cNvPicPr>
          <p:nvPr/>
        </p:nvPicPr>
        <p:blipFill>
          <a:blip r:embed="rId81"/>
          <a:stretch>
            <a:fillRect/>
          </a:stretch>
        </p:blipFill>
        <p:spPr>
          <a:xfrm>
            <a:off x="6477000" y="4486106"/>
            <a:ext cx="834065" cy="56055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9">
            <a:extLst>
              <a:ext uri="{FF2B5EF4-FFF2-40B4-BE49-F238E27FC236}">
                <a16:creationId xmlns:a16="http://schemas.microsoft.com/office/drawing/2014/main" id="{3C443662-1255-4351-ADA1-1509DA620C70}"/>
              </a:ext>
            </a:extLst>
          </p:cNvPr>
          <p:cNvSpPr>
            <a:spLocks noChangeArrowheads="1"/>
          </p:cNvSpPr>
          <p:nvPr/>
        </p:nvSpPr>
        <p:spPr bwMode="auto">
          <a:xfrm>
            <a:off x="1403749" y="6631897"/>
            <a:ext cx="882251" cy="16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SPD99999008098</a:t>
            </a:r>
            <a:b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br>
            <a: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2024.8.20</a:t>
            </a:r>
            <a:r>
              <a:rPr kumimoji="1" lang="ja-JP" altLang="en-US"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発行</a:t>
            </a:r>
          </a:p>
        </p:txBody>
      </p:sp>
      <p:sp>
        <p:nvSpPr>
          <p:cNvPr id="179" name="Text Box 1039">
            <a:extLst>
              <a:ext uri="{FF2B5EF4-FFF2-40B4-BE49-F238E27FC236}">
                <a16:creationId xmlns:a16="http://schemas.microsoft.com/office/drawing/2014/main" id="{A2086964-2101-40E3-99A0-7C0CA5BDD4F3}"/>
              </a:ext>
            </a:extLst>
          </p:cNvPr>
          <p:cNvSpPr txBox="1">
            <a:spLocks noChangeArrowheads="1"/>
          </p:cNvSpPr>
          <p:nvPr/>
        </p:nvSpPr>
        <p:spPr bwMode="auto">
          <a:xfrm>
            <a:off x="261707" y="455088"/>
            <a:ext cx="981038" cy="1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ja-JP" altLang="en-US" sz="127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断熱玄関ドア</a:t>
            </a:r>
          </a:p>
        </p:txBody>
      </p:sp>
      <p:sp>
        <p:nvSpPr>
          <p:cNvPr id="180" name="Text Box 1039">
            <a:extLst>
              <a:ext uri="{FF2B5EF4-FFF2-40B4-BE49-F238E27FC236}">
                <a16:creationId xmlns:a16="http://schemas.microsoft.com/office/drawing/2014/main" id="{4EBF943B-AAC1-4955-B66A-289EAE75BEE6}"/>
              </a:ext>
            </a:extLst>
          </p:cNvPr>
          <p:cNvSpPr txBox="1">
            <a:spLocks noChangeArrowheads="1"/>
          </p:cNvSpPr>
          <p:nvPr/>
        </p:nvSpPr>
        <p:spPr bwMode="auto">
          <a:xfrm>
            <a:off x="1631292" y="303873"/>
            <a:ext cx="1487587" cy="39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endParaRPr kumimoji="1" lang="ja-JP" altLang="en-US" sz="1814"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p:txBody>
      </p:sp>
      <p:sp>
        <p:nvSpPr>
          <p:cNvPr id="181" name="Text Box 1039">
            <a:extLst>
              <a:ext uri="{FF2B5EF4-FFF2-40B4-BE49-F238E27FC236}">
                <a16:creationId xmlns:a16="http://schemas.microsoft.com/office/drawing/2014/main" id="{2A6E0AA5-1228-4530-97C5-D63975477D15}"/>
              </a:ext>
            </a:extLst>
          </p:cNvPr>
          <p:cNvSpPr txBox="1">
            <a:spLocks noChangeArrowheads="1"/>
          </p:cNvSpPr>
          <p:nvPr/>
        </p:nvSpPr>
        <p:spPr bwMode="auto">
          <a:xfrm>
            <a:off x="3733800" y="304800"/>
            <a:ext cx="14507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914400" rtl="0" eaLnBrk="1" fontAlgn="base" latinLnBrk="0" hangingPunct="1">
              <a:lnSpc>
                <a:spcPct val="100000"/>
              </a:lnSpc>
              <a:spcBef>
                <a:spcPts val="100"/>
              </a:spcBef>
              <a:spcAft>
                <a:spcPct val="0"/>
              </a:spcAft>
              <a:buClrTx/>
              <a:buSzTx/>
              <a:buFontTx/>
              <a:buNone/>
              <a:tabLst/>
              <a:defRPr/>
            </a:pPr>
            <a:r>
              <a:rPr lang="ja-JP" altLang="en-US" sz="2000" dirty="0">
                <a:solidFill>
                  <a:srgbClr val="FFFFFF"/>
                </a:solidFill>
                <a:latin typeface="HGPｺﾞｼｯｸE" panose="020B0900000000000000" pitchFamily="50" charset="-128"/>
                <a:ea typeface="HGPｺﾞｼｯｸE" panose="020B0900000000000000" pitchFamily="50" charset="-128"/>
              </a:rPr>
              <a:t>デザイン一覧</a:t>
            </a:r>
            <a:endParaRPr kumimoji="1" lang="ja-JP"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198" name="正方形/長方形 197">
            <a:extLst>
              <a:ext uri="{FF2B5EF4-FFF2-40B4-BE49-F238E27FC236}">
                <a16:creationId xmlns:a16="http://schemas.microsoft.com/office/drawing/2014/main" id="{14F7C71B-EE05-4546-ABE7-D382CB2C6377}"/>
              </a:ext>
            </a:extLst>
          </p:cNvPr>
          <p:cNvSpPr/>
          <p:nvPr/>
        </p:nvSpPr>
        <p:spPr>
          <a:xfrm>
            <a:off x="1116013" y="1092200"/>
            <a:ext cx="3651250"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cxnSp>
        <p:nvCxnSpPr>
          <p:cNvPr id="199" name="直線コネクタ 198">
            <a:extLst>
              <a:ext uri="{FF2B5EF4-FFF2-40B4-BE49-F238E27FC236}">
                <a16:creationId xmlns:a16="http://schemas.microsoft.com/office/drawing/2014/main" id="{932BC2B6-26FC-4D72-A17C-2B4561EF8F03}"/>
              </a:ext>
            </a:extLst>
          </p:cNvPr>
          <p:cNvCxnSpPr/>
          <p:nvPr/>
        </p:nvCxnSpPr>
        <p:spPr>
          <a:xfrm>
            <a:off x="1058863" y="877888"/>
            <a:ext cx="0" cy="5321300"/>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00" name="直線コネクタ 199">
            <a:extLst>
              <a:ext uri="{FF2B5EF4-FFF2-40B4-BE49-F238E27FC236}">
                <a16:creationId xmlns:a16="http://schemas.microsoft.com/office/drawing/2014/main" id="{AED8B49E-369D-4CEB-803D-A2CD5D219E5D}"/>
              </a:ext>
            </a:extLst>
          </p:cNvPr>
          <p:cNvCxnSpPr/>
          <p:nvPr/>
        </p:nvCxnSpPr>
        <p:spPr>
          <a:xfrm>
            <a:off x="4816475" y="873125"/>
            <a:ext cx="0" cy="5360988"/>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01" name="正方形/長方形 200">
            <a:extLst>
              <a:ext uri="{FF2B5EF4-FFF2-40B4-BE49-F238E27FC236}">
                <a16:creationId xmlns:a16="http://schemas.microsoft.com/office/drawing/2014/main" id="{799ACC77-678D-4DAD-9B33-2B3DC5869119}"/>
              </a:ext>
            </a:extLst>
          </p:cNvPr>
          <p:cNvSpPr/>
          <p:nvPr/>
        </p:nvSpPr>
        <p:spPr>
          <a:xfrm>
            <a:off x="115888" y="877888"/>
            <a:ext cx="857250"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GRACE STYLE</a:t>
            </a:r>
            <a:endParaRPr lang="ja-JP" altLang="en-US" sz="700" b="1" dirty="0">
              <a:solidFill>
                <a:schemeClr val="tx1"/>
              </a:solidFill>
              <a:latin typeface="Malgun Gothic" panose="020B0503020000020004" pitchFamily="34" charset="-127"/>
            </a:endParaRPr>
          </a:p>
        </p:txBody>
      </p:sp>
      <p:sp>
        <p:nvSpPr>
          <p:cNvPr id="202" name="正方形/長方形 201">
            <a:extLst>
              <a:ext uri="{FF2B5EF4-FFF2-40B4-BE49-F238E27FC236}">
                <a16:creationId xmlns:a16="http://schemas.microsoft.com/office/drawing/2014/main" id="{E694FB8D-12B9-4033-A7B0-DC4BE8EE520E}"/>
              </a:ext>
            </a:extLst>
          </p:cNvPr>
          <p:cNvSpPr/>
          <p:nvPr/>
        </p:nvSpPr>
        <p:spPr>
          <a:xfrm>
            <a:off x="1112838" y="873125"/>
            <a:ext cx="3654425"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MINIMAL  STYLE</a:t>
            </a:r>
            <a:endParaRPr lang="ja-JP" altLang="en-US" sz="700" b="1" dirty="0">
              <a:solidFill>
                <a:schemeClr val="tx1"/>
              </a:solidFill>
              <a:latin typeface="Malgun Gothic" panose="020B0503020000020004" pitchFamily="34" charset="-127"/>
            </a:endParaRPr>
          </a:p>
        </p:txBody>
      </p:sp>
      <p:sp>
        <p:nvSpPr>
          <p:cNvPr id="203" name="正方形/長方形 202">
            <a:extLst>
              <a:ext uri="{FF2B5EF4-FFF2-40B4-BE49-F238E27FC236}">
                <a16:creationId xmlns:a16="http://schemas.microsoft.com/office/drawing/2014/main" id="{4E9614E2-BCC6-42B8-AD01-D132E330C139}"/>
              </a:ext>
            </a:extLst>
          </p:cNvPr>
          <p:cNvSpPr/>
          <p:nvPr/>
        </p:nvSpPr>
        <p:spPr bwMode="auto">
          <a:xfrm>
            <a:off x="527050" y="30876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G14</a:t>
            </a:r>
            <a:r>
              <a:rPr lang="ja-JP" altLang="en-US" sz="500" b="1" dirty="0">
                <a:latin typeface="+mj-ea"/>
                <a:ea typeface="+mj-ea"/>
                <a:sym typeface="Gill Sans" pitchFamily="-84" charset="0"/>
              </a:rPr>
              <a:t>型</a:t>
            </a:r>
          </a:p>
        </p:txBody>
      </p:sp>
      <p:sp>
        <p:nvSpPr>
          <p:cNvPr id="204" name="正方形/長方形 203">
            <a:extLst>
              <a:ext uri="{FF2B5EF4-FFF2-40B4-BE49-F238E27FC236}">
                <a16:creationId xmlns:a16="http://schemas.microsoft.com/office/drawing/2014/main" id="{DB96384B-A81C-4D77-8B4A-D4C432226697}"/>
              </a:ext>
            </a:extLst>
          </p:cNvPr>
          <p:cNvSpPr/>
          <p:nvPr/>
        </p:nvSpPr>
        <p:spPr bwMode="auto">
          <a:xfrm>
            <a:off x="71438" y="4102100"/>
            <a:ext cx="495300" cy="1635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G15</a:t>
            </a:r>
            <a:r>
              <a:rPr lang="ja-JP" altLang="en-US" sz="500" b="1" dirty="0">
                <a:latin typeface="+mj-ea"/>
                <a:ea typeface="+mj-ea"/>
                <a:sym typeface="Gill Sans" pitchFamily="-84" charset="0"/>
              </a:rPr>
              <a:t>型</a:t>
            </a:r>
          </a:p>
        </p:txBody>
      </p:sp>
      <p:sp>
        <p:nvSpPr>
          <p:cNvPr id="205" name="正方形/長方形 204">
            <a:extLst>
              <a:ext uri="{FF2B5EF4-FFF2-40B4-BE49-F238E27FC236}">
                <a16:creationId xmlns:a16="http://schemas.microsoft.com/office/drawing/2014/main" id="{E993DCD0-A96A-497A-8ED7-A8AC14BE9B81}"/>
              </a:ext>
            </a:extLst>
          </p:cNvPr>
          <p:cNvSpPr/>
          <p:nvPr/>
        </p:nvSpPr>
        <p:spPr bwMode="auto">
          <a:xfrm>
            <a:off x="60325" y="2090738"/>
            <a:ext cx="495300" cy="16192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G11</a:t>
            </a:r>
            <a:r>
              <a:rPr lang="ja-JP" altLang="en-US" sz="500" b="1" dirty="0">
                <a:latin typeface="+mj-ea"/>
                <a:ea typeface="+mj-ea"/>
                <a:sym typeface="Gill Sans" pitchFamily="-84" charset="0"/>
              </a:rPr>
              <a:t>型</a:t>
            </a:r>
          </a:p>
        </p:txBody>
      </p:sp>
      <p:sp>
        <p:nvSpPr>
          <p:cNvPr id="206" name="正方形/長方形 205">
            <a:extLst>
              <a:ext uri="{FF2B5EF4-FFF2-40B4-BE49-F238E27FC236}">
                <a16:creationId xmlns:a16="http://schemas.microsoft.com/office/drawing/2014/main" id="{B2701067-EBB6-4786-9540-057638D4C5A1}"/>
              </a:ext>
            </a:extLst>
          </p:cNvPr>
          <p:cNvSpPr/>
          <p:nvPr/>
        </p:nvSpPr>
        <p:spPr bwMode="auto">
          <a:xfrm>
            <a:off x="517525" y="2085975"/>
            <a:ext cx="495300" cy="16192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G12</a:t>
            </a:r>
            <a:r>
              <a:rPr lang="ja-JP" altLang="en-US" sz="500" b="1" dirty="0">
                <a:latin typeface="+mj-ea"/>
                <a:ea typeface="+mj-ea"/>
                <a:sym typeface="Gill Sans" pitchFamily="-84" charset="0"/>
              </a:rPr>
              <a:t>型</a:t>
            </a:r>
          </a:p>
        </p:txBody>
      </p:sp>
      <p:sp>
        <p:nvSpPr>
          <p:cNvPr id="207" name="正方形/長方形 206">
            <a:extLst>
              <a:ext uri="{FF2B5EF4-FFF2-40B4-BE49-F238E27FC236}">
                <a16:creationId xmlns:a16="http://schemas.microsoft.com/office/drawing/2014/main" id="{6B900C4E-9D86-40B7-B278-6C12917F2094}"/>
              </a:ext>
            </a:extLst>
          </p:cNvPr>
          <p:cNvSpPr/>
          <p:nvPr/>
        </p:nvSpPr>
        <p:spPr bwMode="auto">
          <a:xfrm>
            <a:off x="71438" y="3090863"/>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G13</a:t>
            </a:r>
            <a:r>
              <a:rPr lang="ja-JP" altLang="en-US" sz="500" b="1" dirty="0">
                <a:latin typeface="+mj-ea"/>
                <a:ea typeface="+mj-ea"/>
                <a:sym typeface="Gill Sans" pitchFamily="-84" charset="0"/>
              </a:rPr>
              <a:t>型</a:t>
            </a:r>
          </a:p>
        </p:txBody>
      </p:sp>
      <p:sp>
        <p:nvSpPr>
          <p:cNvPr id="208" name="正方形/長方形 207">
            <a:extLst>
              <a:ext uri="{FF2B5EF4-FFF2-40B4-BE49-F238E27FC236}">
                <a16:creationId xmlns:a16="http://schemas.microsoft.com/office/drawing/2014/main" id="{63A12836-B756-4584-94A2-AB7D2FAAD37C}"/>
              </a:ext>
            </a:extLst>
          </p:cNvPr>
          <p:cNvSpPr/>
          <p:nvPr/>
        </p:nvSpPr>
        <p:spPr>
          <a:xfrm>
            <a:off x="109538" y="1096963"/>
            <a:ext cx="869950"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sp>
        <p:nvSpPr>
          <p:cNvPr id="209" name="正方形/長方形 208">
            <a:extLst>
              <a:ext uri="{FF2B5EF4-FFF2-40B4-BE49-F238E27FC236}">
                <a16:creationId xmlns:a16="http://schemas.microsoft.com/office/drawing/2014/main" id="{656835B2-CC7E-4ABC-8059-D0269D49FCDC}"/>
              </a:ext>
            </a:extLst>
          </p:cNvPr>
          <p:cNvSpPr/>
          <p:nvPr/>
        </p:nvSpPr>
        <p:spPr bwMode="auto">
          <a:xfrm>
            <a:off x="520700" y="4098925"/>
            <a:ext cx="495300" cy="1635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G81</a:t>
            </a:r>
            <a:r>
              <a:rPr lang="ja-JP" altLang="en-US" sz="500" b="1" dirty="0">
                <a:latin typeface="+mj-ea"/>
                <a:ea typeface="+mj-ea"/>
                <a:sym typeface="Gill Sans" pitchFamily="-84" charset="0"/>
              </a:rPr>
              <a:t>型</a:t>
            </a:r>
          </a:p>
        </p:txBody>
      </p:sp>
      <p:sp>
        <p:nvSpPr>
          <p:cNvPr id="210" name="正方形/長方形 209">
            <a:extLst>
              <a:ext uri="{FF2B5EF4-FFF2-40B4-BE49-F238E27FC236}">
                <a16:creationId xmlns:a16="http://schemas.microsoft.com/office/drawing/2014/main" id="{FDB84CC4-A7D3-4346-B1A6-C7A3E2B3E801}"/>
              </a:ext>
            </a:extLst>
          </p:cNvPr>
          <p:cNvSpPr/>
          <p:nvPr/>
        </p:nvSpPr>
        <p:spPr bwMode="auto">
          <a:xfrm>
            <a:off x="68660" y="5080396"/>
            <a:ext cx="495300" cy="16351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G82</a:t>
            </a:r>
            <a:r>
              <a:rPr lang="ja-JP" altLang="en-US" sz="500" b="1" dirty="0">
                <a:latin typeface="+mj-ea"/>
                <a:ea typeface="+mj-ea"/>
                <a:sym typeface="Gill Sans" pitchFamily="-84" charset="0"/>
              </a:rPr>
              <a:t>型</a:t>
            </a:r>
          </a:p>
        </p:txBody>
      </p:sp>
      <p:sp>
        <p:nvSpPr>
          <p:cNvPr id="211" name="正方形/長方形 210">
            <a:extLst>
              <a:ext uri="{FF2B5EF4-FFF2-40B4-BE49-F238E27FC236}">
                <a16:creationId xmlns:a16="http://schemas.microsoft.com/office/drawing/2014/main" id="{6A4C57E6-0F2D-42C6-B1C6-5E914B694DE0}"/>
              </a:ext>
            </a:extLst>
          </p:cNvPr>
          <p:cNvSpPr/>
          <p:nvPr/>
        </p:nvSpPr>
        <p:spPr bwMode="auto">
          <a:xfrm>
            <a:off x="1095375" y="208280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S11</a:t>
            </a:r>
            <a:r>
              <a:rPr lang="ja-JP" altLang="en-US" sz="500" b="1" dirty="0">
                <a:latin typeface="+mj-ea"/>
                <a:ea typeface="+mj-ea"/>
                <a:sym typeface="Gill Sans" pitchFamily="-84" charset="0"/>
              </a:rPr>
              <a:t>型</a:t>
            </a:r>
          </a:p>
        </p:txBody>
      </p:sp>
      <p:sp>
        <p:nvSpPr>
          <p:cNvPr id="212" name="正方形/長方形 211">
            <a:extLst>
              <a:ext uri="{FF2B5EF4-FFF2-40B4-BE49-F238E27FC236}">
                <a16:creationId xmlns:a16="http://schemas.microsoft.com/office/drawing/2014/main" id="{2593735B-2D70-4DF3-A2F4-44B5A0FB05BE}"/>
              </a:ext>
            </a:extLst>
          </p:cNvPr>
          <p:cNvSpPr/>
          <p:nvPr/>
        </p:nvSpPr>
        <p:spPr bwMode="auto">
          <a:xfrm>
            <a:off x="1544638" y="208280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S12</a:t>
            </a:r>
            <a:r>
              <a:rPr lang="ja-JP" altLang="en-US" sz="500" b="1" dirty="0">
                <a:latin typeface="+mj-ea"/>
                <a:ea typeface="+mj-ea"/>
                <a:sym typeface="Gill Sans" pitchFamily="-84" charset="0"/>
              </a:rPr>
              <a:t>型</a:t>
            </a:r>
          </a:p>
        </p:txBody>
      </p:sp>
      <p:sp>
        <p:nvSpPr>
          <p:cNvPr id="213" name="正方形/長方形 212">
            <a:extLst>
              <a:ext uri="{FF2B5EF4-FFF2-40B4-BE49-F238E27FC236}">
                <a16:creationId xmlns:a16="http://schemas.microsoft.com/office/drawing/2014/main" id="{9E0237E2-60BC-44EA-9F3B-9D0E9103897E}"/>
              </a:ext>
            </a:extLst>
          </p:cNvPr>
          <p:cNvSpPr/>
          <p:nvPr/>
        </p:nvSpPr>
        <p:spPr bwMode="auto">
          <a:xfrm>
            <a:off x="2000250" y="20748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S13</a:t>
            </a:r>
            <a:r>
              <a:rPr lang="ja-JP" altLang="en-US" sz="500" b="1" dirty="0">
                <a:latin typeface="+mj-ea"/>
                <a:ea typeface="+mj-ea"/>
                <a:sym typeface="Gill Sans" pitchFamily="-84" charset="0"/>
              </a:rPr>
              <a:t>型</a:t>
            </a:r>
          </a:p>
        </p:txBody>
      </p:sp>
      <p:sp>
        <p:nvSpPr>
          <p:cNvPr id="214" name="正方形/長方形 213">
            <a:extLst>
              <a:ext uri="{FF2B5EF4-FFF2-40B4-BE49-F238E27FC236}">
                <a16:creationId xmlns:a16="http://schemas.microsoft.com/office/drawing/2014/main" id="{A9898520-E4A5-4C43-AADC-4043AE5FCC66}"/>
              </a:ext>
            </a:extLst>
          </p:cNvPr>
          <p:cNvSpPr/>
          <p:nvPr/>
        </p:nvSpPr>
        <p:spPr bwMode="auto">
          <a:xfrm>
            <a:off x="2444750" y="2089150"/>
            <a:ext cx="495300" cy="16192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S14</a:t>
            </a:r>
            <a:r>
              <a:rPr lang="ja-JP" altLang="en-US" sz="500" b="1" dirty="0">
                <a:latin typeface="+mj-ea"/>
                <a:ea typeface="+mj-ea"/>
                <a:sym typeface="Gill Sans" pitchFamily="-84" charset="0"/>
              </a:rPr>
              <a:t>型</a:t>
            </a:r>
          </a:p>
        </p:txBody>
      </p:sp>
      <p:grpSp>
        <p:nvGrpSpPr>
          <p:cNvPr id="215" name="グループ化 35">
            <a:extLst>
              <a:ext uri="{FF2B5EF4-FFF2-40B4-BE49-F238E27FC236}">
                <a16:creationId xmlns:a16="http://schemas.microsoft.com/office/drawing/2014/main" id="{DAD2781E-021A-40FF-8C9F-B89747F1E909}"/>
              </a:ext>
            </a:extLst>
          </p:cNvPr>
          <p:cNvGrpSpPr>
            <a:grpSpLocks/>
          </p:cNvGrpSpPr>
          <p:nvPr/>
        </p:nvGrpSpPr>
        <p:grpSpPr bwMode="auto">
          <a:xfrm>
            <a:off x="2895600" y="1368425"/>
            <a:ext cx="495300" cy="874713"/>
            <a:chOff x="5011738" y="1427087"/>
            <a:chExt cx="495300" cy="875500"/>
          </a:xfrm>
        </p:grpSpPr>
        <p:sp>
          <p:nvSpPr>
            <p:cNvPr id="216" name="正方形/長方形 215">
              <a:extLst>
                <a:ext uri="{FF2B5EF4-FFF2-40B4-BE49-F238E27FC236}">
                  <a16:creationId xmlns:a16="http://schemas.microsoft.com/office/drawing/2014/main" id="{F1315954-B816-431A-8AFA-D6C6C9878C63}"/>
                </a:ext>
              </a:extLst>
            </p:cNvPr>
            <p:cNvSpPr/>
            <p:nvPr/>
          </p:nvSpPr>
          <p:spPr bwMode="auto">
            <a:xfrm>
              <a:off x="5011738" y="2134161"/>
              <a:ext cx="495300" cy="168426"/>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S17</a:t>
              </a:r>
              <a:r>
                <a:rPr lang="ja-JP" altLang="en-US" sz="500" b="1" dirty="0">
                  <a:latin typeface="+mj-ea"/>
                  <a:ea typeface="+mj-ea"/>
                  <a:sym typeface="Gill Sans" pitchFamily="-84" charset="0"/>
                </a:rPr>
                <a:t>型</a:t>
              </a:r>
            </a:p>
          </p:txBody>
        </p:sp>
        <p:pic>
          <p:nvPicPr>
            <p:cNvPr id="217" name="Picture 234" descr="C:\Temp\Lhaplus\TOSTEM_Photods_2017919134226\1612_DR_CHR_00926A.JPG">
              <a:extLst>
                <a:ext uri="{FF2B5EF4-FFF2-40B4-BE49-F238E27FC236}">
                  <a16:creationId xmlns:a16="http://schemas.microsoft.com/office/drawing/2014/main" id="{6BEEA00C-DD6C-4ED6-8424-547AF71A37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7519" y="1427087"/>
              <a:ext cx="305925" cy="74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8" name="グループ化 36">
            <a:extLst>
              <a:ext uri="{FF2B5EF4-FFF2-40B4-BE49-F238E27FC236}">
                <a16:creationId xmlns:a16="http://schemas.microsoft.com/office/drawing/2014/main" id="{5B075988-FEDC-4B5C-9A77-27F74764A41C}"/>
              </a:ext>
            </a:extLst>
          </p:cNvPr>
          <p:cNvGrpSpPr>
            <a:grpSpLocks/>
          </p:cNvGrpSpPr>
          <p:nvPr/>
        </p:nvGrpSpPr>
        <p:grpSpPr bwMode="auto">
          <a:xfrm>
            <a:off x="3344862" y="1368425"/>
            <a:ext cx="495300" cy="863600"/>
            <a:chOff x="5614988" y="1427082"/>
            <a:chExt cx="495300" cy="875408"/>
          </a:xfrm>
        </p:grpSpPr>
        <p:sp>
          <p:nvSpPr>
            <p:cNvPr id="219" name="正方形/長方形 218">
              <a:extLst>
                <a:ext uri="{FF2B5EF4-FFF2-40B4-BE49-F238E27FC236}">
                  <a16:creationId xmlns:a16="http://schemas.microsoft.com/office/drawing/2014/main" id="{21816CD4-412C-483A-AD57-60AC5A8F1CB6}"/>
                </a:ext>
              </a:extLst>
            </p:cNvPr>
            <p:cNvSpPr/>
            <p:nvPr/>
          </p:nvSpPr>
          <p:spPr>
            <a:xfrm>
              <a:off x="5614988" y="2133524"/>
              <a:ext cx="495300" cy="168966"/>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S18</a:t>
              </a:r>
              <a:r>
                <a:rPr lang="ja-JP" altLang="en-US" sz="500" b="1" dirty="0">
                  <a:latin typeface="+mj-ea"/>
                  <a:ea typeface="+mj-ea"/>
                  <a:sym typeface="Gill Sans" pitchFamily="-84" charset="0"/>
                </a:rPr>
                <a:t>型</a:t>
              </a:r>
            </a:p>
          </p:txBody>
        </p:sp>
        <p:pic>
          <p:nvPicPr>
            <p:cNvPr id="220" name="Picture 235" descr="C:\Temp\Lhaplus\TOSTEM_Photods_201791914491\1612_DR_CHR_00931A.JPG">
              <a:extLst>
                <a:ext uri="{FF2B5EF4-FFF2-40B4-BE49-F238E27FC236}">
                  <a16:creationId xmlns:a16="http://schemas.microsoft.com/office/drawing/2014/main" id="{E02A98A8-6511-471B-8E97-44D5DF5143C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916" y="1427082"/>
              <a:ext cx="305923" cy="74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1" name="正方形/長方形 220">
            <a:extLst>
              <a:ext uri="{FF2B5EF4-FFF2-40B4-BE49-F238E27FC236}">
                <a16:creationId xmlns:a16="http://schemas.microsoft.com/office/drawing/2014/main" id="{96464FF5-185F-4449-95DB-5AB2E285D76A}"/>
              </a:ext>
            </a:extLst>
          </p:cNvPr>
          <p:cNvSpPr/>
          <p:nvPr/>
        </p:nvSpPr>
        <p:spPr bwMode="auto">
          <a:xfrm>
            <a:off x="3800475" y="207962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S19</a:t>
            </a:r>
            <a:r>
              <a:rPr lang="ja-JP" altLang="en-US" sz="500" b="1" dirty="0">
                <a:latin typeface="+mj-ea"/>
                <a:ea typeface="+mj-ea"/>
                <a:sym typeface="Gill Sans" pitchFamily="-84" charset="0"/>
              </a:rPr>
              <a:t>型</a:t>
            </a:r>
          </a:p>
        </p:txBody>
      </p:sp>
      <p:grpSp>
        <p:nvGrpSpPr>
          <p:cNvPr id="222" name="グループ化 39">
            <a:extLst>
              <a:ext uri="{FF2B5EF4-FFF2-40B4-BE49-F238E27FC236}">
                <a16:creationId xmlns:a16="http://schemas.microsoft.com/office/drawing/2014/main" id="{BAF8F560-C8C0-46C6-9BCF-5DBC9F0CB84F}"/>
              </a:ext>
            </a:extLst>
          </p:cNvPr>
          <p:cNvGrpSpPr>
            <a:grpSpLocks/>
          </p:cNvGrpSpPr>
          <p:nvPr/>
        </p:nvGrpSpPr>
        <p:grpSpPr bwMode="auto">
          <a:xfrm>
            <a:off x="4249738" y="1366838"/>
            <a:ext cx="495300" cy="881062"/>
            <a:chOff x="6816725" y="1425102"/>
            <a:chExt cx="495300" cy="874349"/>
          </a:xfrm>
        </p:grpSpPr>
        <p:sp>
          <p:nvSpPr>
            <p:cNvPr id="223" name="正方形/長方形 222">
              <a:extLst>
                <a:ext uri="{FF2B5EF4-FFF2-40B4-BE49-F238E27FC236}">
                  <a16:creationId xmlns:a16="http://schemas.microsoft.com/office/drawing/2014/main" id="{4CA2B027-434E-4C63-9EB9-D7468F679AF5}"/>
                </a:ext>
              </a:extLst>
            </p:cNvPr>
            <p:cNvSpPr/>
            <p:nvPr/>
          </p:nvSpPr>
          <p:spPr>
            <a:xfrm>
              <a:off x="6816725" y="2130883"/>
              <a:ext cx="495300" cy="16856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S20</a:t>
              </a:r>
              <a:r>
                <a:rPr lang="ja-JP" altLang="en-US" sz="500" b="1" dirty="0">
                  <a:latin typeface="+mj-ea"/>
                  <a:ea typeface="+mj-ea"/>
                  <a:sym typeface="Gill Sans" pitchFamily="-84" charset="0"/>
                </a:rPr>
                <a:t>型</a:t>
              </a:r>
            </a:p>
          </p:txBody>
        </p:sp>
        <p:pic>
          <p:nvPicPr>
            <p:cNvPr id="224" name="Picture 238" descr="http://sas0.intra.tostem.co.jp/photods/photo/05000/D/1612_DR_CHR_00937D.JPG">
              <a:hlinkClick r:id="rId5"/>
              <a:extLst>
                <a:ext uri="{FF2B5EF4-FFF2-40B4-BE49-F238E27FC236}">
                  <a16:creationId xmlns:a16="http://schemas.microsoft.com/office/drawing/2014/main" id="{ECE5A9CA-2945-4E3F-BFAB-632ED2A65E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08801" y="1425102"/>
              <a:ext cx="302883" cy="738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 name="正方形/長方形 224">
            <a:extLst>
              <a:ext uri="{FF2B5EF4-FFF2-40B4-BE49-F238E27FC236}">
                <a16:creationId xmlns:a16="http://schemas.microsoft.com/office/drawing/2014/main" id="{27514C81-BEAB-4E48-A318-48AF50D89373}"/>
              </a:ext>
            </a:extLst>
          </p:cNvPr>
          <p:cNvSpPr/>
          <p:nvPr/>
        </p:nvSpPr>
        <p:spPr bwMode="auto">
          <a:xfrm>
            <a:off x="1093788" y="3081337"/>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M11</a:t>
            </a:r>
            <a:r>
              <a:rPr lang="ja-JP" altLang="en-US" sz="500" b="1" dirty="0">
                <a:latin typeface="+mj-ea"/>
                <a:ea typeface="+mj-ea"/>
                <a:sym typeface="Gill Sans" pitchFamily="-84" charset="0"/>
              </a:rPr>
              <a:t>型</a:t>
            </a:r>
          </a:p>
        </p:txBody>
      </p:sp>
      <p:sp>
        <p:nvSpPr>
          <p:cNvPr id="226" name="正方形/長方形 225">
            <a:extLst>
              <a:ext uri="{FF2B5EF4-FFF2-40B4-BE49-F238E27FC236}">
                <a16:creationId xmlns:a16="http://schemas.microsoft.com/office/drawing/2014/main" id="{3A308A0E-A617-4130-8AF8-4EBF1101F645}"/>
              </a:ext>
            </a:extLst>
          </p:cNvPr>
          <p:cNvSpPr/>
          <p:nvPr/>
        </p:nvSpPr>
        <p:spPr bwMode="auto">
          <a:xfrm>
            <a:off x="1543050" y="3084512"/>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M12</a:t>
            </a:r>
            <a:r>
              <a:rPr lang="ja-JP" altLang="en-US" sz="500" b="1" dirty="0">
                <a:latin typeface="+mj-ea"/>
                <a:ea typeface="+mj-ea"/>
                <a:sym typeface="Gill Sans" pitchFamily="-84" charset="0"/>
              </a:rPr>
              <a:t>型</a:t>
            </a:r>
          </a:p>
        </p:txBody>
      </p:sp>
      <p:sp>
        <p:nvSpPr>
          <p:cNvPr id="227" name="正方形/長方形 226">
            <a:extLst>
              <a:ext uri="{FF2B5EF4-FFF2-40B4-BE49-F238E27FC236}">
                <a16:creationId xmlns:a16="http://schemas.microsoft.com/office/drawing/2014/main" id="{E2ABB446-D54D-4552-9AAE-27D621266161}"/>
              </a:ext>
            </a:extLst>
          </p:cNvPr>
          <p:cNvSpPr/>
          <p:nvPr/>
        </p:nvSpPr>
        <p:spPr bwMode="auto">
          <a:xfrm>
            <a:off x="1993900" y="3084512"/>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M13</a:t>
            </a:r>
            <a:r>
              <a:rPr lang="ja-JP" altLang="en-US" sz="500" b="1" dirty="0">
                <a:latin typeface="+mj-ea"/>
                <a:ea typeface="+mj-ea"/>
                <a:sym typeface="Gill Sans" pitchFamily="-84" charset="0"/>
              </a:rPr>
              <a:t>型</a:t>
            </a:r>
          </a:p>
        </p:txBody>
      </p:sp>
      <p:sp>
        <p:nvSpPr>
          <p:cNvPr id="228" name="正方形/長方形 227">
            <a:extLst>
              <a:ext uri="{FF2B5EF4-FFF2-40B4-BE49-F238E27FC236}">
                <a16:creationId xmlns:a16="http://schemas.microsoft.com/office/drawing/2014/main" id="{5134B9E1-31FD-4997-A1BA-017E03D82FAB}"/>
              </a:ext>
            </a:extLst>
          </p:cNvPr>
          <p:cNvSpPr/>
          <p:nvPr/>
        </p:nvSpPr>
        <p:spPr bwMode="auto">
          <a:xfrm>
            <a:off x="2446338" y="308927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M14</a:t>
            </a:r>
            <a:r>
              <a:rPr lang="ja-JP" altLang="en-US" sz="500" b="1" dirty="0">
                <a:latin typeface="+mj-ea"/>
                <a:ea typeface="+mj-ea"/>
                <a:sym typeface="Gill Sans" pitchFamily="-84" charset="0"/>
              </a:rPr>
              <a:t>型</a:t>
            </a:r>
          </a:p>
        </p:txBody>
      </p:sp>
      <p:sp>
        <p:nvSpPr>
          <p:cNvPr id="229" name="正方形/長方形 228">
            <a:extLst>
              <a:ext uri="{FF2B5EF4-FFF2-40B4-BE49-F238E27FC236}">
                <a16:creationId xmlns:a16="http://schemas.microsoft.com/office/drawing/2014/main" id="{47095DE5-65CD-4167-B19F-AB451C304ED4}"/>
              </a:ext>
            </a:extLst>
          </p:cNvPr>
          <p:cNvSpPr/>
          <p:nvPr/>
        </p:nvSpPr>
        <p:spPr bwMode="auto">
          <a:xfrm>
            <a:off x="2894013" y="3084512"/>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M15</a:t>
            </a:r>
            <a:r>
              <a:rPr lang="ja-JP" altLang="en-US" sz="500" b="1" dirty="0">
                <a:latin typeface="+mj-ea"/>
                <a:ea typeface="+mj-ea"/>
                <a:sym typeface="Gill Sans" pitchFamily="-84" charset="0"/>
              </a:rPr>
              <a:t>型</a:t>
            </a:r>
          </a:p>
        </p:txBody>
      </p:sp>
      <p:sp>
        <p:nvSpPr>
          <p:cNvPr id="230" name="正方形/長方形 229">
            <a:extLst>
              <a:ext uri="{FF2B5EF4-FFF2-40B4-BE49-F238E27FC236}">
                <a16:creationId xmlns:a16="http://schemas.microsoft.com/office/drawing/2014/main" id="{85945EF1-B1E8-48F6-9D75-D1BDFCC9089B}"/>
              </a:ext>
            </a:extLst>
          </p:cNvPr>
          <p:cNvSpPr/>
          <p:nvPr/>
        </p:nvSpPr>
        <p:spPr bwMode="auto">
          <a:xfrm>
            <a:off x="3343275" y="3082925"/>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M16</a:t>
            </a:r>
            <a:r>
              <a:rPr lang="ja-JP" altLang="en-US" sz="500" b="1" dirty="0">
                <a:latin typeface="+mj-ea"/>
                <a:ea typeface="+mj-ea"/>
                <a:sym typeface="Gill Sans" pitchFamily="-84" charset="0"/>
              </a:rPr>
              <a:t>型</a:t>
            </a:r>
          </a:p>
        </p:txBody>
      </p:sp>
      <p:sp>
        <p:nvSpPr>
          <p:cNvPr id="231" name="正方形/長方形 230">
            <a:extLst>
              <a:ext uri="{FF2B5EF4-FFF2-40B4-BE49-F238E27FC236}">
                <a16:creationId xmlns:a16="http://schemas.microsoft.com/office/drawing/2014/main" id="{DA234D06-9152-42DE-9DBD-4B40C8EF86A6}"/>
              </a:ext>
            </a:extLst>
          </p:cNvPr>
          <p:cNvSpPr/>
          <p:nvPr/>
        </p:nvSpPr>
        <p:spPr bwMode="auto">
          <a:xfrm>
            <a:off x="3793331" y="3101182"/>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M17</a:t>
            </a:r>
            <a:r>
              <a:rPr lang="ja-JP" altLang="en-US" sz="500" b="1" dirty="0">
                <a:latin typeface="+mj-ea"/>
                <a:ea typeface="+mj-ea"/>
                <a:sym typeface="Gill Sans" pitchFamily="-84" charset="0"/>
              </a:rPr>
              <a:t>型</a:t>
            </a:r>
          </a:p>
        </p:txBody>
      </p:sp>
      <p:sp>
        <p:nvSpPr>
          <p:cNvPr id="232" name="正方形/長方形 231">
            <a:extLst>
              <a:ext uri="{FF2B5EF4-FFF2-40B4-BE49-F238E27FC236}">
                <a16:creationId xmlns:a16="http://schemas.microsoft.com/office/drawing/2014/main" id="{C7480F71-3767-4E1F-9FA9-44B0543F6F3F}"/>
              </a:ext>
            </a:extLst>
          </p:cNvPr>
          <p:cNvSpPr/>
          <p:nvPr/>
        </p:nvSpPr>
        <p:spPr bwMode="auto">
          <a:xfrm>
            <a:off x="4236244" y="3098007"/>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M18</a:t>
            </a:r>
            <a:r>
              <a:rPr lang="ja-JP" altLang="en-US" sz="500" b="1" dirty="0">
                <a:latin typeface="+mj-ea"/>
                <a:ea typeface="+mj-ea"/>
                <a:sym typeface="Gill Sans" pitchFamily="-84" charset="0"/>
              </a:rPr>
              <a:t>型</a:t>
            </a:r>
          </a:p>
        </p:txBody>
      </p:sp>
      <p:sp>
        <p:nvSpPr>
          <p:cNvPr id="233" name="正方形/長方形 232">
            <a:extLst>
              <a:ext uri="{FF2B5EF4-FFF2-40B4-BE49-F238E27FC236}">
                <a16:creationId xmlns:a16="http://schemas.microsoft.com/office/drawing/2014/main" id="{53D9F729-8F15-489B-B90C-4AF33FF507A0}"/>
              </a:ext>
            </a:extLst>
          </p:cNvPr>
          <p:cNvSpPr/>
          <p:nvPr/>
        </p:nvSpPr>
        <p:spPr bwMode="auto">
          <a:xfrm>
            <a:off x="1097756" y="409733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M19</a:t>
            </a:r>
            <a:r>
              <a:rPr lang="ja-JP" altLang="en-US" sz="500" b="1" dirty="0">
                <a:latin typeface="+mj-ea"/>
                <a:ea typeface="+mj-ea"/>
                <a:sym typeface="Gill Sans" pitchFamily="-84" charset="0"/>
              </a:rPr>
              <a:t>型</a:t>
            </a:r>
          </a:p>
        </p:txBody>
      </p:sp>
      <p:sp>
        <p:nvSpPr>
          <p:cNvPr id="234" name="正方形/長方形 233">
            <a:extLst>
              <a:ext uri="{FF2B5EF4-FFF2-40B4-BE49-F238E27FC236}">
                <a16:creationId xmlns:a16="http://schemas.microsoft.com/office/drawing/2014/main" id="{0F10FA7D-41F6-49B0-8438-81D7525B89AD}"/>
              </a:ext>
            </a:extLst>
          </p:cNvPr>
          <p:cNvSpPr/>
          <p:nvPr/>
        </p:nvSpPr>
        <p:spPr bwMode="auto">
          <a:xfrm>
            <a:off x="1537493" y="408781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M20</a:t>
            </a:r>
            <a:r>
              <a:rPr lang="ja-JP" altLang="en-US" sz="500" b="1" dirty="0">
                <a:latin typeface="+mj-ea"/>
                <a:ea typeface="+mj-ea"/>
                <a:sym typeface="Gill Sans" pitchFamily="-84" charset="0"/>
              </a:rPr>
              <a:t>型</a:t>
            </a:r>
          </a:p>
        </p:txBody>
      </p:sp>
      <p:sp>
        <p:nvSpPr>
          <p:cNvPr id="235" name="正方形/長方形 234">
            <a:extLst>
              <a:ext uri="{FF2B5EF4-FFF2-40B4-BE49-F238E27FC236}">
                <a16:creationId xmlns:a16="http://schemas.microsoft.com/office/drawing/2014/main" id="{84E8BC1C-4952-49E8-A640-F0F2322C9C05}"/>
              </a:ext>
            </a:extLst>
          </p:cNvPr>
          <p:cNvSpPr/>
          <p:nvPr/>
        </p:nvSpPr>
        <p:spPr bwMode="auto">
          <a:xfrm>
            <a:off x="1986756" y="4095751"/>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M21</a:t>
            </a:r>
            <a:r>
              <a:rPr lang="ja-JP" altLang="en-US" sz="500" b="1" dirty="0">
                <a:latin typeface="+mj-ea"/>
                <a:ea typeface="+mj-ea"/>
                <a:sym typeface="Gill Sans" pitchFamily="-84" charset="0"/>
              </a:rPr>
              <a:t>型</a:t>
            </a:r>
          </a:p>
        </p:txBody>
      </p:sp>
      <p:sp>
        <p:nvSpPr>
          <p:cNvPr id="236" name="正方形/長方形 235">
            <a:extLst>
              <a:ext uri="{FF2B5EF4-FFF2-40B4-BE49-F238E27FC236}">
                <a16:creationId xmlns:a16="http://schemas.microsoft.com/office/drawing/2014/main" id="{629B510B-9E41-4613-8352-02BD5B977D01}"/>
              </a:ext>
            </a:extLst>
          </p:cNvPr>
          <p:cNvSpPr/>
          <p:nvPr/>
        </p:nvSpPr>
        <p:spPr bwMode="auto">
          <a:xfrm>
            <a:off x="2440781" y="4095751"/>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M22</a:t>
            </a:r>
            <a:r>
              <a:rPr lang="ja-JP" altLang="en-US" sz="500" b="1" dirty="0">
                <a:latin typeface="+mj-ea"/>
                <a:ea typeface="+mj-ea"/>
                <a:sym typeface="Gill Sans" pitchFamily="-84" charset="0"/>
              </a:rPr>
              <a:t>型</a:t>
            </a:r>
          </a:p>
        </p:txBody>
      </p:sp>
      <p:sp>
        <p:nvSpPr>
          <p:cNvPr id="237" name="正方形/長方形 236">
            <a:extLst>
              <a:ext uri="{FF2B5EF4-FFF2-40B4-BE49-F238E27FC236}">
                <a16:creationId xmlns:a16="http://schemas.microsoft.com/office/drawing/2014/main" id="{E68FE346-D551-4308-820A-E3750D54FA55}"/>
              </a:ext>
            </a:extLst>
          </p:cNvPr>
          <p:cNvSpPr/>
          <p:nvPr/>
        </p:nvSpPr>
        <p:spPr bwMode="auto">
          <a:xfrm>
            <a:off x="2899568" y="4095751"/>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M24</a:t>
            </a:r>
            <a:r>
              <a:rPr lang="ja-JP" altLang="en-US" sz="500" b="1" dirty="0">
                <a:latin typeface="+mj-ea"/>
                <a:ea typeface="+mj-ea"/>
                <a:sym typeface="Gill Sans" pitchFamily="-84" charset="0"/>
              </a:rPr>
              <a:t>型</a:t>
            </a:r>
          </a:p>
        </p:txBody>
      </p:sp>
      <p:sp>
        <p:nvSpPr>
          <p:cNvPr id="238" name="正方形/長方形 237">
            <a:extLst>
              <a:ext uri="{FF2B5EF4-FFF2-40B4-BE49-F238E27FC236}">
                <a16:creationId xmlns:a16="http://schemas.microsoft.com/office/drawing/2014/main" id="{7D8DD0BF-8F5A-4106-8672-D9B9CE5B8010}"/>
              </a:ext>
            </a:extLst>
          </p:cNvPr>
          <p:cNvSpPr/>
          <p:nvPr/>
        </p:nvSpPr>
        <p:spPr bwMode="auto">
          <a:xfrm>
            <a:off x="3344068" y="4100513"/>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M26</a:t>
            </a:r>
            <a:r>
              <a:rPr lang="ja-JP" altLang="en-US" sz="500" b="1" dirty="0">
                <a:latin typeface="+mj-ea"/>
                <a:ea typeface="+mj-ea"/>
                <a:sym typeface="Gill Sans" pitchFamily="-84" charset="0"/>
              </a:rPr>
              <a:t>型</a:t>
            </a:r>
          </a:p>
        </p:txBody>
      </p:sp>
      <p:sp>
        <p:nvSpPr>
          <p:cNvPr id="239" name="正方形/長方形 238">
            <a:extLst>
              <a:ext uri="{FF2B5EF4-FFF2-40B4-BE49-F238E27FC236}">
                <a16:creationId xmlns:a16="http://schemas.microsoft.com/office/drawing/2014/main" id="{0928C54C-B413-44ED-8F4B-66596CD839AE}"/>
              </a:ext>
            </a:extLst>
          </p:cNvPr>
          <p:cNvSpPr/>
          <p:nvPr/>
        </p:nvSpPr>
        <p:spPr bwMode="auto">
          <a:xfrm>
            <a:off x="3786188" y="41036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M27</a:t>
            </a:r>
            <a:r>
              <a:rPr lang="ja-JP" altLang="en-US" sz="500" b="1" dirty="0">
                <a:latin typeface="+mj-ea"/>
                <a:ea typeface="+mj-ea"/>
                <a:sym typeface="Gill Sans" pitchFamily="-84" charset="0"/>
              </a:rPr>
              <a:t>型</a:t>
            </a:r>
          </a:p>
        </p:txBody>
      </p:sp>
      <p:sp>
        <p:nvSpPr>
          <p:cNvPr id="240" name="正方形/長方形 239">
            <a:extLst>
              <a:ext uri="{FF2B5EF4-FFF2-40B4-BE49-F238E27FC236}">
                <a16:creationId xmlns:a16="http://schemas.microsoft.com/office/drawing/2014/main" id="{236A9431-28A9-41D2-9A98-F610DEFED804}"/>
              </a:ext>
            </a:extLst>
          </p:cNvPr>
          <p:cNvSpPr/>
          <p:nvPr/>
        </p:nvSpPr>
        <p:spPr bwMode="auto">
          <a:xfrm>
            <a:off x="4235451" y="41036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M28</a:t>
            </a:r>
            <a:r>
              <a:rPr lang="ja-JP" altLang="en-US" sz="500" b="1" dirty="0">
                <a:latin typeface="+mj-ea"/>
                <a:ea typeface="+mj-ea"/>
                <a:sym typeface="Gill Sans" pitchFamily="-84" charset="0"/>
              </a:rPr>
              <a:t>型</a:t>
            </a:r>
          </a:p>
        </p:txBody>
      </p:sp>
      <p:sp>
        <p:nvSpPr>
          <p:cNvPr id="241" name="正方形/長方形 240">
            <a:extLst>
              <a:ext uri="{FF2B5EF4-FFF2-40B4-BE49-F238E27FC236}">
                <a16:creationId xmlns:a16="http://schemas.microsoft.com/office/drawing/2014/main" id="{2BEAAB2F-32D0-4FEB-B2A1-13FC52FF66E0}"/>
              </a:ext>
            </a:extLst>
          </p:cNvPr>
          <p:cNvSpPr/>
          <p:nvPr/>
        </p:nvSpPr>
        <p:spPr bwMode="auto">
          <a:xfrm>
            <a:off x="3342483" y="5063332"/>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M91</a:t>
            </a:r>
            <a:r>
              <a:rPr lang="ja-JP" altLang="en-US" sz="500" b="1" dirty="0">
                <a:latin typeface="+mj-ea"/>
                <a:ea typeface="+mj-ea"/>
                <a:sym typeface="Gill Sans" pitchFamily="-84" charset="0"/>
              </a:rPr>
              <a:t>型</a:t>
            </a:r>
          </a:p>
        </p:txBody>
      </p:sp>
      <p:sp>
        <p:nvSpPr>
          <p:cNvPr id="242" name="正方形/長方形 241">
            <a:extLst>
              <a:ext uri="{FF2B5EF4-FFF2-40B4-BE49-F238E27FC236}">
                <a16:creationId xmlns:a16="http://schemas.microsoft.com/office/drawing/2014/main" id="{1D91C1A5-BC98-4D3B-9E85-6E1A8853D618}"/>
              </a:ext>
            </a:extLst>
          </p:cNvPr>
          <p:cNvSpPr/>
          <p:nvPr/>
        </p:nvSpPr>
        <p:spPr bwMode="auto">
          <a:xfrm>
            <a:off x="3783410" y="5060950"/>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M92</a:t>
            </a:r>
            <a:r>
              <a:rPr lang="ja-JP" altLang="en-US" sz="500" b="1" dirty="0">
                <a:latin typeface="+mj-ea"/>
                <a:ea typeface="+mj-ea"/>
                <a:sym typeface="Gill Sans" pitchFamily="-84" charset="0"/>
              </a:rPr>
              <a:t>型</a:t>
            </a:r>
          </a:p>
        </p:txBody>
      </p:sp>
      <p:sp>
        <p:nvSpPr>
          <p:cNvPr id="243" name="正方形/長方形 242">
            <a:extLst>
              <a:ext uri="{FF2B5EF4-FFF2-40B4-BE49-F238E27FC236}">
                <a16:creationId xmlns:a16="http://schemas.microsoft.com/office/drawing/2014/main" id="{AF9A9C4E-D3D8-414E-9FFC-78A760E99CE5}"/>
              </a:ext>
            </a:extLst>
          </p:cNvPr>
          <p:cNvSpPr/>
          <p:nvPr/>
        </p:nvSpPr>
        <p:spPr bwMode="auto">
          <a:xfrm>
            <a:off x="4249738" y="5072859"/>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M93</a:t>
            </a:r>
            <a:r>
              <a:rPr lang="ja-JP" altLang="en-US" sz="500" b="1" dirty="0">
                <a:latin typeface="+mj-ea"/>
                <a:ea typeface="+mj-ea"/>
                <a:sym typeface="Gill Sans" pitchFamily="-84" charset="0"/>
              </a:rPr>
              <a:t>型</a:t>
            </a:r>
          </a:p>
        </p:txBody>
      </p:sp>
      <p:sp>
        <p:nvSpPr>
          <p:cNvPr id="244" name="正方形/長方形 243">
            <a:extLst>
              <a:ext uri="{FF2B5EF4-FFF2-40B4-BE49-F238E27FC236}">
                <a16:creationId xmlns:a16="http://schemas.microsoft.com/office/drawing/2014/main" id="{0827E448-37FA-4CA1-89AF-B32256881F0B}"/>
              </a:ext>
            </a:extLst>
          </p:cNvPr>
          <p:cNvSpPr/>
          <p:nvPr/>
        </p:nvSpPr>
        <p:spPr bwMode="auto">
          <a:xfrm>
            <a:off x="1096963" y="6100762"/>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M94</a:t>
            </a:r>
            <a:r>
              <a:rPr lang="ja-JP" altLang="en-US" sz="500" b="1" dirty="0">
                <a:latin typeface="+mj-ea"/>
                <a:ea typeface="+mj-ea"/>
                <a:sym typeface="Gill Sans" pitchFamily="-84" charset="0"/>
              </a:rPr>
              <a:t>型</a:t>
            </a:r>
          </a:p>
        </p:txBody>
      </p:sp>
      <p:sp>
        <p:nvSpPr>
          <p:cNvPr id="245" name="正方形/長方形 244">
            <a:extLst>
              <a:ext uri="{FF2B5EF4-FFF2-40B4-BE49-F238E27FC236}">
                <a16:creationId xmlns:a16="http://schemas.microsoft.com/office/drawing/2014/main" id="{082A3948-BF8C-4DB3-84D4-D7328D383622}"/>
              </a:ext>
            </a:extLst>
          </p:cNvPr>
          <p:cNvSpPr/>
          <p:nvPr/>
        </p:nvSpPr>
        <p:spPr>
          <a:xfrm>
            <a:off x="4881563" y="873125"/>
            <a:ext cx="1214437" cy="160338"/>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PLAIN  STYLE</a:t>
            </a:r>
            <a:endParaRPr lang="ja-JP" altLang="en-US" sz="700" b="1" dirty="0">
              <a:solidFill>
                <a:schemeClr val="tx1"/>
              </a:solidFill>
              <a:latin typeface="Malgun Gothic" panose="020B0503020000020004" pitchFamily="34" charset="-127"/>
            </a:endParaRPr>
          </a:p>
        </p:txBody>
      </p:sp>
      <p:sp>
        <p:nvSpPr>
          <p:cNvPr id="246" name="正方形/長方形 245">
            <a:extLst>
              <a:ext uri="{FF2B5EF4-FFF2-40B4-BE49-F238E27FC236}">
                <a16:creationId xmlns:a16="http://schemas.microsoft.com/office/drawing/2014/main" id="{5DFC918F-CE52-40AE-BB7C-2BD359CC5366}"/>
              </a:ext>
            </a:extLst>
          </p:cNvPr>
          <p:cNvSpPr/>
          <p:nvPr/>
        </p:nvSpPr>
        <p:spPr>
          <a:xfrm>
            <a:off x="4881563" y="1095375"/>
            <a:ext cx="1214437" cy="15875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sp>
        <p:nvSpPr>
          <p:cNvPr id="247" name="正方形/長方形 246">
            <a:extLst>
              <a:ext uri="{FF2B5EF4-FFF2-40B4-BE49-F238E27FC236}">
                <a16:creationId xmlns:a16="http://schemas.microsoft.com/office/drawing/2014/main" id="{6A86D384-5BA0-4985-8D57-792193850096}"/>
              </a:ext>
            </a:extLst>
          </p:cNvPr>
          <p:cNvSpPr/>
          <p:nvPr/>
        </p:nvSpPr>
        <p:spPr bwMode="auto">
          <a:xfrm>
            <a:off x="4838700" y="207803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P11</a:t>
            </a:r>
            <a:r>
              <a:rPr lang="ja-JP" altLang="en-US" sz="500" b="1" dirty="0">
                <a:latin typeface="+mj-ea"/>
                <a:ea typeface="+mj-ea"/>
                <a:sym typeface="Gill Sans" pitchFamily="-84" charset="0"/>
              </a:rPr>
              <a:t>型</a:t>
            </a:r>
          </a:p>
        </p:txBody>
      </p:sp>
      <p:sp>
        <p:nvSpPr>
          <p:cNvPr id="248" name="正方形/長方形 247">
            <a:extLst>
              <a:ext uri="{FF2B5EF4-FFF2-40B4-BE49-F238E27FC236}">
                <a16:creationId xmlns:a16="http://schemas.microsoft.com/office/drawing/2014/main" id="{EF200BA8-9A21-4655-A82D-6C605A29BC4C}"/>
              </a:ext>
            </a:extLst>
          </p:cNvPr>
          <p:cNvSpPr/>
          <p:nvPr/>
        </p:nvSpPr>
        <p:spPr bwMode="auto">
          <a:xfrm>
            <a:off x="5233988" y="208121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P12</a:t>
            </a:r>
            <a:r>
              <a:rPr lang="ja-JP" altLang="en-US" sz="500" b="1" dirty="0">
                <a:latin typeface="+mj-ea"/>
                <a:ea typeface="+mj-ea"/>
                <a:sym typeface="Gill Sans" pitchFamily="-84" charset="0"/>
              </a:rPr>
              <a:t>型</a:t>
            </a:r>
          </a:p>
        </p:txBody>
      </p:sp>
      <p:cxnSp>
        <p:nvCxnSpPr>
          <p:cNvPr id="249" name="直線コネクタ 248">
            <a:extLst>
              <a:ext uri="{FF2B5EF4-FFF2-40B4-BE49-F238E27FC236}">
                <a16:creationId xmlns:a16="http://schemas.microsoft.com/office/drawing/2014/main" id="{133366BD-8C2F-41E2-AD32-470EEFDC9985}"/>
              </a:ext>
            </a:extLst>
          </p:cNvPr>
          <p:cNvCxnSpPr/>
          <p:nvPr/>
        </p:nvCxnSpPr>
        <p:spPr>
          <a:xfrm>
            <a:off x="6172200" y="877888"/>
            <a:ext cx="0" cy="5360987"/>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50" name="正方形/長方形 249">
            <a:extLst>
              <a:ext uri="{FF2B5EF4-FFF2-40B4-BE49-F238E27FC236}">
                <a16:creationId xmlns:a16="http://schemas.microsoft.com/office/drawing/2014/main" id="{8E701A70-555F-4F32-9D14-97A1FED5C027}"/>
              </a:ext>
            </a:extLst>
          </p:cNvPr>
          <p:cNvSpPr/>
          <p:nvPr/>
        </p:nvSpPr>
        <p:spPr>
          <a:xfrm>
            <a:off x="6248400" y="871538"/>
            <a:ext cx="1243013"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INDIVIDY  STYLE</a:t>
            </a:r>
            <a:endParaRPr lang="ja-JP" altLang="en-US" sz="700" b="1" dirty="0">
              <a:solidFill>
                <a:schemeClr val="tx1"/>
              </a:solidFill>
              <a:latin typeface="Malgun Gothic" panose="020B0503020000020004" pitchFamily="34" charset="-127"/>
            </a:endParaRPr>
          </a:p>
        </p:txBody>
      </p:sp>
      <p:sp>
        <p:nvSpPr>
          <p:cNvPr id="251" name="正方形/長方形 250">
            <a:extLst>
              <a:ext uri="{FF2B5EF4-FFF2-40B4-BE49-F238E27FC236}">
                <a16:creationId xmlns:a16="http://schemas.microsoft.com/office/drawing/2014/main" id="{76AE52C4-F777-4A1F-8088-9874818BD05D}"/>
              </a:ext>
            </a:extLst>
          </p:cNvPr>
          <p:cNvSpPr/>
          <p:nvPr/>
        </p:nvSpPr>
        <p:spPr>
          <a:xfrm>
            <a:off x="6248400" y="1106488"/>
            <a:ext cx="1243013" cy="15081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cxnSp>
        <p:nvCxnSpPr>
          <p:cNvPr id="252" name="直線コネクタ 251">
            <a:extLst>
              <a:ext uri="{FF2B5EF4-FFF2-40B4-BE49-F238E27FC236}">
                <a16:creationId xmlns:a16="http://schemas.microsoft.com/office/drawing/2014/main" id="{019AF67F-66C2-43D7-8DB4-37766BBAA440}"/>
              </a:ext>
            </a:extLst>
          </p:cNvPr>
          <p:cNvCxnSpPr/>
          <p:nvPr/>
        </p:nvCxnSpPr>
        <p:spPr>
          <a:xfrm>
            <a:off x="7543800" y="876300"/>
            <a:ext cx="0" cy="5360988"/>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53" name="正方形/長方形 252">
            <a:extLst>
              <a:ext uri="{FF2B5EF4-FFF2-40B4-BE49-F238E27FC236}">
                <a16:creationId xmlns:a16="http://schemas.microsoft.com/office/drawing/2014/main" id="{B69456F2-6775-42DF-A5B8-94FD4860C800}"/>
              </a:ext>
            </a:extLst>
          </p:cNvPr>
          <p:cNvSpPr/>
          <p:nvPr/>
        </p:nvSpPr>
        <p:spPr bwMode="auto">
          <a:xfrm>
            <a:off x="5665788" y="2079625"/>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P13</a:t>
            </a:r>
            <a:r>
              <a:rPr lang="ja-JP" altLang="en-US" sz="500" b="1" dirty="0">
                <a:latin typeface="+mj-ea"/>
                <a:ea typeface="+mj-ea"/>
                <a:sym typeface="Gill Sans" pitchFamily="-84" charset="0"/>
              </a:rPr>
              <a:t>型</a:t>
            </a:r>
          </a:p>
        </p:txBody>
      </p:sp>
      <p:sp>
        <p:nvSpPr>
          <p:cNvPr id="254" name="正方形/長方形 253">
            <a:extLst>
              <a:ext uri="{FF2B5EF4-FFF2-40B4-BE49-F238E27FC236}">
                <a16:creationId xmlns:a16="http://schemas.microsoft.com/office/drawing/2014/main" id="{B07538CE-F720-4873-93DE-EB0FD02F19FB}"/>
              </a:ext>
            </a:extLst>
          </p:cNvPr>
          <p:cNvSpPr/>
          <p:nvPr/>
        </p:nvSpPr>
        <p:spPr bwMode="auto">
          <a:xfrm>
            <a:off x="4830763" y="30908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P14</a:t>
            </a:r>
            <a:r>
              <a:rPr lang="ja-JP" altLang="en-US" sz="500" b="1" dirty="0">
                <a:latin typeface="+mj-ea"/>
                <a:ea typeface="+mj-ea"/>
                <a:sym typeface="Gill Sans" pitchFamily="-84" charset="0"/>
              </a:rPr>
              <a:t>型</a:t>
            </a:r>
          </a:p>
        </p:txBody>
      </p:sp>
      <p:sp>
        <p:nvSpPr>
          <p:cNvPr id="255" name="正方形/長方形 254">
            <a:extLst>
              <a:ext uri="{FF2B5EF4-FFF2-40B4-BE49-F238E27FC236}">
                <a16:creationId xmlns:a16="http://schemas.microsoft.com/office/drawing/2014/main" id="{873D7166-60AE-42CF-BF48-C9C395FA1044}"/>
              </a:ext>
            </a:extLst>
          </p:cNvPr>
          <p:cNvSpPr/>
          <p:nvPr/>
        </p:nvSpPr>
        <p:spPr bwMode="auto">
          <a:xfrm>
            <a:off x="5240338" y="309403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P15</a:t>
            </a:r>
            <a:r>
              <a:rPr lang="ja-JP" altLang="en-US" sz="500" b="1" dirty="0">
                <a:latin typeface="+mj-ea"/>
                <a:ea typeface="+mj-ea"/>
                <a:sym typeface="Gill Sans" pitchFamily="-84" charset="0"/>
              </a:rPr>
              <a:t>型</a:t>
            </a:r>
          </a:p>
        </p:txBody>
      </p:sp>
      <p:sp>
        <p:nvSpPr>
          <p:cNvPr id="256" name="正方形/長方形 255">
            <a:extLst>
              <a:ext uri="{FF2B5EF4-FFF2-40B4-BE49-F238E27FC236}">
                <a16:creationId xmlns:a16="http://schemas.microsoft.com/office/drawing/2014/main" id="{0212054D-46DC-4AB0-AF4F-79DC87636FBC}"/>
              </a:ext>
            </a:extLst>
          </p:cNvPr>
          <p:cNvSpPr/>
          <p:nvPr/>
        </p:nvSpPr>
        <p:spPr bwMode="auto">
          <a:xfrm>
            <a:off x="5657850" y="3092450"/>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P16</a:t>
            </a:r>
            <a:r>
              <a:rPr lang="ja-JP" altLang="en-US" sz="500" b="1" dirty="0">
                <a:latin typeface="+mj-ea"/>
                <a:ea typeface="+mj-ea"/>
                <a:sym typeface="Gill Sans" pitchFamily="-84" charset="0"/>
              </a:rPr>
              <a:t>型</a:t>
            </a:r>
          </a:p>
        </p:txBody>
      </p:sp>
      <p:sp>
        <p:nvSpPr>
          <p:cNvPr id="257" name="正方形/長方形 256">
            <a:extLst>
              <a:ext uri="{FF2B5EF4-FFF2-40B4-BE49-F238E27FC236}">
                <a16:creationId xmlns:a16="http://schemas.microsoft.com/office/drawing/2014/main" id="{3B6AD694-AB36-48BB-8FEC-121BC3C46FD4}"/>
              </a:ext>
            </a:extLst>
          </p:cNvPr>
          <p:cNvSpPr/>
          <p:nvPr/>
        </p:nvSpPr>
        <p:spPr bwMode="auto">
          <a:xfrm>
            <a:off x="4828223" y="4102100"/>
            <a:ext cx="495300" cy="16668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P17</a:t>
            </a:r>
            <a:r>
              <a:rPr lang="ja-JP" altLang="en-US" sz="500" b="1" dirty="0">
                <a:latin typeface="+mj-ea"/>
                <a:ea typeface="+mj-ea"/>
                <a:sym typeface="Gill Sans" pitchFamily="-84" charset="0"/>
              </a:rPr>
              <a:t>型</a:t>
            </a:r>
          </a:p>
        </p:txBody>
      </p:sp>
      <p:sp>
        <p:nvSpPr>
          <p:cNvPr id="258" name="正方形/長方形 257">
            <a:extLst>
              <a:ext uri="{FF2B5EF4-FFF2-40B4-BE49-F238E27FC236}">
                <a16:creationId xmlns:a16="http://schemas.microsoft.com/office/drawing/2014/main" id="{836489CE-6A15-4BA6-8D83-9A6856E19585}"/>
              </a:ext>
            </a:extLst>
          </p:cNvPr>
          <p:cNvSpPr/>
          <p:nvPr/>
        </p:nvSpPr>
        <p:spPr bwMode="auto">
          <a:xfrm>
            <a:off x="5242560" y="410210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P18</a:t>
            </a:r>
            <a:r>
              <a:rPr lang="ja-JP" altLang="en-US" sz="500" b="1" dirty="0">
                <a:latin typeface="+mj-ea"/>
                <a:ea typeface="+mj-ea"/>
                <a:sym typeface="Gill Sans" pitchFamily="-84" charset="0"/>
              </a:rPr>
              <a:t>型</a:t>
            </a:r>
          </a:p>
        </p:txBody>
      </p:sp>
      <p:sp>
        <p:nvSpPr>
          <p:cNvPr id="259" name="正方形/長方形 258">
            <a:extLst>
              <a:ext uri="{FF2B5EF4-FFF2-40B4-BE49-F238E27FC236}">
                <a16:creationId xmlns:a16="http://schemas.microsoft.com/office/drawing/2014/main" id="{84F38AC0-1EF0-41F2-BB61-5694368545CA}"/>
              </a:ext>
            </a:extLst>
          </p:cNvPr>
          <p:cNvSpPr/>
          <p:nvPr/>
        </p:nvSpPr>
        <p:spPr bwMode="auto">
          <a:xfrm>
            <a:off x="4841875" y="611981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P81</a:t>
            </a:r>
            <a:r>
              <a:rPr lang="ja-JP" altLang="en-US" sz="500" b="1" dirty="0">
                <a:latin typeface="+mj-ea"/>
                <a:ea typeface="+mj-ea"/>
                <a:sym typeface="Gill Sans" pitchFamily="-84" charset="0"/>
              </a:rPr>
              <a:t>型</a:t>
            </a:r>
          </a:p>
        </p:txBody>
      </p:sp>
      <p:sp>
        <p:nvSpPr>
          <p:cNvPr id="260" name="正方形/長方形 259">
            <a:extLst>
              <a:ext uri="{FF2B5EF4-FFF2-40B4-BE49-F238E27FC236}">
                <a16:creationId xmlns:a16="http://schemas.microsoft.com/office/drawing/2014/main" id="{0A2E93F7-0A49-4151-BD84-D03945A76170}"/>
              </a:ext>
            </a:extLst>
          </p:cNvPr>
          <p:cNvSpPr/>
          <p:nvPr/>
        </p:nvSpPr>
        <p:spPr bwMode="auto">
          <a:xfrm>
            <a:off x="5265738" y="6116638"/>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P82</a:t>
            </a:r>
            <a:r>
              <a:rPr lang="ja-JP" altLang="en-US" sz="500" b="1" dirty="0">
                <a:latin typeface="+mj-ea"/>
                <a:ea typeface="+mj-ea"/>
                <a:sym typeface="Gill Sans" pitchFamily="-84" charset="0"/>
              </a:rPr>
              <a:t>型</a:t>
            </a:r>
          </a:p>
        </p:txBody>
      </p:sp>
      <p:sp>
        <p:nvSpPr>
          <p:cNvPr id="261" name="正方形/長方形 260">
            <a:extLst>
              <a:ext uri="{FF2B5EF4-FFF2-40B4-BE49-F238E27FC236}">
                <a16:creationId xmlns:a16="http://schemas.microsoft.com/office/drawing/2014/main" id="{3E4C1D9C-DBAA-4671-83B4-CAD1EC5A933A}"/>
              </a:ext>
            </a:extLst>
          </p:cNvPr>
          <p:cNvSpPr/>
          <p:nvPr/>
        </p:nvSpPr>
        <p:spPr bwMode="auto">
          <a:xfrm>
            <a:off x="5502275" y="6119813"/>
            <a:ext cx="287338" cy="150812"/>
          </a:xfrm>
          <a:prstGeom prst="rect">
            <a:avLst/>
          </a:prstGeom>
        </p:spPr>
        <p:txBody>
          <a:bodyPr wrap="none">
            <a:spAutoFit/>
          </a:bodyPr>
          <a:lstStyle/>
          <a:p>
            <a:pPr algn="ctr" fontAlgn="auto">
              <a:spcBef>
                <a:spcPts val="0"/>
              </a:spcBef>
              <a:spcAft>
                <a:spcPts val="0"/>
              </a:spcAft>
              <a:defRPr/>
            </a:pPr>
            <a:r>
              <a:rPr lang="ja-JP" altLang="en-US" sz="400" dirty="0">
                <a:solidFill>
                  <a:schemeClr val="bg1"/>
                </a:solidFill>
                <a:latin typeface="+mj-ea"/>
                <a:ea typeface="+mn-ea"/>
              </a:rPr>
              <a:t>採風</a:t>
            </a:r>
          </a:p>
        </p:txBody>
      </p:sp>
      <p:sp>
        <p:nvSpPr>
          <p:cNvPr id="262" name="正方形/長方形 261">
            <a:extLst>
              <a:ext uri="{FF2B5EF4-FFF2-40B4-BE49-F238E27FC236}">
                <a16:creationId xmlns:a16="http://schemas.microsoft.com/office/drawing/2014/main" id="{8FD4B6F9-6BEA-4CFA-94F3-32F65BC15AEF}"/>
              </a:ext>
            </a:extLst>
          </p:cNvPr>
          <p:cNvSpPr/>
          <p:nvPr/>
        </p:nvSpPr>
        <p:spPr bwMode="auto">
          <a:xfrm>
            <a:off x="6210300"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D33</a:t>
            </a:r>
            <a:r>
              <a:rPr lang="ja-JP" altLang="en-US" sz="500" b="1" dirty="0">
                <a:latin typeface="+mj-ea"/>
                <a:ea typeface="+mj-ea"/>
                <a:sym typeface="Gill Sans" pitchFamily="-84" charset="0"/>
              </a:rPr>
              <a:t>型</a:t>
            </a:r>
          </a:p>
        </p:txBody>
      </p:sp>
      <p:sp>
        <p:nvSpPr>
          <p:cNvPr id="263" name="正方形/長方形 262">
            <a:extLst>
              <a:ext uri="{FF2B5EF4-FFF2-40B4-BE49-F238E27FC236}">
                <a16:creationId xmlns:a16="http://schemas.microsoft.com/office/drawing/2014/main" id="{188B2715-CE2A-48CC-B2C2-A27F10B3D090}"/>
              </a:ext>
            </a:extLst>
          </p:cNvPr>
          <p:cNvSpPr/>
          <p:nvPr/>
        </p:nvSpPr>
        <p:spPr bwMode="auto">
          <a:xfrm>
            <a:off x="6621463"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D34</a:t>
            </a:r>
            <a:r>
              <a:rPr lang="ja-JP" altLang="en-US" sz="500" b="1" dirty="0">
                <a:latin typeface="+mj-ea"/>
                <a:ea typeface="+mj-ea"/>
                <a:sym typeface="Gill Sans" pitchFamily="-84" charset="0"/>
              </a:rPr>
              <a:t>型</a:t>
            </a:r>
          </a:p>
        </p:txBody>
      </p:sp>
      <p:sp>
        <p:nvSpPr>
          <p:cNvPr id="264" name="正方形/長方形 263">
            <a:extLst>
              <a:ext uri="{FF2B5EF4-FFF2-40B4-BE49-F238E27FC236}">
                <a16:creationId xmlns:a16="http://schemas.microsoft.com/office/drawing/2014/main" id="{3BB1D576-70FF-4736-A87D-0FD42CBED269}"/>
              </a:ext>
            </a:extLst>
          </p:cNvPr>
          <p:cNvSpPr/>
          <p:nvPr/>
        </p:nvSpPr>
        <p:spPr bwMode="auto">
          <a:xfrm>
            <a:off x="7048500"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D41</a:t>
            </a:r>
            <a:r>
              <a:rPr lang="ja-JP" altLang="en-US" sz="500" b="1" dirty="0">
                <a:latin typeface="+mj-ea"/>
                <a:ea typeface="+mj-ea"/>
                <a:sym typeface="Gill Sans" pitchFamily="-84" charset="0"/>
              </a:rPr>
              <a:t>型</a:t>
            </a:r>
          </a:p>
        </p:txBody>
      </p:sp>
      <p:sp>
        <p:nvSpPr>
          <p:cNvPr id="265" name="正方形/長方形 264">
            <a:extLst>
              <a:ext uri="{FF2B5EF4-FFF2-40B4-BE49-F238E27FC236}">
                <a16:creationId xmlns:a16="http://schemas.microsoft.com/office/drawing/2014/main" id="{E6167149-D459-4888-B112-AEA5A4D7EBE5}"/>
              </a:ext>
            </a:extLst>
          </p:cNvPr>
          <p:cNvSpPr/>
          <p:nvPr/>
        </p:nvSpPr>
        <p:spPr bwMode="auto">
          <a:xfrm>
            <a:off x="6202760" y="5075475"/>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D45</a:t>
            </a:r>
            <a:r>
              <a:rPr lang="ja-JP" altLang="en-US" sz="500" b="1" dirty="0">
                <a:latin typeface="+mj-ea"/>
                <a:ea typeface="+mj-ea"/>
                <a:sym typeface="Gill Sans" pitchFamily="-84" charset="0"/>
              </a:rPr>
              <a:t>型</a:t>
            </a:r>
          </a:p>
        </p:txBody>
      </p:sp>
      <p:sp>
        <p:nvSpPr>
          <p:cNvPr id="266" name="正方形/長方形 265">
            <a:extLst>
              <a:ext uri="{FF2B5EF4-FFF2-40B4-BE49-F238E27FC236}">
                <a16:creationId xmlns:a16="http://schemas.microsoft.com/office/drawing/2014/main" id="{22BD92D0-99CC-416C-93F4-F0E3D1B5939F}"/>
              </a:ext>
            </a:extLst>
          </p:cNvPr>
          <p:cNvSpPr/>
          <p:nvPr/>
        </p:nvSpPr>
        <p:spPr bwMode="auto">
          <a:xfrm>
            <a:off x="6621860" y="5075475"/>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D91</a:t>
            </a:r>
            <a:r>
              <a:rPr lang="ja-JP" altLang="en-US" sz="500" b="1" dirty="0">
                <a:latin typeface="+mj-ea"/>
                <a:ea typeface="+mj-ea"/>
                <a:sym typeface="Gill Sans" pitchFamily="-84" charset="0"/>
              </a:rPr>
              <a:t>型</a:t>
            </a:r>
          </a:p>
        </p:txBody>
      </p:sp>
      <p:sp>
        <p:nvSpPr>
          <p:cNvPr id="267" name="正方形/長方形 266">
            <a:extLst>
              <a:ext uri="{FF2B5EF4-FFF2-40B4-BE49-F238E27FC236}">
                <a16:creationId xmlns:a16="http://schemas.microsoft.com/office/drawing/2014/main" id="{C891A1A1-78BC-4955-9F3E-78BA1E6FC019}"/>
              </a:ext>
            </a:extLst>
          </p:cNvPr>
          <p:cNvSpPr/>
          <p:nvPr/>
        </p:nvSpPr>
        <p:spPr>
          <a:xfrm>
            <a:off x="7602538" y="885825"/>
            <a:ext cx="855662" cy="15557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CLASSIC  STYLE</a:t>
            </a:r>
            <a:endParaRPr lang="ja-JP" altLang="en-US" sz="700" b="1" dirty="0">
              <a:solidFill>
                <a:schemeClr val="tx1"/>
              </a:solidFill>
              <a:latin typeface="Malgun Gothic" panose="020B0503020000020004" pitchFamily="34" charset="-127"/>
            </a:endParaRPr>
          </a:p>
        </p:txBody>
      </p:sp>
      <p:sp>
        <p:nvSpPr>
          <p:cNvPr id="268" name="正方形/長方形 267">
            <a:extLst>
              <a:ext uri="{FF2B5EF4-FFF2-40B4-BE49-F238E27FC236}">
                <a16:creationId xmlns:a16="http://schemas.microsoft.com/office/drawing/2014/main" id="{BD87B6C5-BBCF-4AC0-856B-D87D5313CCCE}"/>
              </a:ext>
            </a:extLst>
          </p:cNvPr>
          <p:cNvSpPr/>
          <p:nvPr/>
        </p:nvSpPr>
        <p:spPr>
          <a:xfrm>
            <a:off x="7602538" y="1095375"/>
            <a:ext cx="855662" cy="15875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cxnSp>
        <p:nvCxnSpPr>
          <p:cNvPr id="269" name="直線コネクタ 268">
            <a:extLst>
              <a:ext uri="{FF2B5EF4-FFF2-40B4-BE49-F238E27FC236}">
                <a16:creationId xmlns:a16="http://schemas.microsoft.com/office/drawing/2014/main" id="{C3ADF6DE-6B7E-465C-994C-BDA9420A2BCA}"/>
              </a:ext>
            </a:extLst>
          </p:cNvPr>
          <p:cNvCxnSpPr/>
          <p:nvPr/>
        </p:nvCxnSpPr>
        <p:spPr>
          <a:xfrm>
            <a:off x="8529638" y="884238"/>
            <a:ext cx="0" cy="5360987"/>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270" name="正方形/長方形 269">
            <a:extLst>
              <a:ext uri="{FF2B5EF4-FFF2-40B4-BE49-F238E27FC236}">
                <a16:creationId xmlns:a16="http://schemas.microsoft.com/office/drawing/2014/main" id="{E85944C4-101C-4D3E-839B-AD53B056C12D}"/>
              </a:ext>
            </a:extLst>
          </p:cNvPr>
          <p:cNvSpPr/>
          <p:nvPr/>
        </p:nvSpPr>
        <p:spPr bwMode="auto">
          <a:xfrm>
            <a:off x="7569200" y="20891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C11</a:t>
            </a:r>
            <a:r>
              <a:rPr lang="ja-JP" altLang="en-US" sz="500" b="1" dirty="0">
                <a:latin typeface="+mj-ea"/>
                <a:ea typeface="+mj-ea"/>
                <a:sym typeface="Gill Sans" pitchFamily="-84" charset="0"/>
              </a:rPr>
              <a:t>型</a:t>
            </a:r>
          </a:p>
        </p:txBody>
      </p:sp>
      <p:sp>
        <p:nvSpPr>
          <p:cNvPr id="271" name="正方形/長方形 270">
            <a:extLst>
              <a:ext uri="{FF2B5EF4-FFF2-40B4-BE49-F238E27FC236}">
                <a16:creationId xmlns:a16="http://schemas.microsoft.com/office/drawing/2014/main" id="{04554F39-E33E-42A8-827C-E36F8C10A30F}"/>
              </a:ext>
            </a:extLst>
          </p:cNvPr>
          <p:cNvSpPr/>
          <p:nvPr/>
        </p:nvSpPr>
        <p:spPr bwMode="auto">
          <a:xfrm>
            <a:off x="2003426" y="507206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M82</a:t>
            </a:r>
            <a:r>
              <a:rPr lang="ja-JP" altLang="en-US" sz="500" b="1" dirty="0">
                <a:latin typeface="+mj-ea"/>
                <a:ea typeface="+mj-ea"/>
                <a:sym typeface="Gill Sans" pitchFamily="-84" charset="0"/>
              </a:rPr>
              <a:t>型</a:t>
            </a:r>
          </a:p>
        </p:txBody>
      </p:sp>
      <p:sp>
        <p:nvSpPr>
          <p:cNvPr id="272" name="正方形/長方形 271">
            <a:extLst>
              <a:ext uri="{FF2B5EF4-FFF2-40B4-BE49-F238E27FC236}">
                <a16:creationId xmlns:a16="http://schemas.microsoft.com/office/drawing/2014/main" id="{71A01E21-C07E-407D-8EF4-009A9600FCF3}"/>
              </a:ext>
            </a:extLst>
          </p:cNvPr>
          <p:cNvSpPr/>
          <p:nvPr/>
        </p:nvSpPr>
        <p:spPr bwMode="auto">
          <a:xfrm>
            <a:off x="2457451" y="507524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M83</a:t>
            </a:r>
            <a:r>
              <a:rPr lang="ja-JP" altLang="en-US" sz="500" b="1" dirty="0">
                <a:latin typeface="+mj-ea"/>
                <a:ea typeface="+mj-ea"/>
                <a:sym typeface="Gill Sans" pitchFamily="-84" charset="0"/>
              </a:rPr>
              <a:t>型</a:t>
            </a:r>
          </a:p>
        </p:txBody>
      </p:sp>
      <p:sp>
        <p:nvSpPr>
          <p:cNvPr id="273" name="正方形/長方形 272">
            <a:extLst>
              <a:ext uri="{FF2B5EF4-FFF2-40B4-BE49-F238E27FC236}">
                <a16:creationId xmlns:a16="http://schemas.microsoft.com/office/drawing/2014/main" id="{552C3020-A37E-4F7B-BA52-AD40FB527F5D}"/>
              </a:ext>
            </a:extLst>
          </p:cNvPr>
          <p:cNvSpPr/>
          <p:nvPr/>
        </p:nvSpPr>
        <p:spPr bwMode="auto">
          <a:xfrm>
            <a:off x="2908302" y="5072066"/>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M84</a:t>
            </a:r>
            <a:r>
              <a:rPr lang="ja-JP" altLang="en-US" sz="500" b="1" dirty="0">
                <a:latin typeface="+mj-ea"/>
                <a:ea typeface="+mj-ea"/>
                <a:sym typeface="Gill Sans" pitchFamily="-84" charset="0"/>
              </a:rPr>
              <a:t>型</a:t>
            </a:r>
          </a:p>
        </p:txBody>
      </p:sp>
      <p:sp>
        <p:nvSpPr>
          <p:cNvPr id="274" name="正方形/長方形 273">
            <a:extLst>
              <a:ext uri="{FF2B5EF4-FFF2-40B4-BE49-F238E27FC236}">
                <a16:creationId xmlns:a16="http://schemas.microsoft.com/office/drawing/2014/main" id="{8F3F5E33-C4D7-4071-AA17-5F604355EE3C}"/>
              </a:ext>
            </a:extLst>
          </p:cNvPr>
          <p:cNvSpPr/>
          <p:nvPr/>
        </p:nvSpPr>
        <p:spPr bwMode="auto">
          <a:xfrm>
            <a:off x="8001000" y="20891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C12</a:t>
            </a:r>
            <a:r>
              <a:rPr lang="ja-JP" altLang="en-US" sz="500" b="1" dirty="0">
                <a:latin typeface="+mj-ea"/>
                <a:ea typeface="+mj-ea"/>
                <a:sym typeface="Gill Sans" pitchFamily="-84" charset="0"/>
              </a:rPr>
              <a:t>型</a:t>
            </a:r>
          </a:p>
        </p:txBody>
      </p:sp>
      <p:sp>
        <p:nvSpPr>
          <p:cNvPr id="275" name="正方形/長方形 274">
            <a:extLst>
              <a:ext uri="{FF2B5EF4-FFF2-40B4-BE49-F238E27FC236}">
                <a16:creationId xmlns:a16="http://schemas.microsoft.com/office/drawing/2014/main" id="{B83D9EBD-5738-4FB7-94CE-B8B727441FB8}"/>
              </a:ext>
            </a:extLst>
          </p:cNvPr>
          <p:cNvSpPr/>
          <p:nvPr/>
        </p:nvSpPr>
        <p:spPr bwMode="auto">
          <a:xfrm>
            <a:off x="7564438" y="3089275"/>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C13</a:t>
            </a:r>
            <a:r>
              <a:rPr lang="ja-JP" altLang="en-US" sz="500" b="1" dirty="0">
                <a:latin typeface="+mj-ea"/>
                <a:ea typeface="+mj-ea"/>
                <a:sym typeface="Gill Sans" pitchFamily="-84" charset="0"/>
              </a:rPr>
              <a:t>型</a:t>
            </a:r>
          </a:p>
        </p:txBody>
      </p:sp>
      <p:sp>
        <p:nvSpPr>
          <p:cNvPr id="276" name="正方形/長方形 275">
            <a:extLst>
              <a:ext uri="{FF2B5EF4-FFF2-40B4-BE49-F238E27FC236}">
                <a16:creationId xmlns:a16="http://schemas.microsoft.com/office/drawing/2014/main" id="{557FA9E0-31CE-4D2A-AC18-D61F901441D6}"/>
              </a:ext>
            </a:extLst>
          </p:cNvPr>
          <p:cNvSpPr/>
          <p:nvPr/>
        </p:nvSpPr>
        <p:spPr bwMode="auto">
          <a:xfrm>
            <a:off x="7562850" y="4114800"/>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C92</a:t>
            </a:r>
            <a:r>
              <a:rPr lang="ja-JP" altLang="en-US" sz="500" b="1" dirty="0">
                <a:latin typeface="+mj-ea"/>
                <a:ea typeface="+mj-ea"/>
                <a:sym typeface="Gill Sans" pitchFamily="-84" charset="0"/>
              </a:rPr>
              <a:t>型</a:t>
            </a:r>
          </a:p>
        </p:txBody>
      </p:sp>
      <p:sp>
        <p:nvSpPr>
          <p:cNvPr id="277" name="正方形/長方形 276">
            <a:extLst>
              <a:ext uri="{FF2B5EF4-FFF2-40B4-BE49-F238E27FC236}">
                <a16:creationId xmlns:a16="http://schemas.microsoft.com/office/drawing/2014/main" id="{F950368D-FF26-478A-A42A-5B1F95D4C355}"/>
              </a:ext>
            </a:extLst>
          </p:cNvPr>
          <p:cNvSpPr/>
          <p:nvPr/>
        </p:nvSpPr>
        <p:spPr bwMode="auto">
          <a:xfrm>
            <a:off x="8010525" y="409733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C93</a:t>
            </a:r>
            <a:r>
              <a:rPr lang="ja-JP" altLang="en-US" sz="500" b="1" dirty="0">
                <a:latin typeface="+mj-ea"/>
                <a:ea typeface="+mj-ea"/>
                <a:sym typeface="Gill Sans" pitchFamily="-84" charset="0"/>
              </a:rPr>
              <a:t>型</a:t>
            </a:r>
          </a:p>
        </p:txBody>
      </p:sp>
      <p:sp>
        <p:nvSpPr>
          <p:cNvPr id="278" name="正方形/長方形 277">
            <a:extLst>
              <a:ext uri="{FF2B5EF4-FFF2-40B4-BE49-F238E27FC236}">
                <a16:creationId xmlns:a16="http://schemas.microsoft.com/office/drawing/2014/main" id="{6191360B-47C6-41D1-A51A-9BEED356FE8E}"/>
              </a:ext>
            </a:extLst>
          </p:cNvPr>
          <p:cNvSpPr/>
          <p:nvPr/>
        </p:nvSpPr>
        <p:spPr>
          <a:xfrm>
            <a:off x="8610600" y="884238"/>
            <a:ext cx="1219200"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ja-JP" altLang="en-US" sz="700" b="1" dirty="0">
                <a:solidFill>
                  <a:schemeClr val="tx1"/>
                </a:solidFill>
                <a:latin typeface="HGPｺﾞｼｯｸM" panose="020B0600000000000000" pitchFamily="50" charset="-128"/>
                <a:ea typeface="HGPｺﾞｼｯｸM" panose="020B0600000000000000" pitchFamily="50" charset="-128"/>
              </a:rPr>
              <a:t>内外同テイスト</a:t>
            </a:r>
          </a:p>
        </p:txBody>
      </p:sp>
      <p:sp>
        <p:nvSpPr>
          <p:cNvPr id="279" name="正方形/長方形 278">
            <a:extLst>
              <a:ext uri="{FF2B5EF4-FFF2-40B4-BE49-F238E27FC236}">
                <a16:creationId xmlns:a16="http://schemas.microsoft.com/office/drawing/2014/main" id="{44E68F98-A0C0-431E-8E7B-2851C4CFBF6B}"/>
              </a:ext>
            </a:extLst>
          </p:cNvPr>
          <p:cNvSpPr/>
          <p:nvPr/>
        </p:nvSpPr>
        <p:spPr>
          <a:xfrm>
            <a:off x="8610600" y="1106488"/>
            <a:ext cx="1219200" cy="15081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800" b="1" dirty="0">
                <a:solidFill>
                  <a:schemeClr val="tx1"/>
                </a:solidFill>
                <a:latin typeface="+mj-ea"/>
                <a:ea typeface="+mj-ea"/>
              </a:rPr>
              <a:t>k2</a:t>
            </a:r>
            <a:r>
              <a:rPr lang="ja-JP" altLang="en-US" sz="800" b="1" dirty="0">
                <a:solidFill>
                  <a:schemeClr val="tx1"/>
                </a:solidFill>
                <a:latin typeface="+mj-ea"/>
                <a:ea typeface="+mj-ea"/>
              </a:rPr>
              <a:t>・</a:t>
            </a:r>
            <a:r>
              <a:rPr lang="en-US" altLang="ja-JP" sz="800" b="1" dirty="0">
                <a:solidFill>
                  <a:schemeClr val="tx1"/>
                </a:solidFill>
                <a:latin typeface="+mj-ea"/>
                <a:ea typeface="+mj-ea"/>
              </a:rPr>
              <a:t>k4</a:t>
            </a:r>
            <a:r>
              <a:rPr lang="ja-JP" altLang="en-US" sz="800" b="1" dirty="0">
                <a:solidFill>
                  <a:schemeClr val="tx1"/>
                </a:solidFill>
                <a:latin typeface="+mj-ea"/>
                <a:ea typeface="+mj-ea"/>
              </a:rPr>
              <a:t>仕様</a:t>
            </a:r>
          </a:p>
        </p:txBody>
      </p:sp>
      <p:sp>
        <p:nvSpPr>
          <p:cNvPr id="280" name="正方形/長方形 279">
            <a:extLst>
              <a:ext uri="{FF2B5EF4-FFF2-40B4-BE49-F238E27FC236}">
                <a16:creationId xmlns:a16="http://schemas.microsoft.com/office/drawing/2014/main" id="{5FF2D49F-A22C-4F16-AB9B-B31683B39C54}"/>
              </a:ext>
            </a:extLst>
          </p:cNvPr>
          <p:cNvSpPr/>
          <p:nvPr/>
        </p:nvSpPr>
        <p:spPr bwMode="auto">
          <a:xfrm>
            <a:off x="8583613" y="20875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D52</a:t>
            </a:r>
            <a:r>
              <a:rPr lang="ja-JP" altLang="en-US" sz="500" b="1" dirty="0">
                <a:latin typeface="+mj-ea"/>
                <a:ea typeface="+mj-ea"/>
                <a:sym typeface="Gill Sans" pitchFamily="-84" charset="0"/>
              </a:rPr>
              <a:t>型</a:t>
            </a:r>
          </a:p>
        </p:txBody>
      </p:sp>
      <p:sp>
        <p:nvSpPr>
          <p:cNvPr id="281" name="正方形/長方形 280">
            <a:extLst>
              <a:ext uri="{FF2B5EF4-FFF2-40B4-BE49-F238E27FC236}">
                <a16:creationId xmlns:a16="http://schemas.microsoft.com/office/drawing/2014/main" id="{672D27A3-B5BE-41A9-B580-84388BCA1239}"/>
              </a:ext>
            </a:extLst>
          </p:cNvPr>
          <p:cNvSpPr/>
          <p:nvPr/>
        </p:nvSpPr>
        <p:spPr bwMode="auto">
          <a:xfrm>
            <a:off x="8991600" y="20843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D53</a:t>
            </a:r>
            <a:r>
              <a:rPr lang="ja-JP" altLang="en-US" sz="500" b="1" dirty="0">
                <a:latin typeface="+mj-ea"/>
                <a:ea typeface="+mj-ea"/>
                <a:sym typeface="Gill Sans" pitchFamily="-84" charset="0"/>
              </a:rPr>
              <a:t>型</a:t>
            </a:r>
          </a:p>
        </p:txBody>
      </p:sp>
      <p:sp>
        <p:nvSpPr>
          <p:cNvPr id="282" name="正方形/長方形 281">
            <a:extLst>
              <a:ext uri="{FF2B5EF4-FFF2-40B4-BE49-F238E27FC236}">
                <a16:creationId xmlns:a16="http://schemas.microsoft.com/office/drawing/2014/main" id="{3CF4EF9C-E207-4244-81D4-D665E1591CDE}"/>
              </a:ext>
            </a:extLst>
          </p:cNvPr>
          <p:cNvSpPr/>
          <p:nvPr/>
        </p:nvSpPr>
        <p:spPr bwMode="auto">
          <a:xfrm>
            <a:off x="9372600" y="208597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D54</a:t>
            </a:r>
            <a:r>
              <a:rPr lang="ja-JP" altLang="en-US" sz="500" b="1" dirty="0">
                <a:latin typeface="+mj-ea"/>
                <a:ea typeface="+mj-ea"/>
                <a:sym typeface="Gill Sans" pitchFamily="-84" charset="0"/>
              </a:rPr>
              <a:t>型</a:t>
            </a:r>
          </a:p>
        </p:txBody>
      </p:sp>
      <p:sp>
        <p:nvSpPr>
          <p:cNvPr id="283" name="正方形/長方形 282">
            <a:extLst>
              <a:ext uri="{FF2B5EF4-FFF2-40B4-BE49-F238E27FC236}">
                <a16:creationId xmlns:a16="http://schemas.microsoft.com/office/drawing/2014/main" id="{0AC6AAC3-21F5-4C56-8386-2D3D7F964DBB}"/>
              </a:ext>
            </a:extLst>
          </p:cNvPr>
          <p:cNvSpPr/>
          <p:nvPr/>
        </p:nvSpPr>
        <p:spPr bwMode="auto">
          <a:xfrm>
            <a:off x="8589963" y="31003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D61</a:t>
            </a:r>
            <a:r>
              <a:rPr lang="ja-JP" altLang="en-US" sz="500" b="1" dirty="0">
                <a:latin typeface="+mj-ea"/>
                <a:ea typeface="+mj-ea"/>
                <a:sym typeface="Gill Sans" pitchFamily="-84" charset="0"/>
              </a:rPr>
              <a:t>型</a:t>
            </a:r>
          </a:p>
        </p:txBody>
      </p:sp>
      <p:sp>
        <p:nvSpPr>
          <p:cNvPr id="284" name="正方形/長方形 283">
            <a:extLst>
              <a:ext uri="{FF2B5EF4-FFF2-40B4-BE49-F238E27FC236}">
                <a16:creationId xmlns:a16="http://schemas.microsoft.com/office/drawing/2014/main" id="{8203A127-1849-4E15-A86A-4612FC911B70}"/>
              </a:ext>
            </a:extLst>
          </p:cNvPr>
          <p:cNvSpPr/>
          <p:nvPr/>
        </p:nvSpPr>
        <p:spPr bwMode="auto">
          <a:xfrm>
            <a:off x="8964613" y="3095625"/>
            <a:ext cx="495300" cy="16668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D62</a:t>
            </a:r>
            <a:r>
              <a:rPr lang="ja-JP" altLang="en-US" sz="500" b="1" dirty="0">
                <a:latin typeface="+mj-ea"/>
                <a:ea typeface="+mj-ea"/>
                <a:sym typeface="Gill Sans" pitchFamily="-84" charset="0"/>
              </a:rPr>
              <a:t>型</a:t>
            </a:r>
          </a:p>
        </p:txBody>
      </p:sp>
      <p:sp>
        <p:nvSpPr>
          <p:cNvPr id="285" name="正方形/長方形 284">
            <a:extLst>
              <a:ext uri="{FF2B5EF4-FFF2-40B4-BE49-F238E27FC236}">
                <a16:creationId xmlns:a16="http://schemas.microsoft.com/office/drawing/2014/main" id="{8D336A57-958C-412B-9EE4-FA1CCC9A33DF}"/>
              </a:ext>
            </a:extLst>
          </p:cNvPr>
          <p:cNvSpPr/>
          <p:nvPr/>
        </p:nvSpPr>
        <p:spPr bwMode="auto">
          <a:xfrm>
            <a:off x="9372600" y="3090863"/>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D63</a:t>
            </a:r>
            <a:r>
              <a:rPr lang="ja-JP" altLang="en-US" sz="500" b="1" dirty="0">
                <a:latin typeface="+mj-ea"/>
                <a:ea typeface="+mj-ea"/>
                <a:sym typeface="Gill Sans" pitchFamily="-84" charset="0"/>
              </a:rPr>
              <a:t>型</a:t>
            </a:r>
          </a:p>
        </p:txBody>
      </p:sp>
      <p:sp>
        <p:nvSpPr>
          <p:cNvPr id="286" name="正方形/長方形 285">
            <a:extLst>
              <a:ext uri="{FF2B5EF4-FFF2-40B4-BE49-F238E27FC236}">
                <a16:creationId xmlns:a16="http://schemas.microsoft.com/office/drawing/2014/main" id="{49BE6C71-3969-4F60-9E38-ABD68612A2E0}"/>
              </a:ext>
            </a:extLst>
          </p:cNvPr>
          <p:cNvSpPr/>
          <p:nvPr/>
        </p:nvSpPr>
        <p:spPr bwMode="auto">
          <a:xfrm>
            <a:off x="8583613" y="40957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D64</a:t>
            </a:r>
            <a:r>
              <a:rPr lang="ja-JP" altLang="en-US" sz="500" b="1" dirty="0">
                <a:latin typeface="+mj-ea"/>
                <a:ea typeface="+mj-ea"/>
                <a:sym typeface="Gill Sans" pitchFamily="-84" charset="0"/>
              </a:rPr>
              <a:t>型</a:t>
            </a:r>
          </a:p>
        </p:txBody>
      </p:sp>
      <p:sp>
        <p:nvSpPr>
          <p:cNvPr id="287" name="正方形/長方形 286">
            <a:extLst>
              <a:ext uri="{FF2B5EF4-FFF2-40B4-BE49-F238E27FC236}">
                <a16:creationId xmlns:a16="http://schemas.microsoft.com/office/drawing/2014/main" id="{0601E0E7-A1CE-4B35-B03A-06BAA21B18D0}"/>
              </a:ext>
            </a:extLst>
          </p:cNvPr>
          <p:cNvSpPr/>
          <p:nvPr/>
        </p:nvSpPr>
        <p:spPr bwMode="auto">
          <a:xfrm>
            <a:off x="8972550" y="409733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D65</a:t>
            </a:r>
            <a:r>
              <a:rPr lang="ja-JP" altLang="en-US" sz="500" b="1" dirty="0">
                <a:latin typeface="+mj-ea"/>
                <a:ea typeface="+mj-ea"/>
                <a:sym typeface="Gill Sans" pitchFamily="-84" charset="0"/>
              </a:rPr>
              <a:t>型</a:t>
            </a:r>
          </a:p>
        </p:txBody>
      </p:sp>
      <p:sp>
        <p:nvSpPr>
          <p:cNvPr id="288" name="正方形/長方形 287">
            <a:extLst>
              <a:ext uri="{FF2B5EF4-FFF2-40B4-BE49-F238E27FC236}">
                <a16:creationId xmlns:a16="http://schemas.microsoft.com/office/drawing/2014/main" id="{84558B37-CF65-4B45-88E2-B49B0FEBA6FE}"/>
              </a:ext>
            </a:extLst>
          </p:cNvPr>
          <p:cNvSpPr/>
          <p:nvPr/>
        </p:nvSpPr>
        <p:spPr bwMode="auto">
          <a:xfrm>
            <a:off x="9372600" y="40957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C72</a:t>
            </a:r>
            <a:r>
              <a:rPr lang="ja-JP" altLang="en-US" sz="500" b="1" dirty="0">
                <a:latin typeface="+mj-ea"/>
                <a:ea typeface="+mj-ea"/>
                <a:sym typeface="Gill Sans" pitchFamily="-84" charset="0"/>
              </a:rPr>
              <a:t>型</a:t>
            </a:r>
          </a:p>
        </p:txBody>
      </p:sp>
      <p:sp>
        <p:nvSpPr>
          <p:cNvPr id="289" name="正方形/長方形 288">
            <a:extLst>
              <a:ext uri="{FF2B5EF4-FFF2-40B4-BE49-F238E27FC236}">
                <a16:creationId xmlns:a16="http://schemas.microsoft.com/office/drawing/2014/main" id="{3F13F071-F549-49EA-BA0A-A1C95B1A19E9}"/>
              </a:ext>
            </a:extLst>
          </p:cNvPr>
          <p:cNvSpPr/>
          <p:nvPr/>
        </p:nvSpPr>
        <p:spPr bwMode="auto">
          <a:xfrm>
            <a:off x="8983663" y="506253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C74</a:t>
            </a:r>
            <a:r>
              <a:rPr lang="ja-JP" altLang="en-US" sz="500" b="1" dirty="0">
                <a:latin typeface="+mj-ea"/>
                <a:ea typeface="+mj-ea"/>
                <a:sym typeface="Gill Sans" pitchFamily="-84" charset="0"/>
              </a:rPr>
              <a:t>型</a:t>
            </a:r>
          </a:p>
        </p:txBody>
      </p:sp>
      <p:sp>
        <p:nvSpPr>
          <p:cNvPr id="290" name="正方形/長方形 289">
            <a:extLst>
              <a:ext uri="{FF2B5EF4-FFF2-40B4-BE49-F238E27FC236}">
                <a16:creationId xmlns:a16="http://schemas.microsoft.com/office/drawing/2014/main" id="{7D5592FF-B28E-4840-8DBE-203E3EEB4E99}"/>
              </a:ext>
            </a:extLst>
          </p:cNvPr>
          <p:cNvSpPr/>
          <p:nvPr/>
        </p:nvSpPr>
        <p:spPr bwMode="auto">
          <a:xfrm>
            <a:off x="8578850" y="5070475"/>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C73</a:t>
            </a:r>
            <a:r>
              <a:rPr lang="ja-JP" altLang="en-US" sz="500" b="1" dirty="0">
                <a:latin typeface="+mj-ea"/>
                <a:ea typeface="+mj-ea"/>
                <a:sym typeface="Gill Sans" pitchFamily="-84" charset="0"/>
              </a:rPr>
              <a:t>型</a:t>
            </a:r>
          </a:p>
        </p:txBody>
      </p:sp>
      <p:sp>
        <p:nvSpPr>
          <p:cNvPr id="291" name="正方形/長方形 290">
            <a:extLst>
              <a:ext uri="{FF2B5EF4-FFF2-40B4-BE49-F238E27FC236}">
                <a16:creationId xmlns:a16="http://schemas.microsoft.com/office/drawing/2014/main" id="{AB6E9264-6E7D-4F55-875D-EF4C4C6C804D}"/>
              </a:ext>
            </a:extLst>
          </p:cNvPr>
          <p:cNvSpPr/>
          <p:nvPr/>
        </p:nvSpPr>
        <p:spPr bwMode="auto">
          <a:xfrm>
            <a:off x="5669598" y="41068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P19</a:t>
            </a:r>
            <a:r>
              <a:rPr lang="ja-JP" altLang="en-US" sz="500" b="1" dirty="0">
                <a:latin typeface="+mj-ea"/>
                <a:ea typeface="+mj-ea"/>
                <a:sym typeface="Gill Sans" pitchFamily="-84" charset="0"/>
              </a:rPr>
              <a:t>型</a:t>
            </a:r>
          </a:p>
        </p:txBody>
      </p:sp>
      <p:sp>
        <p:nvSpPr>
          <p:cNvPr id="292" name="正方形/長方形 291">
            <a:extLst>
              <a:ext uri="{FF2B5EF4-FFF2-40B4-BE49-F238E27FC236}">
                <a16:creationId xmlns:a16="http://schemas.microsoft.com/office/drawing/2014/main" id="{72EF5C69-253A-4E4D-BC19-09F75BA5B658}"/>
              </a:ext>
            </a:extLst>
          </p:cNvPr>
          <p:cNvSpPr/>
          <p:nvPr/>
        </p:nvSpPr>
        <p:spPr bwMode="auto">
          <a:xfrm>
            <a:off x="4839494" y="507801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P20</a:t>
            </a:r>
            <a:r>
              <a:rPr lang="ja-JP" altLang="en-US" sz="500" b="1" dirty="0">
                <a:latin typeface="+mj-ea"/>
                <a:ea typeface="+mj-ea"/>
                <a:sym typeface="Gill Sans" pitchFamily="-84" charset="0"/>
              </a:rPr>
              <a:t>型</a:t>
            </a:r>
          </a:p>
        </p:txBody>
      </p:sp>
      <p:sp>
        <p:nvSpPr>
          <p:cNvPr id="293" name="正方形/長方形 292">
            <a:extLst>
              <a:ext uri="{FF2B5EF4-FFF2-40B4-BE49-F238E27FC236}">
                <a16:creationId xmlns:a16="http://schemas.microsoft.com/office/drawing/2014/main" id="{BA00CFD8-3BBC-4E54-AE4A-3C97865CCA50}"/>
              </a:ext>
            </a:extLst>
          </p:cNvPr>
          <p:cNvSpPr/>
          <p:nvPr/>
        </p:nvSpPr>
        <p:spPr bwMode="auto">
          <a:xfrm>
            <a:off x="5231607" y="507484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P21</a:t>
            </a:r>
            <a:r>
              <a:rPr lang="ja-JP" altLang="en-US" sz="500" b="1" dirty="0">
                <a:latin typeface="+mj-ea"/>
                <a:ea typeface="+mj-ea"/>
                <a:sym typeface="Gill Sans" pitchFamily="-84" charset="0"/>
              </a:rPr>
              <a:t>型</a:t>
            </a:r>
          </a:p>
        </p:txBody>
      </p:sp>
      <p:sp>
        <p:nvSpPr>
          <p:cNvPr id="294" name="正方形/長方形 293">
            <a:extLst>
              <a:ext uri="{FF2B5EF4-FFF2-40B4-BE49-F238E27FC236}">
                <a16:creationId xmlns:a16="http://schemas.microsoft.com/office/drawing/2014/main" id="{AB4F40F0-99B4-40C5-8BDF-25624390013F}"/>
              </a:ext>
            </a:extLst>
          </p:cNvPr>
          <p:cNvSpPr/>
          <p:nvPr/>
        </p:nvSpPr>
        <p:spPr bwMode="auto">
          <a:xfrm>
            <a:off x="1103313" y="5081587"/>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M31</a:t>
            </a:r>
            <a:r>
              <a:rPr lang="ja-JP" altLang="en-US" sz="500" b="1" dirty="0">
                <a:latin typeface="+mj-ea"/>
                <a:ea typeface="+mj-ea"/>
                <a:sym typeface="Gill Sans" pitchFamily="-84" charset="0"/>
              </a:rPr>
              <a:t>型</a:t>
            </a:r>
          </a:p>
        </p:txBody>
      </p:sp>
      <p:sp>
        <p:nvSpPr>
          <p:cNvPr id="295" name="正方形/長方形 294">
            <a:extLst>
              <a:ext uri="{FF2B5EF4-FFF2-40B4-BE49-F238E27FC236}">
                <a16:creationId xmlns:a16="http://schemas.microsoft.com/office/drawing/2014/main" id="{99CFA60D-2B2A-49A4-8BD2-85C7B12FE2AB}"/>
              </a:ext>
            </a:extLst>
          </p:cNvPr>
          <p:cNvSpPr/>
          <p:nvPr/>
        </p:nvSpPr>
        <p:spPr bwMode="auto">
          <a:xfrm>
            <a:off x="8005763"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C14</a:t>
            </a:r>
            <a:r>
              <a:rPr lang="ja-JP" altLang="en-US" sz="500" b="1" dirty="0">
                <a:latin typeface="+mj-ea"/>
                <a:ea typeface="+mj-ea"/>
                <a:sym typeface="Gill Sans" pitchFamily="-84" charset="0"/>
              </a:rPr>
              <a:t>型</a:t>
            </a:r>
          </a:p>
        </p:txBody>
      </p:sp>
      <p:sp>
        <p:nvSpPr>
          <p:cNvPr id="296" name="角丸四角形 329">
            <a:extLst>
              <a:ext uri="{FF2B5EF4-FFF2-40B4-BE49-F238E27FC236}">
                <a16:creationId xmlns:a16="http://schemas.microsoft.com/office/drawing/2014/main" id="{6AD6782B-C611-4792-A573-13CF154684F7}"/>
              </a:ext>
            </a:extLst>
          </p:cNvPr>
          <p:cNvSpPr/>
          <p:nvPr/>
        </p:nvSpPr>
        <p:spPr bwMode="auto">
          <a:xfrm>
            <a:off x="8096250" y="3214688"/>
            <a:ext cx="304800" cy="109537"/>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grpSp>
        <p:nvGrpSpPr>
          <p:cNvPr id="297" name="グループ化 3">
            <a:extLst>
              <a:ext uri="{FF2B5EF4-FFF2-40B4-BE49-F238E27FC236}">
                <a16:creationId xmlns:a16="http://schemas.microsoft.com/office/drawing/2014/main" id="{4351767B-3136-4181-9429-C81874BD0584}"/>
              </a:ext>
            </a:extLst>
          </p:cNvPr>
          <p:cNvGrpSpPr>
            <a:grpSpLocks/>
          </p:cNvGrpSpPr>
          <p:nvPr/>
        </p:nvGrpSpPr>
        <p:grpSpPr bwMode="auto">
          <a:xfrm>
            <a:off x="6210300" y="1379538"/>
            <a:ext cx="495300" cy="869950"/>
            <a:chOff x="6210300" y="1379121"/>
            <a:chExt cx="495300" cy="870367"/>
          </a:xfrm>
        </p:grpSpPr>
        <p:sp>
          <p:nvSpPr>
            <p:cNvPr id="298" name="正方形/長方形 297">
              <a:extLst>
                <a:ext uri="{FF2B5EF4-FFF2-40B4-BE49-F238E27FC236}">
                  <a16:creationId xmlns:a16="http://schemas.microsoft.com/office/drawing/2014/main" id="{79F56CBE-9DDB-49D2-A070-B81FA105A6B9}"/>
                </a:ext>
              </a:extLst>
            </p:cNvPr>
            <p:cNvSpPr/>
            <p:nvPr/>
          </p:nvSpPr>
          <p:spPr bwMode="auto">
            <a:xfrm>
              <a:off x="6210300" y="2079544"/>
              <a:ext cx="495300" cy="16994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D11</a:t>
              </a:r>
              <a:r>
                <a:rPr lang="ja-JP" altLang="en-US" sz="500" b="1" dirty="0">
                  <a:latin typeface="+mj-ea"/>
                  <a:ea typeface="+mj-ea"/>
                  <a:sym typeface="Gill Sans" pitchFamily="-84" charset="0"/>
                </a:rPr>
                <a:t>型</a:t>
              </a:r>
            </a:p>
          </p:txBody>
        </p:sp>
        <p:pic>
          <p:nvPicPr>
            <p:cNvPr id="299" name="Picture 306" descr="http://sas0.intra.tostem.co.jp/photods/photo/05000/A/1612_DR_CHR_00269A.JPG">
              <a:extLst>
                <a:ext uri="{FF2B5EF4-FFF2-40B4-BE49-F238E27FC236}">
                  <a16:creationId xmlns:a16="http://schemas.microsoft.com/office/drawing/2014/main" id="{E8F8CEC9-AC11-4B37-AC6D-A0C0BC36AA7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98073" y="1379121"/>
              <a:ext cx="303387" cy="739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0" name="Picture 308" descr="http://sas0.intra.tostem.co.jp/photods/photo/05000/A/1612_DR_CHR_00174A.JPG">
            <a:extLst>
              <a:ext uri="{FF2B5EF4-FFF2-40B4-BE49-F238E27FC236}">
                <a16:creationId xmlns:a16="http://schemas.microsoft.com/office/drawing/2014/main" id="{8D7D18A4-C570-468A-AE8A-53992A9CF65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61275" y="1382713"/>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1" name="Picture 310" descr="http://sas0.intra.tostem.co.jp/photods/photo/05000/A/1612_DR_CHR_00182A.JPG">
            <a:extLst>
              <a:ext uri="{FF2B5EF4-FFF2-40B4-BE49-F238E27FC236}">
                <a16:creationId xmlns:a16="http://schemas.microsoft.com/office/drawing/2014/main" id="{BF909AF3-E412-40B4-BC9A-17D38E2DC4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4663" y="1382713"/>
            <a:ext cx="3079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2" name="Picture 312" descr="http://sas0.intra.tostem.co.jp/photods/photo/05000/A/1612_DR_CHR_00193A.JPG">
            <a:extLst>
              <a:ext uri="{FF2B5EF4-FFF2-40B4-BE49-F238E27FC236}">
                <a16:creationId xmlns:a16="http://schemas.microsoft.com/office/drawing/2014/main" id="{D1EE60FA-5140-4A70-8B18-E09E1DA8616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61275" y="2376488"/>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3" name="Picture 314" descr="http://sas0.intra.tostem.co.jp/photods/photo/05000/A/1612_DR_CHR_00199A.JPG">
            <a:extLst>
              <a:ext uri="{FF2B5EF4-FFF2-40B4-BE49-F238E27FC236}">
                <a16:creationId xmlns:a16="http://schemas.microsoft.com/office/drawing/2014/main" id="{F5B086D2-C5CB-4689-BDF7-A10AD943DCD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94663" y="2376488"/>
            <a:ext cx="3079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4" name="Picture 310" descr="http://sas0.intra.tostem.co.jp/photods/photo/05000/A/1612_DR_CHR_00182A.JPG">
            <a:extLst>
              <a:ext uri="{FF2B5EF4-FFF2-40B4-BE49-F238E27FC236}">
                <a16:creationId xmlns:a16="http://schemas.microsoft.com/office/drawing/2014/main" id="{17B759B5-CA0C-4699-820B-308D0D94E6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59913" y="3382963"/>
            <a:ext cx="3095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5" name="角丸四角形 322">
            <a:extLst>
              <a:ext uri="{FF2B5EF4-FFF2-40B4-BE49-F238E27FC236}">
                <a16:creationId xmlns:a16="http://schemas.microsoft.com/office/drawing/2014/main" id="{6E825E4D-B223-4769-A38B-D27E51755CFE}"/>
              </a:ext>
            </a:extLst>
          </p:cNvPr>
          <p:cNvSpPr/>
          <p:nvPr/>
        </p:nvSpPr>
        <p:spPr>
          <a:xfrm>
            <a:off x="9077325" y="5235575"/>
            <a:ext cx="304800" cy="109538"/>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pic>
        <p:nvPicPr>
          <p:cNvPr id="306" name="Picture 314" descr="http://sas0.intra.tostem.co.jp/photods/photo/05000/A/1612_DR_CHR_00199A.JPG">
            <a:extLst>
              <a:ext uri="{FF2B5EF4-FFF2-40B4-BE49-F238E27FC236}">
                <a16:creationId xmlns:a16="http://schemas.microsoft.com/office/drawing/2014/main" id="{D636F546-F09E-4A15-8217-45FD975B2B9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74150" y="4349299"/>
            <a:ext cx="305551" cy="74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 name="Picture 312" descr="http://sas0.intra.tostem.co.jp/photods/photo/05000/A/1612_DR_CHR_00193A.JPG">
            <a:extLst>
              <a:ext uri="{FF2B5EF4-FFF2-40B4-BE49-F238E27FC236}">
                <a16:creationId xmlns:a16="http://schemas.microsoft.com/office/drawing/2014/main" id="{E8059D3E-0045-4E4E-B6F1-49D03F4639E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67750" y="4349299"/>
            <a:ext cx="305830" cy="74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 name="Picture 320" descr="http://sas0.intra.tostem.co.jp/photods/photo/05000/A/1612_DR_CHR_00248A.JPG">
            <a:extLst>
              <a:ext uri="{FF2B5EF4-FFF2-40B4-BE49-F238E27FC236}">
                <a16:creationId xmlns:a16="http://schemas.microsoft.com/office/drawing/2014/main" id="{4EF24C08-CDE3-48F1-A64C-58F795DAA29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58100" y="3392488"/>
            <a:ext cx="3048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 name="Picture 322" descr="http://sas0.intra.tostem.co.jp/photods/photo/05000/A/1612_DR_CHR_00252A.JPG">
            <a:extLst>
              <a:ext uri="{FF2B5EF4-FFF2-40B4-BE49-F238E27FC236}">
                <a16:creationId xmlns:a16="http://schemas.microsoft.com/office/drawing/2014/main" id="{E880AC8C-8EC7-47B5-A919-77F7F76B1C1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96250" y="3390900"/>
            <a:ext cx="306388"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0" name="グループ化 4">
            <a:extLst>
              <a:ext uri="{FF2B5EF4-FFF2-40B4-BE49-F238E27FC236}">
                <a16:creationId xmlns:a16="http://schemas.microsoft.com/office/drawing/2014/main" id="{9BDC1ACA-A2B4-4C29-AC8A-09B3A2518D93}"/>
              </a:ext>
            </a:extLst>
          </p:cNvPr>
          <p:cNvGrpSpPr>
            <a:grpSpLocks/>
          </p:cNvGrpSpPr>
          <p:nvPr/>
        </p:nvGrpSpPr>
        <p:grpSpPr bwMode="auto">
          <a:xfrm>
            <a:off x="6611938" y="1374775"/>
            <a:ext cx="495300" cy="874713"/>
            <a:chOff x="6611938" y="1374775"/>
            <a:chExt cx="495300" cy="874713"/>
          </a:xfrm>
        </p:grpSpPr>
        <p:sp>
          <p:nvSpPr>
            <p:cNvPr id="311" name="正方形/長方形 310">
              <a:extLst>
                <a:ext uri="{FF2B5EF4-FFF2-40B4-BE49-F238E27FC236}">
                  <a16:creationId xmlns:a16="http://schemas.microsoft.com/office/drawing/2014/main" id="{FEA8BF6C-BAB2-4F01-906F-D2E825D71963}"/>
                </a:ext>
              </a:extLst>
            </p:cNvPr>
            <p:cNvSpPr/>
            <p:nvPr/>
          </p:nvSpPr>
          <p:spPr bwMode="auto">
            <a:xfrm>
              <a:off x="6611938" y="2079625"/>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D12</a:t>
              </a:r>
              <a:r>
                <a:rPr lang="ja-JP" altLang="en-US" sz="500" b="1" dirty="0">
                  <a:latin typeface="+mj-ea"/>
                  <a:ea typeface="+mj-ea"/>
                  <a:sym typeface="Gill Sans" pitchFamily="-84" charset="0"/>
                </a:rPr>
                <a:t>型</a:t>
              </a:r>
            </a:p>
          </p:txBody>
        </p:sp>
        <p:pic>
          <p:nvPicPr>
            <p:cNvPr id="312" name="Picture 326" descr="http://sas0.intra.tostem.co.jp/photods/photo/05000/A/1612_DR_CHR_00279A.JPG">
              <a:extLst>
                <a:ext uri="{FF2B5EF4-FFF2-40B4-BE49-F238E27FC236}">
                  <a16:creationId xmlns:a16="http://schemas.microsoft.com/office/drawing/2014/main" id="{5EAB3406-E249-4E62-A8B2-BA1DD7F90DB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07981" y="1374775"/>
              <a:ext cx="307613" cy="7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3" name="グループ化 5">
            <a:extLst>
              <a:ext uri="{FF2B5EF4-FFF2-40B4-BE49-F238E27FC236}">
                <a16:creationId xmlns:a16="http://schemas.microsoft.com/office/drawing/2014/main" id="{450A69F8-3788-4C04-B374-8751ECFA0449}"/>
              </a:ext>
            </a:extLst>
          </p:cNvPr>
          <p:cNvGrpSpPr>
            <a:grpSpLocks/>
          </p:cNvGrpSpPr>
          <p:nvPr/>
        </p:nvGrpSpPr>
        <p:grpSpPr bwMode="auto">
          <a:xfrm>
            <a:off x="7038975" y="1373188"/>
            <a:ext cx="495300" cy="876300"/>
            <a:chOff x="7038975" y="1373858"/>
            <a:chExt cx="495300" cy="875630"/>
          </a:xfrm>
        </p:grpSpPr>
        <p:sp>
          <p:nvSpPr>
            <p:cNvPr id="314" name="正方形/長方形 313">
              <a:extLst>
                <a:ext uri="{FF2B5EF4-FFF2-40B4-BE49-F238E27FC236}">
                  <a16:creationId xmlns:a16="http://schemas.microsoft.com/office/drawing/2014/main" id="{7495D382-345E-481D-9D68-138B1DB54F64}"/>
                </a:ext>
              </a:extLst>
            </p:cNvPr>
            <p:cNvSpPr/>
            <p:nvPr/>
          </p:nvSpPr>
          <p:spPr bwMode="auto">
            <a:xfrm>
              <a:off x="7038975" y="2081342"/>
              <a:ext cx="495300" cy="168146"/>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D32</a:t>
              </a:r>
              <a:r>
                <a:rPr lang="ja-JP" altLang="en-US" sz="500" b="1" dirty="0">
                  <a:latin typeface="+mj-ea"/>
                  <a:ea typeface="+mj-ea"/>
                  <a:sym typeface="Gill Sans" pitchFamily="-84" charset="0"/>
                </a:rPr>
                <a:t>型</a:t>
              </a:r>
            </a:p>
          </p:txBody>
        </p:sp>
        <p:pic>
          <p:nvPicPr>
            <p:cNvPr id="315" name="Picture 328" descr="http://sas0.intra.tostem.co.jp/photods/photo/05000/A/1612_DR_CHR_00285A.JPG">
              <a:extLst>
                <a:ext uri="{FF2B5EF4-FFF2-40B4-BE49-F238E27FC236}">
                  <a16:creationId xmlns:a16="http://schemas.microsoft.com/office/drawing/2014/main" id="{F65147BD-9ACF-4BBF-B6F1-0531F3912F7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23748" y="1373858"/>
              <a:ext cx="306956"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16" name="Picture 330" descr="http://sas0.intra.tostem.co.jp/photods/photo/05000/A/1612_DR_CHR_00291A.JPG">
            <a:extLst>
              <a:ext uri="{FF2B5EF4-FFF2-40B4-BE49-F238E27FC236}">
                <a16:creationId xmlns:a16="http://schemas.microsoft.com/office/drawing/2014/main" id="{F6095F86-DE55-43E8-B49B-80B34CA0161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297613" y="2381250"/>
            <a:ext cx="3095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 name="Picture 332" descr="http://sas0.intra.tostem.co.jp/photods/photo/05000/A/1612_DR_CHR_00303A.JPG">
            <a:extLst>
              <a:ext uri="{FF2B5EF4-FFF2-40B4-BE49-F238E27FC236}">
                <a16:creationId xmlns:a16="http://schemas.microsoft.com/office/drawing/2014/main" id="{F3D1CF9F-0EA6-4795-8B74-B5F92523600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707188" y="2384425"/>
            <a:ext cx="307975"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 name="Picture 334" descr="http://sas0.intra.tostem.co.jp/photods/photo/05000/A/1612_DR_CHR_00304A.JPG">
            <a:extLst>
              <a:ext uri="{FF2B5EF4-FFF2-40B4-BE49-F238E27FC236}">
                <a16:creationId xmlns:a16="http://schemas.microsoft.com/office/drawing/2014/main" id="{3E35C2DF-3202-4904-AFE2-AFBF6E36A0DE}"/>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123113" y="2381250"/>
            <a:ext cx="309562"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9" name="グループ化 8">
            <a:extLst>
              <a:ext uri="{FF2B5EF4-FFF2-40B4-BE49-F238E27FC236}">
                <a16:creationId xmlns:a16="http://schemas.microsoft.com/office/drawing/2014/main" id="{88796320-F1B4-4663-8131-11AC5613F3DF}"/>
              </a:ext>
            </a:extLst>
          </p:cNvPr>
          <p:cNvGrpSpPr>
            <a:grpSpLocks/>
          </p:cNvGrpSpPr>
          <p:nvPr/>
        </p:nvGrpSpPr>
        <p:grpSpPr bwMode="auto">
          <a:xfrm>
            <a:off x="6210300" y="3389313"/>
            <a:ext cx="495300" cy="889000"/>
            <a:chOff x="6210300" y="3389312"/>
            <a:chExt cx="495300" cy="889001"/>
          </a:xfrm>
        </p:grpSpPr>
        <p:sp>
          <p:nvSpPr>
            <p:cNvPr id="320" name="正方形/長方形 319">
              <a:extLst>
                <a:ext uri="{FF2B5EF4-FFF2-40B4-BE49-F238E27FC236}">
                  <a16:creationId xmlns:a16="http://schemas.microsoft.com/office/drawing/2014/main" id="{FE1F2295-0D4F-4F23-987C-FC42773F5622}"/>
                </a:ext>
              </a:extLst>
            </p:cNvPr>
            <p:cNvSpPr/>
            <p:nvPr/>
          </p:nvSpPr>
          <p:spPr bwMode="auto">
            <a:xfrm>
              <a:off x="6210300" y="4106863"/>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D42</a:t>
              </a:r>
              <a:r>
                <a:rPr lang="ja-JP" altLang="en-US" sz="500" b="1" dirty="0">
                  <a:latin typeface="+mj-ea"/>
                  <a:ea typeface="+mj-ea"/>
                  <a:sym typeface="Gill Sans" pitchFamily="-84" charset="0"/>
                </a:rPr>
                <a:t>型</a:t>
              </a:r>
            </a:p>
          </p:txBody>
        </p:sp>
        <p:pic>
          <p:nvPicPr>
            <p:cNvPr id="321" name="Picture 336" descr="http://sas0.intra.tostem.co.jp/photods/photo/05000/A/1612_DR_CHR_00315A.JPG">
              <a:extLst>
                <a:ext uri="{FF2B5EF4-FFF2-40B4-BE49-F238E27FC236}">
                  <a16:creationId xmlns:a16="http://schemas.microsoft.com/office/drawing/2014/main" id="{D107A493-FA57-41E6-8341-86793F1617F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297318" y="3389312"/>
              <a:ext cx="309665" cy="75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2" name="グループ化 7">
            <a:extLst>
              <a:ext uri="{FF2B5EF4-FFF2-40B4-BE49-F238E27FC236}">
                <a16:creationId xmlns:a16="http://schemas.microsoft.com/office/drawing/2014/main" id="{8337C81B-DD53-42D5-95EE-2D0385BBB07A}"/>
              </a:ext>
            </a:extLst>
          </p:cNvPr>
          <p:cNvGrpSpPr>
            <a:grpSpLocks/>
          </p:cNvGrpSpPr>
          <p:nvPr/>
        </p:nvGrpSpPr>
        <p:grpSpPr bwMode="auto">
          <a:xfrm>
            <a:off x="6615749" y="3389315"/>
            <a:ext cx="495300" cy="886778"/>
            <a:chOff x="6616361" y="3389312"/>
            <a:chExt cx="495300" cy="885978"/>
          </a:xfrm>
        </p:grpSpPr>
        <p:sp>
          <p:nvSpPr>
            <p:cNvPr id="323" name="正方形/長方形 322">
              <a:extLst>
                <a:ext uri="{FF2B5EF4-FFF2-40B4-BE49-F238E27FC236}">
                  <a16:creationId xmlns:a16="http://schemas.microsoft.com/office/drawing/2014/main" id="{5C9FECBC-593B-4B1C-93EA-1DF79E3564DF}"/>
                </a:ext>
              </a:extLst>
            </p:cNvPr>
            <p:cNvSpPr/>
            <p:nvPr/>
          </p:nvSpPr>
          <p:spPr bwMode="auto">
            <a:xfrm>
              <a:off x="6616361" y="4103995"/>
              <a:ext cx="495300" cy="17129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D43</a:t>
              </a:r>
              <a:r>
                <a:rPr lang="ja-JP" altLang="en-US" sz="500" b="1" dirty="0">
                  <a:latin typeface="+mj-ea"/>
                  <a:ea typeface="+mj-ea"/>
                  <a:sym typeface="Gill Sans" pitchFamily="-84" charset="0"/>
                </a:rPr>
                <a:t>型</a:t>
              </a:r>
            </a:p>
          </p:txBody>
        </p:sp>
        <p:pic>
          <p:nvPicPr>
            <p:cNvPr id="324" name="Picture 338" descr="http://sas0.intra.tostem.co.jp/photods/photo/05000/A/1612_DR_CHR_00324A.JPG">
              <a:extLst>
                <a:ext uri="{FF2B5EF4-FFF2-40B4-BE49-F238E27FC236}">
                  <a16:creationId xmlns:a16="http://schemas.microsoft.com/office/drawing/2014/main" id="{627C8981-53BA-402C-907D-E6B0C79FDB9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713231" y="3389312"/>
              <a:ext cx="309869" cy="75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5" name="グループ化 6">
            <a:extLst>
              <a:ext uri="{FF2B5EF4-FFF2-40B4-BE49-F238E27FC236}">
                <a16:creationId xmlns:a16="http://schemas.microsoft.com/office/drawing/2014/main" id="{15767F71-182C-4B5F-8C03-94F0625118DD}"/>
              </a:ext>
            </a:extLst>
          </p:cNvPr>
          <p:cNvGrpSpPr>
            <a:grpSpLocks/>
          </p:cNvGrpSpPr>
          <p:nvPr/>
        </p:nvGrpSpPr>
        <p:grpSpPr bwMode="auto">
          <a:xfrm>
            <a:off x="7038975" y="3384549"/>
            <a:ext cx="495300" cy="890588"/>
            <a:chOff x="7038975" y="3384299"/>
            <a:chExt cx="495300" cy="890842"/>
          </a:xfrm>
        </p:grpSpPr>
        <p:sp>
          <p:nvSpPr>
            <p:cNvPr id="326" name="正方形/長方形 325">
              <a:extLst>
                <a:ext uri="{FF2B5EF4-FFF2-40B4-BE49-F238E27FC236}">
                  <a16:creationId xmlns:a16="http://schemas.microsoft.com/office/drawing/2014/main" id="{5BD97F7B-36C2-40F0-B364-D251929B43AE}"/>
                </a:ext>
              </a:extLst>
            </p:cNvPr>
            <p:cNvSpPr/>
            <p:nvPr/>
          </p:nvSpPr>
          <p:spPr bwMode="auto">
            <a:xfrm>
              <a:off x="7038975" y="4103642"/>
              <a:ext cx="495300" cy="17149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D44</a:t>
              </a:r>
              <a:r>
                <a:rPr lang="ja-JP" altLang="en-US" sz="500" b="1" dirty="0">
                  <a:latin typeface="+mj-ea"/>
                  <a:ea typeface="+mj-ea"/>
                  <a:sym typeface="Gill Sans" pitchFamily="-84" charset="0"/>
                </a:rPr>
                <a:t>型</a:t>
              </a:r>
            </a:p>
          </p:txBody>
        </p:sp>
        <p:pic>
          <p:nvPicPr>
            <p:cNvPr id="327" name="Picture 340" descr="http://sas0.intra.tostem.co.jp/photods/photo/05000/A/1612_DR_CHR_00334A.JPG">
              <a:extLst>
                <a:ext uri="{FF2B5EF4-FFF2-40B4-BE49-F238E27FC236}">
                  <a16:creationId xmlns:a16="http://schemas.microsoft.com/office/drawing/2014/main" id="{5361B503-E1BD-42A8-ADEB-295ED0CBB90B}"/>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124700" y="3384299"/>
              <a:ext cx="310969" cy="7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28" name="Picture 342" descr="http://sas0.intra.tostem.co.jp/photods/photo/05000/A/1612_DR_CHR_00337A.JPG">
            <a:extLst>
              <a:ext uri="{FF2B5EF4-FFF2-40B4-BE49-F238E27FC236}">
                <a16:creationId xmlns:a16="http://schemas.microsoft.com/office/drawing/2014/main" id="{038935AB-8945-4EBE-BD49-65CCF3FB9104}"/>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297613" y="4352132"/>
            <a:ext cx="306428" cy="746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9" name="Picture 344" descr="http://sas0.intra.tostem.co.jp/photods/photo/05000/A/1612_DR_CHR_00349A.JPG">
            <a:extLst>
              <a:ext uri="{FF2B5EF4-FFF2-40B4-BE49-F238E27FC236}">
                <a16:creationId xmlns:a16="http://schemas.microsoft.com/office/drawing/2014/main" id="{FF8CFB6E-84A8-45BB-AECA-7D9769777862}"/>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667750" y="1382713"/>
            <a:ext cx="3079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0" name="Picture 346" descr="http://sas0.intra.tostem.co.jp/photods/photo/05000/A/1612_DR_CHR_00355A.JPG">
            <a:extLst>
              <a:ext uri="{FF2B5EF4-FFF2-40B4-BE49-F238E27FC236}">
                <a16:creationId xmlns:a16="http://schemas.microsoft.com/office/drawing/2014/main" id="{1852F9D9-BD5D-4731-801F-9A396A642487}"/>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063038" y="1379538"/>
            <a:ext cx="3095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1" name="Picture 348" descr="http://sas0.intra.tostem.co.jp/photods/photo/05000/A/1612_DR_CHR_00367A.JPG">
            <a:extLst>
              <a:ext uri="{FF2B5EF4-FFF2-40B4-BE49-F238E27FC236}">
                <a16:creationId xmlns:a16="http://schemas.microsoft.com/office/drawing/2014/main" id="{7CFEAE3A-5581-434A-B87E-E8948F8C09FE}"/>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9461500" y="1379538"/>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2" name="Picture 350" descr="http://sas0.intra.tostem.co.jp/photods/photo/05000/A/1612_DR_CHR_00368A.JPG">
            <a:extLst>
              <a:ext uri="{FF2B5EF4-FFF2-40B4-BE49-F238E27FC236}">
                <a16:creationId xmlns:a16="http://schemas.microsoft.com/office/drawing/2014/main" id="{BC1562FA-A386-4BEF-919E-E365C7BC20FD}"/>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667750" y="2376488"/>
            <a:ext cx="3127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3" name="Picture 352" descr="http://sas0.intra.tostem.co.jp/photods/photo/05000/A/1612_DR_CHR_00379A.JPG">
            <a:extLst>
              <a:ext uri="{FF2B5EF4-FFF2-40B4-BE49-F238E27FC236}">
                <a16:creationId xmlns:a16="http://schemas.microsoft.com/office/drawing/2014/main" id="{2D16AC15-84AF-4CD0-83CD-B437C8AC693B}"/>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63038" y="2376488"/>
            <a:ext cx="31115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4" name="Picture 354" descr="http://sas0.intra.tostem.co.jp/photods/photo/05000/A/1612_DR_CHR_00388A.JPG">
            <a:extLst>
              <a:ext uri="{FF2B5EF4-FFF2-40B4-BE49-F238E27FC236}">
                <a16:creationId xmlns:a16="http://schemas.microsoft.com/office/drawing/2014/main" id="{408610F4-985E-4208-A68B-0FC76DE7C461}"/>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9459913" y="2378075"/>
            <a:ext cx="309562"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 name="Picture 356" descr="http://sas0.intra.tostem.co.jp/photods/photo/05000/A/1612_DR_CHR_00398A.JPG">
            <a:extLst>
              <a:ext uri="{FF2B5EF4-FFF2-40B4-BE49-F238E27FC236}">
                <a16:creationId xmlns:a16="http://schemas.microsoft.com/office/drawing/2014/main" id="{36F11F07-F38E-47A1-83E2-7570E58D0564}"/>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669338" y="3390900"/>
            <a:ext cx="303212"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6" name="Picture 358" descr="http://sas0.intra.tostem.co.jp/photods/photo/05000/A/1612_DR_CHR_00401A.JPG">
            <a:extLst>
              <a:ext uri="{FF2B5EF4-FFF2-40B4-BE49-F238E27FC236}">
                <a16:creationId xmlns:a16="http://schemas.microsoft.com/office/drawing/2014/main" id="{BE9995CF-B4A1-4555-876F-11C4C3D7D55E}"/>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9061450" y="3394075"/>
            <a:ext cx="30321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 name="Picture 360" descr="http://sas0.intra.tostem.co.jp/photods/photo/05000/A/1612_DR_CHR_00415A.JPG">
            <a:extLst>
              <a:ext uri="{FF2B5EF4-FFF2-40B4-BE49-F238E27FC236}">
                <a16:creationId xmlns:a16="http://schemas.microsoft.com/office/drawing/2014/main" id="{DC816600-F366-481C-82AC-59C465C7C605}"/>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713539" y="4349298"/>
            <a:ext cx="307222" cy="749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 name="Picture 362" descr="http://sas0.intra.tostem.co.jp/photods/photo/05000/A/1612_DR_CHR_00419A.JPG">
            <a:extLst>
              <a:ext uri="{FF2B5EF4-FFF2-40B4-BE49-F238E27FC236}">
                <a16:creationId xmlns:a16="http://schemas.microsoft.com/office/drawing/2014/main" id="{097FA36F-1E6C-4099-B79D-10982403E09B}"/>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66688" y="1373188"/>
            <a:ext cx="3048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9" name="Picture 364" descr="http://sas0.intra.tostem.co.jp/photods/photo/05000/A/1612_DR_CHR_00427A.JPG">
            <a:extLst>
              <a:ext uri="{FF2B5EF4-FFF2-40B4-BE49-F238E27FC236}">
                <a16:creationId xmlns:a16="http://schemas.microsoft.com/office/drawing/2014/main" id="{7D18458E-4A64-4875-8DD5-281F284ADED2}"/>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622300" y="1368425"/>
            <a:ext cx="3048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0" name="Picture 366" descr="http://sas0.intra.tostem.co.jp/photods/photo/05000/A/1612_DR_CHR_00441A.JPG">
            <a:extLst>
              <a:ext uri="{FF2B5EF4-FFF2-40B4-BE49-F238E27FC236}">
                <a16:creationId xmlns:a16="http://schemas.microsoft.com/office/drawing/2014/main" id="{3935AB82-7699-44C3-88DC-22407FCFB33D}"/>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69863" y="2376488"/>
            <a:ext cx="3079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1" name="Picture 368" descr="http://sas0.intra.tostem.co.jp/photods/photo/05000/A/1612_DR_CHR_00450A.JPG">
            <a:extLst>
              <a:ext uri="{FF2B5EF4-FFF2-40B4-BE49-F238E27FC236}">
                <a16:creationId xmlns:a16="http://schemas.microsoft.com/office/drawing/2014/main" id="{78064BF2-4D33-421D-B59B-8C70E30F3002}"/>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17538" y="2376488"/>
            <a:ext cx="306387"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2" name="Picture 370" descr="http://sas0.intra.tostem.co.jp/photods/photo/05000/A/1612_DR_CHR_00455A.JPG">
            <a:extLst>
              <a:ext uri="{FF2B5EF4-FFF2-40B4-BE49-F238E27FC236}">
                <a16:creationId xmlns:a16="http://schemas.microsoft.com/office/drawing/2014/main" id="{B7844EF0-6A06-4857-8715-4F998B177906}"/>
              </a:ext>
            </a:extLst>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68275" y="3384550"/>
            <a:ext cx="3095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3" name="Picture 372" descr="http://sas0.intra.tostem.co.jp/photods/photo/05000/A/1612_DR_CHR_00465A.JPG">
            <a:extLst>
              <a:ext uri="{FF2B5EF4-FFF2-40B4-BE49-F238E27FC236}">
                <a16:creationId xmlns:a16="http://schemas.microsoft.com/office/drawing/2014/main" id="{77F4BD38-54BA-4227-8E04-C3108D40BB90}"/>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617538" y="3386138"/>
            <a:ext cx="306387"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4" name="円/楕円 349">
            <a:extLst>
              <a:ext uri="{FF2B5EF4-FFF2-40B4-BE49-F238E27FC236}">
                <a16:creationId xmlns:a16="http://schemas.microsoft.com/office/drawing/2014/main" id="{DBEDB62D-3334-4409-A100-3BC8902F4217}"/>
              </a:ext>
            </a:extLst>
          </p:cNvPr>
          <p:cNvSpPr/>
          <p:nvPr/>
        </p:nvSpPr>
        <p:spPr bwMode="auto">
          <a:xfrm>
            <a:off x="555625" y="3324225"/>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45" name="Picture 374" descr="http://sas0.intra.tostem.co.jp/photods/photo/05000/A/1612_DR_CHR_00468A.JPG">
            <a:extLst>
              <a:ext uri="{FF2B5EF4-FFF2-40B4-BE49-F238E27FC236}">
                <a16:creationId xmlns:a16="http://schemas.microsoft.com/office/drawing/2014/main" id="{6BC77670-3D3E-4B2B-9ED6-5F9C6045AF92}"/>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168275" y="4371974"/>
            <a:ext cx="301465" cy="73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6" name="円/楕円 351">
            <a:extLst>
              <a:ext uri="{FF2B5EF4-FFF2-40B4-BE49-F238E27FC236}">
                <a16:creationId xmlns:a16="http://schemas.microsoft.com/office/drawing/2014/main" id="{7E558B7B-7A1F-4BC2-AC70-B9EE8A30218F}"/>
              </a:ext>
            </a:extLst>
          </p:cNvPr>
          <p:cNvSpPr/>
          <p:nvPr/>
        </p:nvSpPr>
        <p:spPr bwMode="auto">
          <a:xfrm>
            <a:off x="95250" y="4330700"/>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47" name="Picture 376" descr="http://sas0.intra.tostem.co.jp/photods/photo/05000/A/1612_DR_CHR_00481A.JPG">
            <a:extLst>
              <a:ext uri="{FF2B5EF4-FFF2-40B4-BE49-F238E27FC236}">
                <a16:creationId xmlns:a16="http://schemas.microsoft.com/office/drawing/2014/main" id="{0C00739D-D8B1-4CB9-91CD-A6A8B20BDEF7}"/>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1195388" y="2373312"/>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 name="Picture 378" descr="http://sas0.intra.tostem.co.jp/photods/photo/05000/A/1612_DR_CHR_00490A.JPG">
            <a:extLst>
              <a:ext uri="{FF2B5EF4-FFF2-40B4-BE49-F238E27FC236}">
                <a16:creationId xmlns:a16="http://schemas.microsoft.com/office/drawing/2014/main" id="{BABA20FB-3B86-45D6-B61D-6C3B2289F497}"/>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638300" y="2373312"/>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 name="Picture 380" descr="http://sas0.intra.tostem.co.jp/photods/photo/05000/A/1612_DR_CHR_00492A.JPG">
            <a:extLst>
              <a:ext uri="{FF2B5EF4-FFF2-40B4-BE49-F238E27FC236}">
                <a16:creationId xmlns:a16="http://schemas.microsoft.com/office/drawing/2014/main" id="{2817DD85-D6FD-44E8-B195-D141F132E35E}"/>
              </a:ext>
            </a:extLst>
          </p:cNvPr>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2090738" y="2371725"/>
            <a:ext cx="306387"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0" name="Picture 382" descr="http://sas0.intra.tostem.co.jp/photods/photo/05000/A/1612_DR_CHR_00511A.JPG">
            <a:extLst>
              <a:ext uri="{FF2B5EF4-FFF2-40B4-BE49-F238E27FC236}">
                <a16:creationId xmlns:a16="http://schemas.microsoft.com/office/drawing/2014/main" id="{F5660118-D29D-43F3-8DB1-CACDD7B1F5B9}"/>
              </a:ext>
            </a:extLst>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2546350" y="2374900"/>
            <a:ext cx="3048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1" name="Picture 384" descr="http://sas0.intra.tostem.co.jp/photods/photo/05000/A/1612_DR_CHR_00530A.JPG">
            <a:extLst>
              <a:ext uri="{FF2B5EF4-FFF2-40B4-BE49-F238E27FC236}">
                <a16:creationId xmlns:a16="http://schemas.microsoft.com/office/drawing/2014/main" id="{4FED8A7C-45C3-4723-A143-2B666EB8EBAD}"/>
              </a:ext>
            </a:extLst>
          </p:cNvPr>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2990850" y="2371725"/>
            <a:ext cx="30797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3" name="Picture 388" descr="http://sas0.intra.tostem.co.jp/photods/photo/05000/A/1612_DR_CHR_00566A.JPG">
            <a:extLst>
              <a:ext uri="{FF2B5EF4-FFF2-40B4-BE49-F238E27FC236}">
                <a16:creationId xmlns:a16="http://schemas.microsoft.com/office/drawing/2014/main" id="{3960244D-2E46-4FC3-9F2F-0CEF7A949236}"/>
              </a:ext>
            </a:extLst>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3891756" y="2382044"/>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 name="Picture 390" descr="http://sas0.intra.tostem.co.jp/photods/photo/05000/A/1612_DR_CHR_00573A.JPG">
            <a:extLst>
              <a:ext uri="{FF2B5EF4-FFF2-40B4-BE49-F238E27FC236}">
                <a16:creationId xmlns:a16="http://schemas.microsoft.com/office/drawing/2014/main" id="{162A11F8-836D-4879-B0C0-B87E53EC4BE9}"/>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4339431" y="2388394"/>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 name="Picture 392" descr="http://sas0.intra.tostem.co.jp/photods/photo/05000/A/1612_DR_CHR_00575A.JPG">
            <a:extLst>
              <a:ext uri="{FF2B5EF4-FFF2-40B4-BE49-F238E27FC236}">
                <a16:creationId xmlns:a16="http://schemas.microsoft.com/office/drawing/2014/main" id="{281E0118-B194-4539-8415-913EF3D5E261}"/>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1189831" y="3389313"/>
            <a:ext cx="306387"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 name="Picture 394" descr="http://sas0.intra.tostem.co.jp/photods/photo/05000/A/1612_DR_CHR_00586A.JPG">
            <a:extLst>
              <a:ext uri="{FF2B5EF4-FFF2-40B4-BE49-F238E27FC236}">
                <a16:creationId xmlns:a16="http://schemas.microsoft.com/office/drawing/2014/main" id="{22F9B362-3DA2-4214-8574-10F4B2D68E13}"/>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1632743" y="3387726"/>
            <a:ext cx="3048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7" name="Picture 396" descr="http://sas0.intra.tostem.co.jp/photods/photo/05000/A/1612_DR_CHR_00594A.JPG">
            <a:extLst>
              <a:ext uri="{FF2B5EF4-FFF2-40B4-BE49-F238E27FC236}">
                <a16:creationId xmlns:a16="http://schemas.microsoft.com/office/drawing/2014/main" id="{E9CBC911-1237-4ABC-8A4A-93D35FED68B8}"/>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2082006" y="3386138"/>
            <a:ext cx="306387"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 name="Picture 398" descr="http://sas0.intra.tostem.co.jp/photods/photo/05000/A/1612_DR_CHR_00600A.JPG">
            <a:extLst>
              <a:ext uri="{FF2B5EF4-FFF2-40B4-BE49-F238E27FC236}">
                <a16:creationId xmlns:a16="http://schemas.microsoft.com/office/drawing/2014/main" id="{2E27B7AF-DEC0-4432-A4EB-938077D5BBD9}"/>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2537618" y="3386138"/>
            <a:ext cx="306388"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9" name="Picture 400" descr="http://sas0.intra.tostem.co.jp/photods/photo/05000/A/1612_DR_CHR_00634A.JPG">
            <a:extLst>
              <a:ext uri="{FF2B5EF4-FFF2-40B4-BE49-F238E27FC236}">
                <a16:creationId xmlns:a16="http://schemas.microsoft.com/office/drawing/2014/main" id="{935BE52F-7335-4E06-929F-C273E09F04E2}"/>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2994818" y="3389313"/>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0" name="Picture 402" descr="http://sas0.intra.tostem.co.jp/photods/photo/05000/A/1612_DR_CHR_00649A.JPG">
            <a:extLst>
              <a:ext uri="{FF2B5EF4-FFF2-40B4-BE49-F238E27FC236}">
                <a16:creationId xmlns:a16="http://schemas.microsoft.com/office/drawing/2014/main" id="{371BBD0F-68D8-4EB0-B27C-D43E8B1055EE}"/>
              </a:ext>
            </a:extLst>
          </p:cNvPr>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3447256" y="3386138"/>
            <a:ext cx="306387"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1" name="角丸四角形 366">
            <a:extLst>
              <a:ext uri="{FF2B5EF4-FFF2-40B4-BE49-F238E27FC236}">
                <a16:creationId xmlns:a16="http://schemas.microsoft.com/office/drawing/2014/main" id="{63221D8E-3397-4748-BAEA-08E5358131B3}"/>
              </a:ext>
            </a:extLst>
          </p:cNvPr>
          <p:cNvSpPr/>
          <p:nvPr/>
        </p:nvSpPr>
        <p:spPr>
          <a:xfrm>
            <a:off x="1195388" y="6246812"/>
            <a:ext cx="304800" cy="109537"/>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k2</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pic>
        <p:nvPicPr>
          <p:cNvPr id="362" name="Picture 404" descr="http://sas0.intra.tostem.co.jp/photods/photo/05000/A/1612_DR_CHR_00663A.JPG">
            <a:extLst>
              <a:ext uri="{FF2B5EF4-FFF2-40B4-BE49-F238E27FC236}">
                <a16:creationId xmlns:a16="http://schemas.microsoft.com/office/drawing/2014/main" id="{1B05DEFF-5CAC-4396-A566-A789067F0C84}"/>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3881438" y="3389313"/>
            <a:ext cx="306388"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 name="Picture 406" descr="http://sas0.intra.tostem.co.jp/photods/photo/05000/A/1612_DR_CHR_00674A.JPG">
            <a:extLst>
              <a:ext uri="{FF2B5EF4-FFF2-40B4-BE49-F238E27FC236}">
                <a16:creationId xmlns:a16="http://schemas.microsoft.com/office/drawing/2014/main" id="{4AA1AE86-4148-4A34-B93D-E860350DD02B}"/>
              </a:ext>
            </a:extLst>
          </p:cNvPr>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4335464" y="3396457"/>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4" name="正方形/長方形 363">
            <a:extLst>
              <a:ext uri="{FF2B5EF4-FFF2-40B4-BE49-F238E27FC236}">
                <a16:creationId xmlns:a16="http://schemas.microsoft.com/office/drawing/2014/main" id="{F946CC2E-D7E2-4D45-BD33-B73CB14DB73F}"/>
              </a:ext>
            </a:extLst>
          </p:cNvPr>
          <p:cNvSpPr/>
          <p:nvPr/>
        </p:nvSpPr>
        <p:spPr bwMode="auto">
          <a:xfrm>
            <a:off x="1537495" y="5070476"/>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M81</a:t>
            </a:r>
            <a:r>
              <a:rPr lang="ja-JP" altLang="en-US" sz="500" b="1" dirty="0">
                <a:latin typeface="+mj-ea"/>
                <a:ea typeface="+mj-ea"/>
                <a:sym typeface="Gill Sans" pitchFamily="-84" charset="0"/>
              </a:rPr>
              <a:t>型</a:t>
            </a:r>
          </a:p>
        </p:txBody>
      </p:sp>
      <p:pic>
        <p:nvPicPr>
          <p:cNvPr id="365" name="Picture 413" descr="Y:\080)デジタル戦略G\武田\キアロ画像\1218_単品画像\PH_A569_0070.jpg">
            <a:extLst>
              <a:ext uri="{FF2B5EF4-FFF2-40B4-BE49-F238E27FC236}">
                <a16:creationId xmlns:a16="http://schemas.microsoft.com/office/drawing/2014/main" id="{2193D49E-A482-41CD-972D-E6EE8FF463B0}"/>
              </a:ext>
            </a:extLst>
          </p:cNvPr>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4930107" y="4353718"/>
            <a:ext cx="305200" cy="74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7" name="Picture 414" descr="Y:\080)デジタル戦略G\武田\キアロ画像\1218_単品画像\PH_A569_0084.jpg">
            <a:extLst>
              <a:ext uri="{FF2B5EF4-FFF2-40B4-BE49-F238E27FC236}">
                <a16:creationId xmlns:a16="http://schemas.microsoft.com/office/drawing/2014/main" id="{2F9662D9-85D3-4F2E-9AA7-4D9983756F3B}"/>
              </a:ext>
            </a:extLst>
          </p:cNvPr>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5328569" y="4352132"/>
            <a:ext cx="307452" cy="748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 name="Picture 415" descr="Y:\080)デジタル戦略G\武田\キアロ画像\1218_単品画像\PH_A569_0062.jpg">
            <a:extLst>
              <a:ext uri="{FF2B5EF4-FFF2-40B4-BE49-F238E27FC236}">
                <a16:creationId xmlns:a16="http://schemas.microsoft.com/office/drawing/2014/main" id="{5C54BD16-DF07-4C40-8E4A-154494BFCD73}"/>
              </a:ext>
            </a:extLst>
          </p:cNvPr>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5761038" y="3394075"/>
            <a:ext cx="3079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1" name="Picture 417" descr="http://sas0.intra.tostem.co.jp/photods/photo/05000/A/1612_DR_CHR_00700A.JPG">
            <a:extLst>
              <a:ext uri="{FF2B5EF4-FFF2-40B4-BE49-F238E27FC236}">
                <a16:creationId xmlns:a16="http://schemas.microsoft.com/office/drawing/2014/main" id="{3DA5906C-18ED-406C-A1FE-BEA77F755416}"/>
              </a:ext>
            </a:extLst>
          </p:cNvPr>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2087563" y="4360865"/>
            <a:ext cx="3063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2" name="円/楕円 312">
            <a:extLst>
              <a:ext uri="{FF2B5EF4-FFF2-40B4-BE49-F238E27FC236}">
                <a16:creationId xmlns:a16="http://schemas.microsoft.com/office/drawing/2014/main" id="{273C019A-B515-4475-9326-805035750E1C}"/>
              </a:ext>
            </a:extLst>
          </p:cNvPr>
          <p:cNvSpPr/>
          <p:nvPr/>
        </p:nvSpPr>
        <p:spPr bwMode="auto">
          <a:xfrm>
            <a:off x="2030413" y="4297365"/>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73" name="Picture 419" descr="http://sas0.intra.tostem.co.jp/photods/photo/05000/A/1612_DR_CHR_00691A.JPG">
            <a:extLst>
              <a:ext uri="{FF2B5EF4-FFF2-40B4-BE49-F238E27FC236}">
                <a16:creationId xmlns:a16="http://schemas.microsoft.com/office/drawing/2014/main" id="{83F80CB6-8874-4AB8-BD67-C94ECF12609D}"/>
              </a:ext>
            </a:extLst>
          </p:cNvPr>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1632744" y="4360863"/>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4" name="円/楕円 313">
            <a:extLst>
              <a:ext uri="{FF2B5EF4-FFF2-40B4-BE49-F238E27FC236}">
                <a16:creationId xmlns:a16="http://schemas.microsoft.com/office/drawing/2014/main" id="{E2AAA1FC-6289-442E-8E19-ACC1B4601D8F}"/>
              </a:ext>
            </a:extLst>
          </p:cNvPr>
          <p:cNvSpPr/>
          <p:nvPr/>
        </p:nvSpPr>
        <p:spPr bwMode="auto">
          <a:xfrm>
            <a:off x="1570832" y="4291013"/>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75" name="Picture 420" descr="Y:\080)デジタル戦略G\武田\キアロ画像\1218_単品画像\PH_A569_0048.jpg">
            <a:extLst>
              <a:ext uri="{FF2B5EF4-FFF2-40B4-BE49-F238E27FC236}">
                <a16:creationId xmlns:a16="http://schemas.microsoft.com/office/drawing/2014/main" id="{6C645496-AA97-4EC5-BA00-2E66D38B1946}"/>
              </a:ext>
            </a:extLst>
          </p:cNvPr>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1196976" y="4371974"/>
            <a:ext cx="303212"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7" name="Picture 424" descr="http://sas0.intra.tostem.co.jp/photods/photo/05000/A/1612_DR_CHR_00706A.JPG">
            <a:extLst>
              <a:ext uri="{FF2B5EF4-FFF2-40B4-BE49-F238E27FC236}">
                <a16:creationId xmlns:a16="http://schemas.microsoft.com/office/drawing/2014/main" id="{50DA0AA0-08F9-42EC-82B0-0E9339DF4443}"/>
              </a:ext>
            </a:extLst>
          </p:cNvPr>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2536825" y="4359278"/>
            <a:ext cx="3079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 name="円/楕円 345">
            <a:extLst>
              <a:ext uri="{FF2B5EF4-FFF2-40B4-BE49-F238E27FC236}">
                <a16:creationId xmlns:a16="http://schemas.microsoft.com/office/drawing/2014/main" id="{952E64E2-0CC7-4D32-A8B2-A751B167DBB4}"/>
              </a:ext>
            </a:extLst>
          </p:cNvPr>
          <p:cNvSpPr/>
          <p:nvPr/>
        </p:nvSpPr>
        <p:spPr bwMode="auto">
          <a:xfrm>
            <a:off x="2474913" y="4294190"/>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79" name="Picture 426" descr="http://sas0.intra.tostem.co.jp/photods/photo/05000/A/1612_DR_CHR_00712A.JPG">
            <a:extLst>
              <a:ext uri="{FF2B5EF4-FFF2-40B4-BE49-F238E27FC236}">
                <a16:creationId xmlns:a16="http://schemas.microsoft.com/office/drawing/2014/main" id="{31A4C822-E8D1-4493-A985-1E42394777BE}"/>
              </a:ext>
            </a:extLst>
          </p:cNvPr>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3005140" y="4362454"/>
            <a:ext cx="3063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0" name="円/楕円 383">
            <a:extLst>
              <a:ext uri="{FF2B5EF4-FFF2-40B4-BE49-F238E27FC236}">
                <a16:creationId xmlns:a16="http://schemas.microsoft.com/office/drawing/2014/main" id="{76EF36B7-2DF6-48B9-9D72-3DBD8790282B}"/>
              </a:ext>
            </a:extLst>
          </p:cNvPr>
          <p:cNvSpPr/>
          <p:nvPr/>
        </p:nvSpPr>
        <p:spPr bwMode="auto">
          <a:xfrm>
            <a:off x="2933702" y="4291016"/>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81" name="Picture 428" descr="http://sas0.intra.tostem.co.jp/photods/photo/05000/A/1612_DR_CHR_00726A.JPG">
            <a:extLst>
              <a:ext uri="{FF2B5EF4-FFF2-40B4-BE49-F238E27FC236}">
                <a16:creationId xmlns:a16="http://schemas.microsoft.com/office/drawing/2014/main" id="{F94BF080-520D-43EC-BE4F-55C1517C4D16}"/>
              </a:ext>
            </a:extLst>
          </p:cNvPr>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3445671" y="4352132"/>
            <a:ext cx="3079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3" name="Picture 432" descr="http://sas0.intra.tostem.co.jp/photods/photo/05000/A/1612_DR_CHR_00750A.JPG">
            <a:extLst>
              <a:ext uri="{FF2B5EF4-FFF2-40B4-BE49-F238E27FC236}">
                <a16:creationId xmlns:a16="http://schemas.microsoft.com/office/drawing/2014/main" id="{D3DED2A3-5F57-4E8F-8172-64DB4F14C44F}"/>
              </a:ext>
            </a:extLst>
          </p:cNvPr>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4334669" y="4352925"/>
            <a:ext cx="306388"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4" name="Picture 434" descr="http://sas0.intra.tostem.co.jp/photods/photo/05000/A/1612_DR_CHR_00765A.JPG">
            <a:extLst>
              <a:ext uri="{FF2B5EF4-FFF2-40B4-BE49-F238E27FC236}">
                <a16:creationId xmlns:a16="http://schemas.microsoft.com/office/drawing/2014/main" id="{9CBE7D42-0118-4534-B945-52F717DC35D6}"/>
              </a:ext>
            </a:extLst>
          </p:cNvPr>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1193801" y="5395912"/>
            <a:ext cx="3079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5" name="Picture 436" descr="http://sas0.intra.tostem.co.jp/photods/photo/05000/A/1612_DR_CHR_00772A.JPG">
            <a:extLst>
              <a:ext uri="{FF2B5EF4-FFF2-40B4-BE49-F238E27FC236}">
                <a16:creationId xmlns:a16="http://schemas.microsoft.com/office/drawing/2014/main" id="{7D6D50DA-BBF3-4BB7-B07C-54E06E27B4C0}"/>
              </a:ext>
            </a:extLst>
          </p:cNvPr>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4929188" y="1373188"/>
            <a:ext cx="3048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6" name="Picture 438" descr="http://sas0.intra.tostem.co.jp/photods/photo/05000/A/1612_DR_CHR_00779A.JPG">
            <a:extLst>
              <a:ext uri="{FF2B5EF4-FFF2-40B4-BE49-F238E27FC236}">
                <a16:creationId xmlns:a16="http://schemas.microsoft.com/office/drawing/2014/main" id="{FDB876EE-2CDB-4C58-A50F-1661BD487586}"/>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5326063" y="1368425"/>
            <a:ext cx="3079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7" name="Picture 440" descr="http://sas0.intra.tostem.co.jp/photods/photo/05000/A/1612_DR_CHR_00798A.JPG">
            <a:extLst>
              <a:ext uri="{FF2B5EF4-FFF2-40B4-BE49-F238E27FC236}">
                <a16:creationId xmlns:a16="http://schemas.microsoft.com/office/drawing/2014/main" id="{21E87FC1-3607-47D6-AEF7-4E65BE93C44D}"/>
              </a:ext>
            </a:extLst>
          </p:cNvPr>
          <p:cNvPicPr>
            <a:picLocks noChangeAspect="1" noChangeArrowheads="1"/>
          </p:cNvPicPr>
          <p:nvPr/>
        </p:nvPicPr>
        <p:blipFill>
          <a:blip r:embed="rId67">
            <a:extLst>
              <a:ext uri="{28A0092B-C50C-407E-A947-70E740481C1C}">
                <a14:useLocalDpi xmlns:a14="http://schemas.microsoft.com/office/drawing/2010/main" val="0"/>
              </a:ext>
            </a:extLst>
          </a:blip>
          <a:srcRect/>
          <a:stretch>
            <a:fillRect/>
          </a:stretch>
        </p:blipFill>
        <p:spPr bwMode="auto">
          <a:xfrm>
            <a:off x="5751513" y="1370013"/>
            <a:ext cx="30797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8" name="Picture 442" descr="http://sas0.intra.tostem.co.jp/photods/photo/05000/A/1612_DR_CHR_00805A.JPG">
            <a:extLst>
              <a:ext uri="{FF2B5EF4-FFF2-40B4-BE49-F238E27FC236}">
                <a16:creationId xmlns:a16="http://schemas.microsoft.com/office/drawing/2014/main" id="{64D86A2C-712F-420F-AF8F-089E738DBFB6}"/>
              </a:ext>
            </a:extLst>
          </p:cNvPr>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4926013" y="2384425"/>
            <a:ext cx="3079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 name="Picture 444" descr="http://sas0.intra.tostem.co.jp/photods/photo/05000/A/1612_DR_CHR_00818A.JPG">
            <a:extLst>
              <a:ext uri="{FF2B5EF4-FFF2-40B4-BE49-F238E27FC236}">
                <a16:creationId xmlns:a16="http://schemas.microsoft.com/office/drawing/2014/main" id="{FEE38F27-54F2-4DF0-9630-3EF8E6F6C340}"/>
              </a:ext>
            </a:extLst>
          </p:cNvPr>
          <p:cNvPicPr>
            <a:picLocks noChangeAspect="1" noChangeArrowheads="1"/>
          </p:cNvPicPr>
          <p:nvPr/>
        </p:nvPicPr>
        <p:blipFill>
          <a:blip r:embed="rId69">
            <a:extLst>
              <a:ext uri="{28A0092B-C50C-407E-A947-70E740481C1C}">
                <a14:useLocalDpi xmlns:a14="http://schemas.microsoft.com/office/drawing/2010/main" val="0"/>
              </a:ext>
            </a:extLst>
          </a:blip>
          <a:srcRect/>
          <a:stretch>
            <a:fillRect/>
          </a:stretch>
        </p:blipFill>
        <p:spPr bwMode="auto">
          <a:xfrm>
            <a:off x="5337175" y="2384425"/>
            <a:ext cx="3079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 name="Picture 446" descr="http://sas0.intra.tostem.co.jp/photods/photo/05000/A/1612_DR_CHR_00833A.JPG">
            <a:extLst>
              <a:ext uri="{FF2B5EF4-FFF2-40B4-BE49-F238E27FC236}">
                <a16:creationId xmlns:a16="http://schemas.microsoft.com/office/drawing/2014/main" id="{B2C82ECA-C0F9-460D-93C6-9FEAA874C0E0}"/>
              </a:ext>
            </a:extLst>
          </p:cNvPr>
          <p:cNvPicPr>
            <a:picLocks noChangeAspect="1"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5761038" y="2381250"/>
            <a:ext cx="3079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1" name="Picture 448" descr="http://sas0.intra.tostem.co.jp/photods/photo/05000/A/1612_DR_CHR_00841A.JPG">
            <a:extLst>
              <a:ext uri="{FF2B5EF4-FFF2-40B4-BE49-F238E27FC236}">
                <a16:creationId xmlns:a16="http://schemas.microsoft.com/office/drawing/2014/main" id="{53C34AAF-197E-4EF4-A0CA-3B9EEA8B0ACE}"/>
              </a:ext>
            </a:extLst>
          </p:cNvPr>
          <p:cNvPicPr>
            <a:picLocks noChangeAspect="1" noChangeArrowheads="1"/>
          </p:cNvPicPr>
          <p:nvPr/>
        </p:nvPicPr>
        <p:blipFill>
          <a:blip r:embed="rId71">
            <a:extLst>
              <a:ext uri="{28A0092B-C50C-407E-A947-70E740481C1C}">
                <a14:useLocalDpi xmlns:a14="http://schemas.microsoft.com/office/drawing/2010/main" val="0"/>
              </a:ext>
            </a:extLst>
          </a:blip>
          <a:srcRect/>
          <a:stretch>
            <a:fillRect/>
          </a:stretch>
        </p:blipFill>
        <p:spPr bwMode="auto">
          <a:xfrm>
            <a:off x="4926013" y="3386138"/>
            <a:ext cx="309562"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2" name="Picture 450" descr="http://sas0.intra.tostem.co.jp/photods/photo/05000/A/1612_DR_CHR_00860A.JPG">
            <a:extLst>
              <a:ext uri="{FF2B5EF4-FFF2-40B4-BE49-F238E27FC236}">
                <a16:creationId xmlns:a16="http://schemas.microsoft.com/office/drawing/2014/main" id="{712B63AD-0DB3-45D2-AB6D-37D7FBD007A4}"/>
              </a:ext>
            </a:extLst>
          </p:cNvPr>
          <p:cNvPicPr>
            <a:picLocks noChangeAspect="1"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5343525" y="3386138"/>
            <a:ext cx="309563"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3" name="Picture 452" descr="http://sas0.intra.tostem.co.jp/photods/photo/05000/A/1612_DR_CHR_00866A.JPG">
            <a:extLst>
              <a:ext uri="{FF2B5EF4-FFF2-40B4-BE49-F238E27FC236}">
                <a16:creationId xmlns:a16="http://schemas.microsoft.com/office/drawing/2014/main" id="{68E9EEB6-F54D-4BCB-BCE6-C6780B402EB6}"/>
              </a:ext>
            </a:extLst>
          </p:cNvPr>
          <p:cNvPicPr>
            <a:picLocks noChangeAspect="1" noChangeArrowheads="1"/>
          </p:cNvPicPr>
          <p:nvPr/>
        </p:nvPicPr>
        <p:blipFill>
          <a:blip r:embed="rId73">
            <a:extLst>
              <a:ext uri="{28A0092B-C50C-407E-A947-70E740481C1C}">
                <a14:useLocalDpi xmlns:a14="http://schemas.microsoft.com/office/drawing/2010/main" val="0"/>
              </a:ext>
            </a:extLst>
          </a:blip>
          <a:srcRect/>
          <a:stretch>
            <a:fillRect/>
          </a:stretch>
        </p:blipFill>
        <p:spPr bwMode="auto">
          <a:xfrm>
            <a:off x="4932363" y="5399088"/>
            <a:ext cx="309562"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4" name="円/楕円 319">
            <a:extLst>
              <a:ext uri="{FF2B5EF4-FFF2-40B4-BE49-F238E27FC236}">
                <a16:creationId xmlns:a16="http://schemas.microsoft.com/office/drawing/2014/main" id="{BA019527-43BA-4864-BD74-E37DC68CCA09}"/>
              </a:ext>
            </a:extLst>
          </p:cNvPr>
          <p:cNvSpPr/>
          <p:nvPr/>
        </p:nvSpPr>
        <p:spPr bwMode="auto">
          <a:xfrm>
            <a:off x="4895850" y="5324475"/>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95" name="Picture 454" descr="http://sas0.intra.tostem.co.jp/photods/photo/05000/A/1612_DR_CHR_00882A.JPG">
            <a:extLst>
              <a:ext uri="{FF2B5EF4-FFF2-40B4-BE49-F238E27FC236}">
                <a16:creationId xmlns:a16="http://schemas.microsoft.com/office/drawing/2014/main" id="{1E825464-112A-4297-92DA-2379E2D03841}"/>
              </a:ext>
            </a:extLst>
          </p:cNvPr>
          <p:cNvPicPr>
            <a:picLocks noChangeAspect="1"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5338763" y="5399088"/>
            <a:ext cx="309562"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6" name="円/楕円 316">
            <a:extLst>
              <a:ext uri="{FF2B5EF4-FFF2-40B4-BE49-F238E27FC236}">
                <a16:creationId xmlns:a16="http://schemas.microsoft.com/office/drawing/2014/main" id="{05B7AF57-ACBA-4C5C-AF5B-0FE5CA184112}"/>
              </a:ext>
            </a:extLst>
          </p:cNvPr>
          <p:cNvSpPr/>
          <p:nvPr/>
        </p:nvSpPr>
        <p:spPr bwMode="auto">
          <a:xfrm>
            <a:off x="5297488" y="5319713"/>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397" name="Picture 456" descr="http://sas0.intra.tostem.co.jp/photods/photo/05000/A/1612_DR_CHR_00885A.JPG">
            <a:extLst>
              <a:ext uri="{FF2B5EF4-FFF2-40B4-BE49-F238E27FC236}">
                <a16:creationId xmlns:a16="http://schemas.microsoft.com/office/drawing/2014/main" id="{4E8B2A44-A245-4C55-A1F5-180CE919262E}"/>
              </a:ext>
            </a:extLst>
          </p:cNvPr>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1189038" y="1370013"/>
            <a:ext cx="306387"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8" name="Picture 458" descr="http://sas0.intra.tostem.co.jp/photods/photo/05000/A/1612_DR_CHR_00898A.JPG">
            <a:extLst>
              <a:ext uri="{FF2B5EF4-FFF2-40B4-BE49-F238E27FC236}">
                <a16:creationId xmlns:a16="http://schemas.microsoft.com/office/drawing/2014/main" id="{B27935D4-951E-4817-A360-584C8F3BFC1C}"/>
              </a:ext>
            </a:extLst>
          </p:cNvPr>
          <p:cNvPicPr>
            <a:picLocks noChangeAspect="1" noChangeArrowheads="1"/>
          </p:cNvPicPr>
          <p:nvPr/>
        </p:nvPicPr>
        <p:blipFill>
          <a:blip r:embed="rId76">
            <a:extLst>
              <a:ext uri="{28A0092B-C50C-407E-A947-70E740481C1C}">
                <a14:useLocalDpi xmlns:a14="http://schemas.microsoft.com/office/drawing/2010/main" val="0"/>
              </a:ext>
            </a:extLst>
          </a:blip>
          <a:srcRect/>
          <a:stretch>
            <a:fillRect/>
          </a:stretch>
        </p:blipFill>
        <p:spPr bwMode="auto">
          <a:xfrm>
            <a:off x="1639888" y="1373188"/>
            <a:ext cx="3048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 name="Picture 460" descr="http://sas0.intra.tostem.co.jp/photods/photo/05000/A/1612_DR_CHR_00905A.JPG">
            <a:extLst>
              <a:ext uri="{FF2B5EF4-FFF2-40B4-BE49-F238E27FC236}">
                <a16:creationId xmlns:a16="http://schemas.microsoft.com/office/drawing/2014/main" id="{97C21B1B-48C9-41C1-B3DD-BDF114D59CD7}"/>
              </a:ext>
            </a:extLst>
          </p:cNvPr>
          <p:cNvPicPr>
            <a:picLocks noChangeAspect="1" noChangeArrowheads="1"/>
          </p:cNvPicPr>
          <p:nvPr/>
        </p:nvPicPr>
        <p:blipFill>
          <a:blip r:embed="rId77">
            <a:extLst>
              <a:ext uri="{28A0092B-C50C-407E-A947-70E740481C1C}">
                <a14:useLocalDpi xmlns:a14="http://schemas.microsoft.com/office/drawing/2010/main" val="0"/>
              </a:ext>
            </a:extLst>
          </a:blip>
          <a:srcRect/>
          <a:stretch>
            <a:fillRect/>
          </a:stretch>
        </p:blipFill>
        <p:spPr bwMode="auto">
          <a:xfrm>
            <a:off x="2089150" y="1363663"/>
            <a:ext cx="3079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0" name="Picture 462" descr="http://sas0.intra.tostem.co.jp/photods/photo/05000/A/1612_DR_CHR_00912A.JPG">
            <a:extLst>
              <a:ext uri="{FF2B5EF4-FFF2-40B4-BE49-F238E27FC236}">
                <a16:creationId xmlns:a16="http://schemas.microsoft.com/office/drawing/2014/main" id="{EBB39169-A30A-414B-B24A-9DB60662AC6C}"/>
              </a:ext>
            </a:extLst>
          </p:cNvPr>
          <p:cNvPicPr>
            <a:picLocks noChangeAspect="1" noChangeArrowheads="1"/>
          </p:cNvPicPr>
          <p:nvPr/>
        </p:nvPicPr>
        <p:blipFill>
          <a:blip r:embed="rId78">
            <a:extLst>
              <a:ext uri="{28A0092B-C50C-407E-A947-70E740481C1C}">
                <a14:useLocalDpi xmlns:a14="http://schemas.microsoft.com/office/drawing/2010/main" val="0"/>
              </a:ext>
            </a:extLst>
          </a:blip>
          <a:srcRect/>
          <a:stretch>
            <a:fillRect/>
          </a:stretch>
        </p:blipFill>
        <p:spPr bwMode="auto">
          <a:xfrm>
            <a:off x="2551113" y="1366838"/>
            <a:ext cx="3095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1" name="Picture 466" descr="http://sas0.intra.tostem.co.jp/photods/photo/05000/A/1612_DR_CHR_00934A.JPG">
            <a:extLst>
              <a:ext uri="{FF2B5EF4-FFF2-40B4-BE49-F238E27FC236}">
                <a16:creationId xmlns:a16="http://schemas.microsoft.com/office/drawing/2014/main" id="{4DF2B876-06BD-4F59-8118-4A9A7BB9D542}"/>
              </a:ext>
            </a:extLst>
          </p:cNvPr>
          <p:cNvPicPr>
            <a:picLocks noChangeAspect="1" noChangeArrowheads="1"/>
          </p:cNvPicPr>
          <p:nvPr/>
        </p:nvPicPr>
        <p:blipFill>
          <a:blip r:embed="rId79">
            <a:extLst>
              <a:ext uri="{28A0092B-C50C-407E-A947-70E740481C1C}">
                <a14:useLocalDpi xmlns:a14="http://schemas.microsoft.com/office/drawing/2010/main" val="0"/>
              </a:ext>
            </a:extLst>
          </a:blip>
          <a:srcRect/>
          <a:stretch>
            <a:fillRect/>
          </a:stretch>
        </p:blipFill>
        <p:spPr bwMode="auto">
          <a:xfrm>
            <a:off x="3892550" y="1370013"/>
            <a:ext cx="3079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図 1"/>
          <p:cNvPicPr>
            <a:picLocks noChangeAspect="1"/>
          </p:cNvPicPr>
          <p:nvPr/>
        </p:nvPicPr>
        <p:blipFill>
          <a:blip r:embed="rId80" cstate="hqprint">
            <a:extLst>
              <a:ext uri="{28A0092B-C50C-407E-A947-70E740481C1C}">
                <a14:useLocalDpi xmlns:a14="http://schemas.microsoft.com/office/drawing/2010/main" val="0"/>
              </a:ext>
            </a:extLst>
          </a:blip>
          <a:stretch>
            <a:fillRect/>
          </a:stretch>
        </p:blipFill>
        <p:spPr>
          <a:xfrm>
            <a:off x="3445312" y="2373312"/>
            <a:ext cx="304864" cy="742950"/>
          </a:xfrm>
          <a:prstGeom prst="rect">
            <a:avLst/>
          </a:prstGeom>
        </p:spPr>
      </p:pic>
      <p:pic>
        <p:nvPicPr>
          <p:cNvPr id="3" name="図 2"/>
          <p:cNvPicPr>
            <a:picLocks noChangeAspect="1"/>
          </p:cNvPicPr>
          <p:nvPr/>
        </p:nvPicPr>
        <p:blipFill>
          <a:blip r:embed="rId81" cstate="hqprint">
            <a:extLst>
              <a:ext uri="{28A0092B-C50C-407E-A947-70E740481C1C}">
                <a14:useLocalDpi xmlns:a14="http://schemas.microsoft.com/office/drawing/2010/main" val="0"/>
              </a:ext>
            </a:extLst>
          </a:blip>
          <a:stretch>
            <a:fillRect/>
          </a:stretch>
        </p:blipFill>
        <p:spPr>
          <a:xfrm>
            <a:off x="3887142" y="4352133"/>
            <a:ext cx="307827" cy="75017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9">
            <a:extLst>
              <a:ext uri="{FF2B5EF4-FFF2-40B4-BE49-F238E27FC236}">
                <a16:creationId xmlns:a16="http://schemas.microsoft.com/office/drawing/2014/main" id="{3C443662-1255-4351-ADA1-1509DA620C70}"/>
              </a:ext>
            </a:extLst>
          </p:cNvPr>
          <p:cNvSpPr>
            <a:spLocks noChangeArrowheads="1"/>
          </p:cNvSpPr>
          <p:nvPr/>
        </p:nvSpPr>
        <p:spPr bwMode="auto">
          <a:xfrm>
            <a:off x="1403749" y="6631897"/>
            <a:ext cx="882251" cy="167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SPD99999008099</a:t>
            </a:r>
            <a:b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br>
            <a:r>
              <a:rPr kumimoji="1" lang="en-US" altLang="ja-JP"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2024.8.20</a:t>
            </a:r>
            <a:r>
              <a:rPr kumimoji="1" lang="ja-JP" altLang="en-US" sz="544" b="0" i="0" u="none" strike="noStrike" kern="1200" cap="none" spc="0" normalizeH="0" baseline="0" noProof="0" dirty="0">
                <a:ln>
                  <a:noFill/>
                </a:ln>
                <a:solidFill>
                  <a:srgbClr val="54585A"/>
                </a:solidFill>
                <a:effectLst/>
                <a:uLnTx/>
                <a:uFillTx/>
                <a:latin typeface="游ゴシック" panose="020B0400000000000000" pitchFamily="50" charset="-128"/>
                <a:ea typeface="游ゴシック" panose="020B0400000000000000" pitchFamily="50" charset="-128"/>
                <a:cs typeface="+mn-cs"/>
              </a:rPr>
              <a:t>発行</a:t>
            </a:r>
          </a:p>
        </p:txBody>
      </p:sp>
      <p:sp>
        <p:nvSpPr>
          <p:cNvPr id="179" name="Text Box 1039">
            <a:extLst>
              <a:ext uri="{FF2B5EF4-FFF2-40B4-BE49-F238E27FC236}">
                <a16:creationId xmlns:a16="http://schemas.microsoft.com/office/drawing/2014/main" id="{A2086964-2101-40E3-99A0-7C0CA5BDD4F3}"/>
              </a:ext>
            </a:extLst>
          </p:cNvPr>
          <p:cNvSpPr txBox="1">
            <a:spLocks noChangeArrowheads="1"/>
          </p:cNvSpPr>
          <p:nvPr/>
        </p:nvSpPr>
        <p:spPr bwMode="auto">
          <a:xfrm>
            <a:off x="261707" y="455088"/>
            <a:ext cx="981038" cy="1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414772" rtl="0" eaLnBrk="1" fontAlgn="base" latinLnBrk="0" hangingPunct="1">
              <a:lnSpc>
                <a:spcPct val="100000"/>
              </a:lnSpc>
              <a:spcBef>
                <a:spcPct val="0"/>
              </a:spcBef>
              <a:spcAft>
                <a:spcPct val="0"/>
              </a:spcAft>
              <a:buClrTx/>
              <a:buSzTx/>
              <a:buFontTx/>
              <a:buNone/>
              <a:tabLst/>
              <a:defRPr/>
            </a:pPr>
            <a:r>
              <a:rPr kumimoji="1" lang="ja-JP" altLang="en-US" sz="1270"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rPr>
              <a:t>断熱玄関ドア</a:t>
            </a:r>
          </a:p>
        </p:txBody>
      </p:sp>
      <p:sp>
        <p:nvSpPr>
          <p:cNvPr id="181" name="Text Box 1039">
            <a:extLst>
              <a:ext uri="{FF2B5EF4-FFF2-40B4-BE49-F238E27FC236}">
                <a16:creationId xmlns:a16="http://schemas.microsoft.com/office/drawing/2014/main" id="{2A6E0AA5-1228-4530-97C5-D63975477D15}"/>
              </a:ext>
            </a:extLst>
          </p:cNvPr>
          <p:cNvSpPr txBox="1">
            <a:spLocks noChangeArrowheads="1"/>
          </p:cNvSpPr>
          <p:nvPr/>
        </p:nvSpPr>
        <p:spPr bwMode="auto">
          <a:xfrm>
            <a:off x="4495800" y="304800"/>
            <a:ext cx="14507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marL="0" marR="0" lvl="0" indent="0" algn="l" defTabSz="914400" rtl="0" eaLnBrk="1" fontAlgn="base" latinLnBrk="0" hangingPunct="1">
              <a:lnSpc>
                <a:spcPct val="100000"/>
              </a:lnSpc>
              <a:spcBef>
                <a:spcPts val="100"/>
              </a:spcBef>
              <a:spcAft>
                <a:spcPct val="0"/>
              </a:spcAft>
              <a:buClrTx/>
              <a:buSzTx/>
              <a:buFontTx/>
              <a:buNone/>
              <a:tabLst/>
              <a:defRPr/>
            </a:pPr>
            <a:r>
              <a:rPr kumimoji="1" lang="ja-JP" altLang="en-US" sz="2000" b="0" i="0" u="none" strike="noStrike" kern="1200" cap="none" spc="0" normalizeH="0" baseline="0" noProof="0" dirty="0">
                <a:ln>
                  <a:noFill/>
                </a:ln>
                <a:solidFill>
                  <a:srgbClr val="FFFFFF"/>
                </a:solidFill>
                <a:effectLst/>
                <a:uLnTx/>
                <a:uFillTx/>
                <a:latin typeface="HGPｺﾞｼｯｸE" panose="020B0900000000000000" pitchFamily="50" charset="-128"/>
                <a:ea typeface="HGPｺﾞｼｯｸE" panose="020B0900000000000000" pitchFamily="50" charset="-128"/>
                <a:cs typeface="+mn-cs"/>
              </a:rPr>
              <a:t>デザイン一覧</a:t>
            </a:r>
            <a:endParaRPr kumimoji="1" lang="ja-JP" altLang="ja-JP" sz="2000" b="0" i="0" u="none" strike="noStrike" kern="1200" cap="none" spc="0" normalizeH="0" baseline="0" noProof="0" dirty="0">
              <a:ln>
                <a:noFill/>
              </a:ln>
              <a:solidFill>
                <a:srgbClr val="000000"/>
              </a:solidFill>
              <a:effectLst/>
              <a:uLnTx/>
              <a:uFillTx/>
              <a:latin typeface="HGPｺﾞｼｯｸE" panose="020B0900000000000000" pitchFamily="50" charset="-128"/>
              <a:ea typeface="HGPｺﾞｼｯｸE" panose="020B0900000000000000" pitchFamily="50" charset="-128"/>
              <a:cs typeface="+mn-cs"/>
            </a:endParaRPr>
          </a:p>
        </p:txBody>
      </p:sp>
      <p:sp>
        <p:nvSpPr>
          <p:cNvPr id="402" name="Text Box 1039">
            <a:extLst>
              <a:ext uri="{FF2B5EF4-FFF2-40B4-BE49-F238E27FC236}">
                <a16:creationId xmlns:a16="http://schemas.microsoft.com/office/drawing/2014/main" id="{9A45856C-5E29-44B2-963A-3C8B04024294}"/>
              </a:ext>
            </a:extLst>
          </p:cNvPr>
          <p:cNvSpPr txBox="1">
            <a:spLocks noChangeArrowheads="1"/>
          </p:cNvSpPr>
          <p:nvPr/>
        </p:nvSpPr>
        <p:spPr bwMode="auto">
          <a:xfrm>
            <a:off x="1631292" y="294924"/>
            <a:ext cx="2463816" cy="39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Segoe UI" panose="020B0502040204020203" pitchFamily="34" charset="0"/>
                <a:ea typeface="メイリオ" panose="020B0604030504040204" pitchFamily="50" charset="-128"/>
              </a:defRPr>
            </a:lvl1pPr>
            <a:lvl2pPr marL="742950" indent="-285750">
              <a:defRPr>
                <a:solidFill>
                  <a:schemeClr val="tx1"/>
                </a:solidFill>
                <a:latin typeface="Segoe UI" panose="020B0502040204020203" pitchFamily="34" charset="0"/>
                <a:ea typeface="メイリオ" panose="020B0604030504040204" pitchFamily="50" charset="-128"/>
              </a:defRPr>
            </a:lvl2pPr>
            <a:lvl3pPr marL="1143000" indent="-228600">
              <a:defRPr>
                <a:solidFill>
                  <a:schemeClr val="tx1"/>
                </a:solidFill>
                <a:latin typeface="Segoe UI" panose="020B0502040204020203" pitchFamily="34" charset="0"/>
                <a:ea typeface="メイリオ" panose="020B0604030504040204" pitchFamily="50" charset="-128"/>
              </a:defRPr>
            </a:lvl3pPr>
            <a:lvl4pPr marL="1600200" indent="-228600">
              <a:defRPr>
                <a:solidFill>
                  <a:schemeClr val="tx1"/>
                </a:solidFill>
                <a:latin typeface="Segoe UI" panose="020B0502040204020203" pitchFamily="34" charset="0"/>
                <a:ea typeface="メイリオ" panose="020B0604030504040204" pitchFamily="50" charset="-128"/>
              </a:defRPr>
            </a:lvl4pPr>
            <a:lvl5pPr marL="2057400" indent="-228600">
              <a:defRPr>
                <a:solidFill>
                  <a:schemeClr val="tx1"/>
                </a:solidFill>
                <a:latin typeface="Segoe UI" panose="020B0502040204020203" pitchFamily="34" charset="0"/>
                <a:ea typeface="メイリオ" panose="020B0604030504040204" pitchFamily="50" charset="-128"/>
              </a:defRPr>
            </a:lvl5pPr>
            <a:lvl6pPr marL="25146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6pPr>
            <a:lvl7pPr marL="29718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7pPr>
            <a:lvl8pPr marL="34290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8pPr>
            <a:lvl9pPr marL="3886200" indent="-228600" defTabSz="457200" eaLnBrk="0" fontAlgn="base" hangingPunct="0">
              <a:spcBef>
                <a:spcPct val="0"/>
              </a:spcBef>
              <a:spcAft>
                <a:spcPct val="0"/>
              </a:spcAft>
              <a:defRPr>
                <a:solidFill>
                  <a:schemeClr val="tx1"/>
                </a:solidFill>
                <a:latin typeface="Segoe UI" panose="020B0502040204020203" pitchFamily="34" charset="0"/>
                <a:ea typeface="メイリオ" panose="020B0604030504040204" pitchFamily="50" charset="-128"/>
              </a:defRPr>
            </a:lvl9pPr>
          </a:lstStyle>
          <a:p>
            <a:pPr lvl="0" defTabSz="414772" eaLnBrk="1" hangingPunct="1"/>
            <a:r>
              <a:rPr lang="ja-JP" altLang="en-US" sz="2540" b="1" dirty="0">
                <a:solidFill>
                  <a:srgbClr val="FFFFFF"/>
                </a:solidFill>
                <a:latin typeface="游ゴシック" panose="020B0400000000000000" pitchFamily="50" charset="-128"/>
                <a:ea typeface="游ゴシック" panose="020B0400000000000000" pitchFamily="50" charset="-128"/>
              </a:rPr>
              <a:t>ジエスタ</a:t>
            </a:r>
            <a:r>
              <a:rPr lang="en-US" altLang="ja-JP" sz="2540" b="1" dirty="0">
                <a:solidFill>
                  <a:srgbClr val="FFFFFF"/>
                </a:solidFill>
                <a:latin typeface="游ゴシック" panose="020B0400000000000000" pitchFamily="50" charset="-128"/>
                <a:ea typeface="游ゴシック" panose="020B0400000000000000" pitchFamily="50" charset="-128"/>
              </a:rPr>
              <a:t>2</a:t>
            </a:r>
            <a:r>
              <a:rPr lang="ja-JP" altLang="en-US" sz="2540" b="1" dirty="0">
                <a:solidFill>
                  <a:srgbClr val="FFFFFF"/>
                </a:solidFill>
                <a:latin typeface="游ゴシック" panose="020B0400000000000000" pitchFamily="50" charset="-128"/>
                <a:ea typeface="游ゴシック" panose="020B0400000000000000" pitchFamily="50" charset="-128"/>
              </a:rPr>
              <a:t>防火戸</a:t>
            </a:r>
            <a:endParaRPr kumimoji="1" lang="ja-JP" altLang="en-US" sz="1814" b="1" i="0" u="none" strike="noStrike" kern="120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cs typeface="+mn-cs"/>
            </a:endParaRPr>
          </a:p>
        </p:txBody>
      </p:sp>
      <p:sp>
        <p:nvSpPr>
          <p:cNvPr id="403" name="object 7">
            <a:extLst>
              <a:ext uri="{FF2B5EF4-FFF2-40B4-BE49-F238E27FC236}">
                <a16:creationId xmlns:a16="http://schemas.microsoft.com/office/drawing/2014/main" id="{83CF44AC-A8E5-4C67-8608-DD0BC752FAAD}"/>
              </a:ext>
            </a:extLst>
          </p:cNvPr>
          <p:cNvSpPr txBox="1">
            <a:spLocks noChangeArrowheads="1"/>
          </p:cNvSpPr>
          <p:nvPr/>
        </p:nvSpPr>
        <p:spPr bwMode="auto">
          <a:xfrm>
            <a:off x="1676400" y="55534"/>
            <a:ext cx="2337391" cy="19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12700" rIns="0" bIns="0">
            <a:spAutoFit/>
          </a:bodyPr>
          <a:lstStyle>
            <a:lvl1pPr>
              <a:spcBef>
                <a:spcPct val="20000"/>
              </a:spcBef>
              <a:defRPr>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eaLnBrk="1" hangingPunct="1">
              <a:spcBef>
                <a:spcPts val="100"/>
              </a:spcBef>
            </a:pPr>
            <a:r>
              <a:rPr lang="zh-TW" altLang="en-US" sz="1200" dirty="0">
                <a:solidFill>
                  <a:srgbClr val="FFFFFF"/>
                </a:solidFill>
                <a:latin typeface="HGPｺﾞｼｯｸE" panose="020B0900000000000000" pitchFamily="34" charset="-128"/>
                <a:ea typeface="HGPｺﾞｼｯｸE" panose="020B0900000000000000" pitchFamily="34" charset="-128"/>
              </a:rPr>
              <a:t>国土交通大臣認定 防火設備</a:t>
            </a:r>
          </a:p>
        </p:txBody>
      </p:sp>
      <p:pic>
        <p:nvPicPr>
          <p:cNvPr id="404" name="Picture 373" descr="Y:\080)デジタル戦略G\武田\イヤーモデルカタログ\20190204_ジエスタ2019画像\A569_2004.tif">
            <a:extLst>
              <a:ext uri="{FF2B5EF4-FFF2-40B4-BE49-F238E27FC236}">
                <a16:creationId xmlns:a16="http://schemas.microsoft.com/office/drawing/2014/main" id="{6D43A6E8-E2D7-46A9-A0A6-62CD70A8B5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5438" y="4386263"/>
            <a:ext cx="30162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5" name="Picture 372" descr="Y:\080)デジタル戦略G\武田\イヤーモデルカタログ\20190204_ジエスタ2019画像\A569_2003.tif">
            <a:extLst>
              <a:ext uri="{FF2B5EF4-FFF2-40B4-BE49-F238E27FC236}">
                <a16:creationId xmlns:a16="http://schemas.microsoft.com/office/drawing/2014/main" id="{FEA587E1-4111-4DB0-8C14-E205BA6939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6175" y="4389438"/>
            <a:ext cx="303213"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6" name="Picture 371" descr="Y:\080)デジタル戦略G\武田\イヤーモデルカタログ\20190204_ジエスタ2019画像\A569_2002.tif">
            <a:extLst>
              <a:ext uri="{FF2B5EF4-FFF2-40B4-BE49-F238E27FC236}">
                <a16:creationId xmlns:a16="http://schemas.microsoft.com/office/drawing/2014/main" id="{E75CB7C1-E309-42A7-834B-C6FB8C239A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913" y="3376613"/>
            <a:ext cx="309562"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7" name="Picture 368" descr="Y:\080)デジタル戦略G\武田\イヤーモデルカタログ\20190204_ジエスタ2019画像\A569_2001.tif">
            <a:extLst>
              <a:ext uri="{FF2B5EF4-FFF2-40B4-BE49-F238E27FC236}">
                <a16:creationId xmlns:a16="http://schemas.microsoft.com/office/drawing/2014/main" id="{817D7785-1F71-405C-B9E1-DD920A7DC4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05025" y="3386138"/>
            <a:ext cx="3032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8" name="角丸四角形 306">
            <a:extLst>
              <a:ext uri="{FF2B5EF4-FFF2-40B4-BE49-F238E27FC236}">
                <a16:creationId xmlns:a16="http://schemas.microsoft.com/office/drawing/2014/main" id="{8A009B22-6E61-4FEF-BFDF-F43CA24C68A7}"/>
              </a:ext>
            </a:extLst>
          </p:cNvPr>
          <p:cNvSpPr/>
          <p:nvPr/>
        </p:nvSpPr>
        <p:spPr>
          <a:xfrm>
            <a:off x="2536825" y="4224338"/>
            <a:ext cx="1668463" cy="98425"/>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sp>
        <p:nvSpPr>
          <p:cNvPr id="409" name="正方形/長方形 408">
            <a:extLst>
              <a:ext uri="{FF2B5EF4-FFF2-40B4-BE49-F238E27FC236}">
                <a16:creationId xmlns:a16="http://schemas.microsoft.com/office/drawing/2014/main" id="{600DE0C4-3915-4B5B-BC16-6ACA6E342467}"/>
              </a:ext>
            </a:extLst>
          </p:cNvPr>
          <p:cNvSpPr/>
          <p:nvPr/>
        </p:nvSpPr>
        <p:spPr>
          <a:xfrm>
            <a:off x="1116013" y="1092200"/>
            <a:ext cx="3651250"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cxnSp>
        <p:nvCxnSpPr>
          <p:cNvPr id="410" name="直線コネクタ 409">
            <a:extLst>
              <a:ext uri="{FF2B5EF4-FFF2-40B4-BE49-F238E27FC236}">
                <a16:creationId xmlns:a16="http://schemas.microsoft.com/office/drawing/2014/main" id="{F4C6B368-56BC-479B-934A-1558ADBE37D6}"/>
              </a:ext>
            </a:extLst>
          </p:cNvPr>
          <p:cNvCxnSpPr/>
          <p:nvPr/>
        </p:nvCxnSpPr>
        <p:spPr>
          <a:xfrm>
            <a:off x="1058863" y="877888"/>
            <a:ext cx="0" cy="5321300"/>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11" name="直線コネクタ 410">
            <a:extLst>
              <a:ext uri="{FF2B5EF4-FFF2-40B4-BE49-F238E27FC236}">
                <a16:creationId xmlns:a16="http://schemas.microsoft.com/office/drawing/2014/main" id="{CF627D2B-2A2C-46B6-B39D-1717C6CF1159}"/>
              </a:ext>
            </a:extLst>
          </p:cNvPr>
          <p:cNvCxnSpPr/>
          <p:nvPr/>
        </p:nvCxnSpPr>
        <p:spPr>
          <a:xfrm>
            <a:off x="4816475" y="873125"/>
            <a:ext cx="0" cy="5360988"/>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412" name="正方形/長方形 411">
            <a:extLst>
              <a:ext uri="{FF2B5EF4-FFF2-40B4-BE49-F238E27FC236}">
                <a16:creationId xmlns:a16="http://schemas.microsoft.com/office/drawing/2014/main" id="{12AA6A96-7A20-4164-AF83-53CB38BB43A1}"/>
              </a:ext>
            </a:extLst>
          </p:cNvPr>
          <p:cNvSpPr/>
          <p:nvPr/>
        </p:nvSpPr>
        <p:spPr>
          <a:xfrm>
            <a:off x="115888" y="877888"/>
            <a:ext cx="857250"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GRACE STYLE</a:t>
            </a:r>
            <a:endParaRPr lang="ja-JP" altLang="en-US" sz="700" b="1" dirty="0">
              <a:solidFill>
                <a:schemeClr val="tx1"/>
              </a:solidFill>
              <a:latin typeface="Malgun Gothic" panose="020B0503020000020004" pitchFamily="34" charset="-127"/>
            </a:endParaRPr>
          </a:p>
        </p:txBody>
      </p:sp>
      <p:sp>
        <p:nvSpPr>
          <p:cNvPr id="413" name="正方形/長方形 412">
            <a:extLst>
              <a:ext uri="{FF2B5EF4-FFF2-40B4-BE49-F238E27FC236}">
                <a16:creationId xmlns:a16="http://schemas.microsoft.com/office/drawing/2014/main" id="{8DE61F07-EACD-40F2-A3CB-F62617ACB113}"/>
              </a:ext>
            </a:extLst>
          </p:cNvPr>
          <p:cNvSpPr/>
          <p:nvPr/>
        </p:nvSpPr>
        <p:spPr>
          <a:xfrm>
            <a:off x="1112838" y="873125"/>
            <a:ext cx="3654425"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MINIMAL  STYLE</a:t>
            </a:r>
            <a:endParaRPr lang="ja-JP" altLang="en-US" sz="700" b="1" dirty="0">
              <a:solidFill>
                <a:schemeClr val="tx1"/>
              </a:solidFill>
              <a:latin typeface="Malgun Gothic" panose="020B0503020000020004" pitchFamily="34" charset="-127"/>
            </a:endParaRPr>
          </a:p>
        </p:txBody>
      </p:sp>
      <p:sp>
        <p:nvSpPr>
          <p:cNvPr id="414" name="正方形/長方形 413">
            <a:extLst>
              <a:ext uri="{FF2B5EF4-FFF2-40B4-BE49-F238E27FC236}">
                <a16:creationId xmlns:a16="http://schemas.microsoft.com/office/drawing/2014/main" id="{CB6253C5-5E73-4265-AB3E-EF06D105AB35}"/>
              </a:ext>
            </a:extLst>
          </p:cNvPr>
          <p:cNvSpPr/>
          <p:nvPr/>
        </p:nvSpPr>
        <p:spPr>
          <a:xfrm>
            <a:off x="109538" y="1096963"/>
            <a:ext cx="869950"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sp>
        <p:nvSpPr>
          <p:cNvPr id="415" name="正方形/長方形 414">
            <a:extLst>
              <a:ext uri="{FF2B5EF4-FFF2-40B4-BE49-F238E27FC236}">
                <a16:creationId xmlns:a16="http://schemas.microsoft.com/office/drawing/2014/main" id="{A65253E5-1373-454C-80CE-24438D5B38B4}"/>
              </a:ext>
            </a:extLst>
          </p:cNvPr>
          <p:cNvSpPr/>
          <p:nvPr/>
        </p:nvSpPr>
        <p:spPr bwMode="auto">
          <a:xfrm>
            <a:off x="533400" y="4100513"/>
            <a:ext cx="495300" cy="16510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G81</a:t>
            </a:r>
            <a:r>
              <a:rPr lang="ja-JP" altLang="en-US" sz="500" b="1" dirty="0">
                <a:latin typeface="+mj-ea"/>
                <a:ea typeface="+mj-ea"/>
                <a:sym typeface="Gill Sans" pitchFamily="-84" charset="0"/>
              </a:rPr>
              <a:t>型</a:t>
            </a:r>
          </a:p>
        </p:txBody>
      </p:sp>
      <p:sp>
        <p:nvSpPr>
          <p:cNvPr id="416" name="正方形/長方形 415">
            <a:extLst>
              <a:ext uri="{FF2B5EF4-FFF2-40B4-BE49-F238E27FC236}">
                <a16:creationId xmlns:a16="http://schemas.microsoft.com/office/drawing/2014/main" id="{515206F9-22FE-4584-8B58-EDFB5C56C7F6}"/>
              </a:ext>
            </a:extLst>
          </p:cNvPr>
          <p:cNvSpPr/>
          <p:nvPr/>
        </p:nvSpPr>
        <p:spPr bwMode="auto">
          <a:xfrm>
            <a:off x="76200" y="5110163"/>
            <a:ext cx="495300" cy="16351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G82</a:t>
            </a:r>
            <a:r>
              <a:rPr lang="ja-JP" altLang="en-US" sz="500" b="1" dirty="0">
                <a:latin typeface="+mj-ea"/>
                <a:ea typeface="+mj-ea"/>
                <a:sym typeface="Gill Sans" pitchFamily="-84" charset="0"/>
              </a:rPr>
              <a:t>型</a:t>
            </a:r>
          </a:p>
        </p:txBody>
      </p:sp>
      <p:sp>
        <p:nvSpPr>
          <p:cNvPr id="417" name="正方形/長方形 416">
            <a:extLst>
              <a:ext uri="{FF2B5EF4-FFF2-40B4-BE49-F238E27FC236}">
                <a16:creationId xmlns:a16="http://schemas.microsoft.com/office/drawing/2014/main" id="{50300C8C-B94E-41BC-A79C-EF68C3206A35}"/>
              </a:ext>
            </a:extLst>
          </p:cNvPr>
          <p:cNvSpPr/>
          <p:nvPr/>
        </p:nvSpPr>
        <p:spPr bwMode="auto">
          <a:xfrm>
            <a:off x="1103313" y="20875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S11</a:t>
            </a:r>
            <a:r>
              <a:rPr lang="ja-JP" altLang="en-US" sz="500" b="1" dirty="0">
                <a:latin typeface="+mj-ea"/>
                <a:ea typeface="+mj-ea"/>
                <a:sym typeface="Gill Sans" pitchFamily="-84" charset="0"/>
              </a:rPr>
              <a:t>型</a:t>
            </a:r>
          </a:p>
        </p:txBody>
      </p:sp>
      <p:sp>
        <p:nvSpPr>
          <p:cNvPr id="418" name="正方形/長方形 417">
            <a:extLst>
              <a:ext uri="{FF2B5EF4-FFF2-40B4-BE49-F238E27FC236}">
                <a16:creationId xmlns:a16="http://schemas.microsoft.com/office/drawing/2014/main" id="{1EB030A0-34BE-48C2-A084-83018AC3BC9B}"/>
              </a:ext>
            </a:extLst>
          </p:cNvPr>
          <p:cNvSpPr/>
          <p:nvPr/>
        </p:nvSpPr>
        <p:spPr bwMode="auto">
          <a:xfrm>
            <a:off x="1547813" y="208915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S12</a:t>
            </a:r>
            <a:r>
              <a:rPr lang="ja-JP" altLang="en-US" sz="500" b="1" dirty="0">
                <a:latin typeface="+mj-ea"/>
                <a:ea typeface="+mj-ea"/>
                <a:sym typeface="Gill Sans" pitchFamily="-84" charset="0"/>
              </a:rPr>
              <a:t>型</a:t>
            </a:r>
          </a:p>
        </p:txBody>
      </p:sp>
      <p:sp>
        <p:nvSpPr>
          <p:cNvPr id="419" name="正方形/長方形 418">
            <a:extLst>
              <a:ext uri="{FF2B5EF4-FFF2-40B4-BE49-F238E27FC236}">
                <a16:creationId xmlns:a16="http://schemas.microsoft.com/office/drawing/2014/main" id="{C3E81BEB-F1BA-47CF-A492-949C8209F9EA}"/>
              </a:ext>
            </a:extLst>
          </p:cNvPr>
          <p:cNvSpPr/>
          <p:nvPr/>
        </p:nvSpPr>
        <p:spPr bwMode="auto">
          <a:xfrm>
            <a:off x="1995488" y="208280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S13</a:t>
            </a:r>
            <a:r>
              <a:rPr lang="ja-JP" altLang="en-US" sz="500" b="1" dirty="0">
                <a:latin typeface="+mj-ea"/>
                <a:ea typeface="+mj-ea"/>
                <a:sym typeface="Gill Sans" pitchFamily="-84" charset="0"/>
              </a:rPr>
              <a:t>型</a:t>
            </a:r>
          </a:p>
        </p:txBody>
      </p:sp>
      <p:sp>
        <p:nvSpPr>
          <p:cNvPr id="420" name="正方形/長方形 419">
            <a:extLst>
              <a:ext uri="{FF2B5EF4-FFF2-40B4-BE49-F238E27FC236}">
                <a16:creationId xmlns:a16="http://schemas.microsoft.com/office/drawing/2014/main" id="{299EBB39-2F9D-420C-99D4-BF32F9528224}"/>
              </a:ext>
            </a:extLst>
          </p:cNvPr>
          <p:cNvSpPr/>
          <p:nvPr/>
        </p:nvSpPr>
        <p:spPr bwMode="auto">
          <a:xfrm>
            <a:off x="2444750" y="2089150"/>
            <a:ext cx="495300" cy="16192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S14</a:t>
            </a:r>
            <a:r>
              <a:rPr lang="ja-JP" altLang="en-US" sz="500" b="1" dirty="0">
                <a:latin typeface="+mj-ea"/>
                <a:ea typeface="+mj-ea"/>
                <a:sym typeface="Gill Sans" pitchFamily="-84" charset="0"/>
              </a:rPr>
              <a:t>型</a:t>
            </a:r>
          </a:p>
        </p:txBody>
      </p:sp>
      <p:sp>
        <p:nvSpPr>
          <p:cNvPr id="421" name="正方形/長方形 420">
            <a:extLst>
              <a:ext uri="{FF2B5EF4-FFF2-40B4-BE49-F238E27FC236}">
                <a16:creationId xmlns:a16="http://schemas.microsoft.com/office/drawing/2014/main" id="{F3EC5DA9-8B99-4713-BF85-4CE01D5F4CF8}"/>
              </a:ext>
            </a:extLst>
          </p:cNvPr>
          <p:cNvSpPr/>
          <p:nvPr/>
        </p:nvSpPr>
        <p:spPr bwMode="auto">
          <a:xfrm>
            <a:off x="2890838" y="208915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S19</a:t>
            </a:r>
            <a:r>
              <a:rPr lang="ja-JP" altLang="en-US" sz="500" b="1" dirty="0">
                <a:latin typeface="+mj-ea"/>
                <a:ea typeface="+mj-ea"/>
                <a:sym typeface="Gill Sans" pitchFamily="-84" charset="0"/>
              </a:rPr>
              <a:t>型</a:t>
            </a:r>
          </a:p>
        </p:txBody>
      </p:sp>
      <p:sp>
        <p:nvSpPr>
          <p:cNvPr id="422" name="正方形/長方形 421">
            <a:extLst>
              <a:ext uri="{FF2B5EF4-FFF2-40B4-BE49-F238E27FC236}">
                <a16:creationId xmlns:a16="http://schemas.microsoft.com/office/drawing/2014/main" id="{917A7933-045C-477A-8D09-C1CAACC2F800}"/>
              </a:ext>
            </a:extLst>
          </p:cNvPr>
          <p:cNvSpPr/>
          <p:nvPr/>
        </p:nvSpPr>
        <p:spPr bwMode="auto">
          <a:xfrm>
            <a:off x="3340100" y="208756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S20</a:t>
            </a:r>
            <a:r>
              <a:rPr lang="ja-JP" altLang="en-US" sz="500" b="1" dirty="0">
                <a:latin typeface="+mj-ea"/>
                <a:ea typeface="+mj-ea"/>
                <a:sym typeface="Gill Sans" pitchFamily="-84" charset="0"/>
              </a:rPr>
              <a:t>型</a:t>
            </a:r>
          </a:p>
        </p:txBody>
      </p:sp>
      <p:sp>
        <p:nvSpPr>
          <p:cNvPr id="423" name="正方形/長方形 422">
            <a:extLst>
              <a:ext uri="{FF2B5EF4-FFF2-40B4-BE49-F238E27FC236}">
                <a16:creationId xmlns:a16="http://schemas.microsoft.com/office/drawing/2014/main" id="{1AA34BD4-D0AC-42F1-8C03-6FEDD40380F3}"/>
              </a:ext>
            </a:extLst>
          </p:cNvPr>
          <p:cNvSpPr/>
          <p:nvPr/>
        </p:nvSpPr>
        <p:spPr bwMode="auto">
          <a:xfrm>
            <a:off x="3790950" y="208756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M11</a:t>
            </a:r>
            <a:r>
              <a:rPr lang="ja-JP" altLang="en-US" sz="500" b="1" dirty="0">
                <a:latin typeface="+mj-ea"/>
                <a:ea typeface="+mj-ea"/>
                <a:sym typeface="Gill Sans" pitchFamily="-84" charset="0"/>
              </a:rPr>
              <a:t>型</a:t>
            </a:r>
          </a:p>
        </p:txBody>
      </p:sp>
      <p:sp>
        <p:nvSpPr>
          <p:cNvPr id="424" name="正方形/長方形 423">
            <a:extLst>
              <a:ext uri="{FF2B5EF4-FFF2-40B4-BE49-F238E27FC236}">
                <a16:creationId xmlns:a16="http://schemas.microsoft.com/office/drawing/2014/main" id="{74DF2BDA-1305-4203-A822-35AF5B015F83}"/>
              </a:ext>
            </a:extLst>
          </p:cNvPr>
          <p:cNvSpPr/>
          <p:nvPr/>
        </p:nvSpPr>
        <p:spPr bwMode="auto">
          <a:xfrm>
            <a:off x="4240213" y="208915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M12</a:t>
            </a:r>
            <a:r>
              <a:rPr lang="ja-JP" altLang="en-US" sz="500" b="1" dirty="0">
                <a:latin typeface="+mj-ea"/>
                <a:ea typeface="+mj-ea"/>
                <a:sym typeface="Gill Sans" pitchFamily="-84" charset="0"/>
              </a:rPr>
              <a:t>型</a:t>
            </a:r>
          </a:p>
        </p:txBody>
      </p:sp>
      <p:sp>
        <p:nvSpPr>
          <p:cNvPr id="425" name="正方形/長方形 424">
            <a:extLst>
              <a:ext uri="{FF2B5EF4-FFF2-40B4-BE49-F238E27FC236}">
                <a16:creationId xmlns:a16="http://schemas.microsoft.com/office/drawing/2014/main" id="{59FFFEA1-F314-4F2A-9E8A-0BF04B617643}"/>
              </a:ext>
            </a:extLst>
          </p:cNvPr>
          <p:cNvSpPr/>
          <p:nvPr/>
        </p:nvSpPr>
        <p:spPr bwMode="auto">
          <a:xfrm>
            <a:off x="2897188" y="30876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M20</a:t>
            </a:r>
            <a:r>
              <a:rPr lang="ja-JP" altLang="en-US" sz="500" b="1" dirty="0">
                <a:latin typeface="+mj-ea"/>
                <a:ea typeface="+mj-ea"/>
                <a:sym typeface="Gill Sans" pitchFamily="-84" charset="0"/>
              </a:rPr>
              <a:t>型</a:t>
            </a:r>
          </a:p>
        </p:txBody>
      </p:sp>
      <p:grpSp>
        <p:nvGrpSpPr>
          <p:cNvPr id="426" name="グループ化 57">
            <a:extLst>
              <a:ext uri="{FF2B5EF4-FFF2-40B4-BE49-F238E27FC236}">
                <a16:creationId xmlns:a16="http://schemas.microsoft.com/office/drawing/2014/main" id="{E151984C-DA63-49E1-8AF7-8E2F1B9AD4DA}"/>
              </a:ext>
            </a:extLst>
          </p:cNvPr>
          <p:cNvGrpSpPr>
            <a:grpSpLocks/>
          </p:cNvGrpSpPr>
          <p:nvPr/>
        </p:nvGrpSpPr>
        <p:grpSpPr bwMode="auto">
          <a:xfrm>
            <a:off x="3348038" y="2374900"/>
            <a:ext cx="495300" cy="881063"/>
            <a:chOff x="1382713" y="3430501"/>
            <a:chExt cx="495300" cy="877974"/>
          </a:xfrm>
        </p:grpSpPr>
        <p:sp>
          <p:nvSpPr>
            <p:cNvPr id="427" name="正方形/長方形 426">
              <a:extLst>
                <a:ext uri="{FF2B5EF4-FFF2-40B4-BE49-F238E27FC236}">
                  <a16:creationId xmlns:a16="http://schemas.microsoft.com/office/drawing/2014/main" id="{C2030C35-53F0-49D0-B39D-E91DE290E5DD}"/>
                </a:ext>
              </a:extLst>
            </p:cNvPr>
            <p:cNvSpPr/>
            <p:nvPr/>
          </p:nvSpPr>
          <p:spPr bwMode="auto">
            <a:xfrm>
              <a:off x="1382713" y="4139208"/>
              <a:ext cx="495300" cy="16926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M21</a:t>
              </a:r>
              <a:r>
                <a:rPr lang="ja-JP" altLang="en-US" sz="500" b="1" dirty="0">
                  <a:latin typeface="+mj-ea"/>
                  <a:ea typeface="+mj-ea"/>
                  <a:sym typeface="Gill Sans" pitchFamily="-84" charset="0"/>
                </a:rPr>
                <a:t>型</a:t>
              </a:r>
            </a:p>
          </p:txBody>
        </p:sp>
        <p:pic>
          <p:nvPicPr>
            <p:cNvPr id="428" name="Picture 258" descr="http://sas0.intra.tostem.co.jp/photods/photo/05000/D/1612_DR_CHR_00594D.JPG">
              <a:hlinkClick r:id="rId7"/>
              <a:extLst>
                <a:ext uri="{FF2B5EF4-FFF2-40B4-BE49-F238E27FC236}">
                  <a16:creationId xmlns:a16="http://schemas.microsoft.com/office/drawing/2014/main" id="{29EF5B6B-E056-4272-A2EB-317E809C98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78818" y="3430501"/>
              <a:ext cx="305532" cy="74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29" name="正方形/長方形 428">
            <a:extLst>
              <a:ext uri="{FF2B5EF4-FFF2-40B4-BE49-F238E27FC236}">
                <a16:creationId xmlns:a16="http://schemas.microsoft.com/office/drawing/2014/main" id="{4E5EA6A6-B82F-463B-BDB1-41623AAD652B}"/>
              </a:ext>
            </a:extLst>
          </p:cNvPr>
          <p:cNvSpPr/>
          <p:nvPr/>
        </p:nvSpPr>
        <p:spPr bwMode="auto">
          <a:xfrm>
            <a:off x="1095375" y="509746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M93</a:t>
            </a:r>
            <a:r>
              <a:rPr lang="ja-JP" altLang="en-US" sz="500" b="1" dirty="0">
                <a:latin typeface="+mj-ea"/>
                <a:ea typeface="+mj-ea"/>
                <a:sym typeface="Gill Sans" pitchFamily="-84" charset="0"/>
              </a:rPr>
              <a:t>型</a:t>
            </a:r>
          </a:p>
        </p:txBody>
      </p:sp>
      <p:sp>
        <p:nvSpPr>
          <p:cNvPr id="430" name="正方形/長方形 429">
            <a:extLst>
              <a:ext uri="{FF2B5EF4-FFF2-40B4-BE49-F238E27FC236}">
                <a16:creationId xmlns:a16="http://schemas.microsoft.com/office/drawing/2014/main" id="{000C61D5-53D2-4AA1-9ADC-0D74C9C0AB35}"/>
              </a:ext>
            </a:extLst>
          </p:cNvPr>
          <p:cNvSpPr/>
          <p:nvPr/>
        </p:nvSpPr>
        <p:spPr>
          <a:xfrm>
            <a:off x="4881563" y="873125"/>
            <a:ext cx="901700"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PLAIN  STYLE</a:t>
            </a:r>
            <a:endParaRPr lang="ja-JP" altLang="en-US" sz="700" b="1" dirty="0">
              <a:solidFill>
                <a:schemeClr val="tx1"/>
              </a:solidFill>
              <a:latin typeface="Malgun Gothic" panose="020B0503020000020004" pitchFamily="34" charset="-127"/>
            </a:endParaRPr>
          </a:p>
        </p:txBody>
      </p:sp>
      <p:sp>
        <p:nvSpPr>
          <p:cNvPr id="431" name="正方形/長方形 430">
            <a:extLst>
              <a:ext uri="{FF2B5EF4-FFF2-40B4-BE49-F238E27FC236}">
                <a16:creationId xmlns:a16="http://schemas.microsoft.com/office/drawing/2014/main" id="{5DB06E89-FD5C-4177-883E-9A2DACCA4A88}"/>
              </a:ext>
            </a:extLst>
          </p:cNvPr>
          <p:cNvSpPr/>
          <p:nvPr/>
        </p:nvSpPr>
        <p:spPr>
          <a:xfrm>
            <a:off x="4881563" y="1095375"/>
            <a:ext cx="901700"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cxnSp>
        <p:nvCxnSpPr>
          <p:cNvPr id="432" name="直線コネクタ 431">
            <a:extLst>
              <a:ext uri="{FF2B5EF4-FFF2-40B4-BE49-F238E27FC236}">
                <a16:creationId xmlns:a16="http://schemas.microsoft.com/office/drawing/2014/main" id="{3CF64147-ACDF-4030-8E62-2EBBA3FD5F53}"/>
              </a:ext>
            </a:extLst>
          </p:cNvPr>
          <p:cNvCxnSpPr/>
          <p:nvPr/>
        </p:nvCxnSpPr>
        <p:spPr>
          <a:xfrm>
            <a:off x="5842000" y="858838"/>
            <a:ext cx="0" cy="5359400"/>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433" name="正方形/長方形 432">
            <a:extLst>
              <a:ext uri="{FF2B5EF4-FFF2-40B4-BE49-F238E27FC236}">
                <a16:creationId xmlns:a16="http://schemas.microsoft.com/office/drawing/2014/main" id="{7F39822A-0565-4F01-A85E-A97174D2D421}"/>
              </a:ext>
            </a:extLst>
          </p:cNvPr>
          <p:cNvSpPr/>
          <p:nvPr/>
        </p:nvSpPr>
        <p:spPr>
          <a:xfrm>
            <a:off x="5897563" y="871538"/>
            <a:ext cx="1370012"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INDIVIDY  STYLE</a:t>
            </a:r>
            <a:endParaRPr lang="ja-JP" altLang="en-US" sz="700" b="1" dirty="0">
              <a:solidFill>
                <a:schemeClr val="tx1"/>
              </a:solidFill>
              <a:latin typeface="Malgun Gothic" panose="020B0503020000020004" pitchFamily="34" charset="-127"/>
            </a:endParaRPr>
          </a:p>
        </p:txBody>
      </p:sp>
      <p:sp>
        <p:nvSpPr>
          <p:cNvPr id="434" name="正方形/長方形 433">
            <a:extLst>
              <a:ext uri="{FF2B5EF4-FFF2-40B4-BE49-F238E27FC236}">
                <a16:creationId xmlns:a16="http://schemas.microsoft.com/office/drawing/2014/main" id="{BE3C3EF2-325E-4360-9034-5EC327056164}"/>
              </a:ext>
            </a:extLst>
          </p:cNvPr>
          <p:cNvSpPr/>
          <p:nvPr/>
        </p:nvSpPr>
        <p:spPr>
          <a:xfrm>
            <a:off x="5897563" y="1095375"/>
            <a:ext cx="1370012"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cxnSp>
        <p:nvCxnSpPr>
          <p:cNvPr id="435" name="直線コネクタ 434">
            <a:extLst>
              <a:ext uri="{FF2B5EF4-FFF2-40B4-BE49-F238E27FC236}">
                <a16:creationId xmlns:a16="http://schemas.microsoft.com/office/drawing/2014/main" id="{A9CCF716-C3B7-43CE-8D7D-96F88B38E56D}"/>
              </a:ext>
            </a:extLst>
          </p:cNvPr>
          <p:cNvCxnSpPr/>
          <p:nvPr/>
        </p:nvCxnSpPr>
        <p:spPr>
          <a:xfrm>
            <a:off x="7319963" y="885825"/>
            <a:ext cx="0" cy="5360988"/>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436" name="正方形/長方形 435">
            <a:extLst>
              <a:ext uri="{FF2B5EF4-FFF2-40B4-BE49-F238E27FC236}">
                <a16:creationId xmlns:a16="http://schemas.microsoft.com/office/drawing/2014/main" id="{791AC74D-4D2B-4349-AA09-CA8E7EB91529}"/>
              </a:ext>
            </a:extLst>
          </p:cNvPr>
          <p:cNvSpPr/>
          <p:nvPr/>
        </p:nvSpPr>
        <p:spPr bwMode="auto">
          <a:xfrm>
            <a:off x="4843463" y="30797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P13</a:t>
            </a:r>
            <a:r>
              <a:rPr lang="ja-JP" altLang="en-US" sz="500" b="1" dirty="0">
                <a:latin typeface="+mj-ea"/>
                <a:ea typeface="+mj-ea"/>
                <a:sym typeface="Gill Sans" pitchFamily="-84" charset="0"/>
              </a:rPr>
              <a:t>型</a:t>
            </a:r>
          </a:p>
        </p:txBody>
      </p:sp>
      <p:sp>
        <p:nvSpPr>
          <p:cNvPr id="437" name="正方形/長方形 436">
            <a:extLst>
              <a:ext uri="{FF2B5EF4-FFF2-40B4-BE49-F238E27FC236}">
                <a16:creationId xmlns:a16="http://schemas.microsoft.com/office/drawing/2014/main" id="{535C62A7-492E-474B-B297-C1A1860893F6}"/>
              </a:ext>
            </a:extLst>
          </p:cNvPr>
          <p:cNvSpPr/>
          <p:nvPr/>
        </p:nvSpPr>
        <p:spPr bwMode="auto">
          <a:xfrm>
            <a:off x="4852988" y="4094163"/>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P16</a:t>
            </a:r>
            <a:r>
              <a:rPr lang="ja-JP" altLang="en-US" sz="500" b="1" dirty="0">
                <a:latin typeface="+mj-ea"/>
                <a:ea typeface="+mj-ea"/>
                <a:sym typeface="Gill Sans" pitchFamily="-84" charset="0"/>
              </a:rPr>
              <a:t>型</a:t>
            </a:r>
          </a:p>
        </p:txBody>
      </p:sp>
      <p:sp>
        <p:nvSpPr>
          <p:cNvPr id="438" name="正方形/長方形 437">
            <a:extLst>
              <a:ext uri="{FF2B5EF4-FFF2-40B4-BE49-F238E27FC236}">
                <a16:creationId xmlns:a16="http://schemas.microsoft.com/office/drawing/2014/main" id="{05B2FEC9-76EF-47B6-B4D0-AAF2953E52B2}"/>
              </a:ext>
            </a:extLst>
          </p:cNvPr>
          <p:cNvSpPr/>
          <p:nvPr/>
        </p:nvSpPr>
        <p:spPr bwMode="auto">
          <a:xfrm>
            <a:off x="5310188" y="6111875"/>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P81</a:t>
            </a:r>
            <a:r>
              <a:rPr lang="ja-JP" altLang="en-US" sz="500" b="1" dirty="0">
                <a:latin typeface="+mj-ea"/>
                <a:ea typeface="+mj-ea"/>
                <a:sym typeface="Gill Sans" pitchFamily="-84" charset="0"/>
              </a:rPr>
              <a:t>型</a:t>
            </a:r>
          </a:p>
        </p:txBody>
      </p:sp>
      <p:sp>
        <p:nvSpPr>
          <p:cNvPr id="439" name="正方形/長方形 438">
            <a:extLst>
              <a:ext uri="{FF2B5EF4-FFF2-40B4-BE49-F238E27FC236}">
                <a16:creationId xmlns:a16="http://schemas.microsoft.com/office/drawing/2014/main" id="{094ADB02-3170-4E54-ADD3-A900E0FE9E73}"/>
              </a:ext>
            </a:extLst>
          </p:cNvPr>
          <p:cNvSpPr/>
          <p:nvPr/>
        </p:nvSpPr>
        <p:spPr bwMode="auto">
          <a:xfrm>
            <a:off x="4843463" y="6111875"/>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P82</a:t>
            </a:r>
            <a:r>
              <a:rPr lang="ja-JP" altLang="en-US" sz="500" b="1" dirty="0">
                <a:latin typeface="+mj-ea"/>
                <a:ea typeface="+mj-ea"/>
                <a:sym typeface="Gill Sans" pitchFamily="-84" charset="0"/>
              </a:rPr>
              <a:t>型</a:t>
            </a:r>
          </a:p>
        </p:txBody>
      </p:sp>
      <p:sp>
        <p:nvSpPr>
          <p:cNvPr id="440" name="正方形/長方形 439">
            <a:extLst>
              <a:ext uri="{FF2B5EF4-FFF2-40B4-BE49-F238E27FC236}">
                <a16:creationId xmlns:a16="http://schemas.microsoft.com/office/drawing/2014/main" id="{148D330B-A7B1-4875-A1F3-B7B86486F0E0}"/>
              </a:ext>
            </a:extLst>
          </p:cNvPr>
          <p:cNvSpPr/>
          <p:nvPr/>
        </p:nvSpPr>
        <p:spPr bwMode="auto">
          <a:xfrm>
            <a:off x="6319838" y="4102100"/>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D43</a:t>
            </a:r>
            <a:r>
              <a:rPr lang="ja-JP" altLang="en-US" sz="500" b="1" dirty="0">
                <a:latin typeface="+mj-ea"/>
                <a:ea typeface="+mj-ea"/>
                <a:sym typeface="Gill Sans" pitchFamily="-84" charset="0"/>
              </a:rPr>
              <a:t>型</a:t>
            </a:r>
          </a:p>
        </p:txBody>
      </p:sp>
      <p:sp>
        <p:nvSpPr>
          <p:cNvPr id="441" name="正方形/長方形 440">
            <a:extLst>
              <a:ext uri="{FF2B5EF4-FFF2-40B4-BE49-F238E27FC236}">
                <a16:creationId xmlns:a16="http://schemas.microsoft.com/office/drawing/2014/main" id="{004B1059-FA30-4B12-9825-4FE1056BEC32}"/>
              </a:ext>
            </a:extLst>
          </p:cNvPr>
          <p:cNvSpPr/>
          <p:nvPr/>
        </p:nvSpPr>
        <p:spPr bwMode="auto">
          <a:xfrm>
            <a:off x="5886450" y="510381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D45</a:t>
            </a:r>
            <a:r>
              <a:rPr lang="ja-JP" altLang="en-US" sz="500" b="1" dirty="0">
                <a:latin typeface="+mj-ea"/>
                <a:ea typeface="+mj-ea"/>
                <a:sym typeface="Gill Sans" pitchFamily="-84" charset="0"/>
              </a:rPr>
              <a:t>型</a:t>
            </a:r>
          </a:p>
        </p:txBody>
      </p:sp>
      <p:sp>
        <p:nvSpPr>
          <p:cNvPr id="442" name="正方形/長方形 441">
            <a:extLst>
              <a:ext uri="{FF2B5EF4-FFF2-40B4-BE49-F238E27FC236}">
                <a16:creationId xmlns:a16="http://schemas.microsoft.com/office/drawing/2014/main" id="{BE9A0B33-CFBB-4278-BC3E-F350BCDF9BB5}"/>
              </a:ext>
            </a:extLst>
          </p:cNvPr>
          <p:cNvSpPr/>
          <p:nvPr/>
        </p:nvSpPr>
        <p:spPr bwMode="auto">
          <a:xfrm>
            <a:off x="6335713" y="510381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D91</a:t>
            </a:r>
            <a:r>
              <a:rPr lang="ja-JP" altLang="en-US" sz="500" b="1" dirty="0">
                <a:latin typeface="+mj-ea"/>
                <a:ea typeface="+mj-ea"/>
                <a:sym typeface="Gill Sans" pitchFamily="-84" charset="0"/>
              </a:rPr>
              <a:t>型</a:t>
            </a:r>
          </a:p>
        </p:txBody>
      </p:sp>
      <p:sp>
        <p:nvSpPr>
          <p:cNvPr id="443" name="正方形/長方形 442">
            <a:extLst>
              <a:ext uri="{FF2B5EF4-FFF2-40B4-BE49-F238E27FC236}">
                <a16:creationId xmlns:a16="http://schemas.microsoft.com/office/drawing/2014/main" id="{CFD8A006-122D-4819-B01A-E6BDF31044BD}"/>
              </a:ext>
            </a:extLst>
          </p:cNvPr>
          <p:cNvSpPr/>
          <p:nvPr/>
        </p:nvSpPr>
        <p:spPr>
          <a:xfrm>
            <a:off x="7375525" y="879475"/>
            <a:ext cx="954088"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algun Gothic" panose="020B0503020000020004" pitchFamily="34" charset="-127"/>
                <a:ea typeface="Malgun Gothic" panose="020B0503020000020004" pitchFamily="34" charset="-127"/>
              </a:rPr>
              <a:t>CLASSIC  STYLE</a:t>
            </a:r>
            <a:endParaRPr lang="ja-JP" altLang="en-US" sz="700" b="1" dirty="0">
              <a:solidFill>
                <a:schemeClr val="tx1"/>
              </a:solidFill>
              <a:latin typeface="Malgun Gothic" panose="020B0503020000020004" pitchFamily="34" charset="-127"/>
            </a:endParaRPr>
          </a:p>
        </p:txBody>
      </p:sp>
      <p:sp>
        <p:nvSpPr>
          <p:cNvPr id="444" name="正方形/長方形 443">
            <a:extLst>
              <a:ext uri="{FF2B5EF4-FFF2-40B4-BE49-F238E27FC236}">
                <a16:creationId xmlns:a16="http://schemas.microsoft.com/office/drawing/2014/main" id="{7956A194-1384-4880-BF99-3860319575F3}"/>
              </a:ext>
            </a:extLst>
          </p:cNvPr>
          <p:cNvSpPr/>
          <p:nvPr/>
        </p:nvSpPr>
        <p:spPr>
          <a:xfrm>
            <a:off x="7375525" y="1101725"/>
            <a:ext cx="954088"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cxnSp>
        <p:nvCxnSpPr>
          <p:cNvPr id="445" name="直線コネクタ 444">
            <a:extLst>
              <a:ext uri="{FF2B5EF4-FFF2-40B4-BE49-F238E27FC236}">
                <a16:creationId xmlns:a16="http://schemas.microsoft.com/office/drawing/2014/main" id="{D8E0EC74-09CF-4B86-8F38-06FAE9144014}"/>
              </a:ext>
            </a:extLst>
          </p:cNvPr>
          <p:cNvCxnSpPr/>
          <p:nvPr/>
        </p:nvCxnSpPr>
        <p:spPr>
          <a:xfrm>
            <a:off x="8375650" y="884238"/>
            <a:ext cx="0" cy="5360987"/>
          </a:xfrm>
          <a:prstGeom prst="line">
            <a:avLst/>
          </a:prstGeom>
          <a:ln w="9525">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grpSp>
        <p:nvGrpSpPr>
          <p:cNvPr id="446" name="グループ化 20">
            <a:extLst>
              <a:ext uri="{FF2B5EF4-FFF2-40B4-BE49-F238E27FC236}">
                <a16:creationId xmlns:a16="http://schemas.microsoft.com/office/drawing/2014/main" id="{65AF3D2F-C374-43D0-892A-92B139DF6281}"/>
              </a:ext>
            </a:extLst>
          </p:cNvPr>
          <p:cNvGrpSpPr>
            <a:grpSpLocks/>
          </p:cNvGrpSpPr>
          <p:nvPr/>
        </p:nvGrpSpPr>
        <p:grpSpPr bwMode="auto">
          <a:xfrm>
            <a:off x="7380288" y="1368425"/>
            <a:ext cx="495300" cy="881063"/>
            <a:chOff x="7463205" y="1335088"/>
            <a:chExt cx="495300" cy="876298"/>
          </a:xfrm>
        </p:grpSpPr>
        <p:sp>
          <p:nvSpPr>
            <p:cNvPr id="447" name="正方形/長方形 446">
              <a:extLst>
                <a:ext uri="{FF2B5EF4-FFF2-40B4-BE49-F238E27FC236}">
                  <a16:creationId xmlns:a16="http://schemas.microsoft.com/office/drawing/2014/main" id="{24FDF458-1DA9-410A-B502-5593E4275FBB}"/>
                </a:ext>
              </a:extLst>
            </p:cNvPr>
            <p:cNvSpPr/>
            <p:nvPr/>
          </p:nvSpPr>
          <p:spPr bwMode="auto">
            <a:xfrm>
              <a:off x="7463205" y="2042442"/>
              <a:ext cx="495300" cy="16894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C11</a:t>
              </a:r>
              <a:r>
                <a:rPr lang="ja-JP" altLang="en-US" sz="500" b="1" dirty="0">
                  <a:latin typeface="+mj-ea"/>
                  <a:ea typeface="+mj-ea"/>
                  <a:sym typeface="Gill Sans" pitchFamily="-84" charset="0"/>
                </a:rPr>
                <a:t>型</a:t>
              </a:r>
            </a:p>
          </p:txBody>
        </p:sp>
        <p:pic>
          <p:nvPicPr>
            <p:cNvPr id="448" name="Picture 244" descr="http://sas0.intra.tostem.co.jp/photods/photo/05000/D/1612_DR_CHR_00174D.JPG">
              <a:hlinkClick r:id="rId9"/>
              <a:extLst>
                <a:ext uri="{FF2B5EF4-FFF2-40B4-BE49-F238E27FC236}">
                  <a16:creationId xmlns:a16="http://schemas.microsoft.com/office/drawing/2014/main" id="{5E900ADF-A294-463C-B224-3871AD0F102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58089" y="1335088"/>
              <a:ext cx="305532" cy="74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49" name="正方形/長方形 448">
            <a:extLst>
              <a:ext uri="{FF2B5EF4-FFF2-40B4-BE49-F238E27FC236}">
                <a16:creationId xmlns:a16="http://schemas.microsoft.com/office/drawing/2014/main" id="{F506F345-50E6-4298-9E8B-090D2C2E5EE9}"/>
              </a:ext>
            </a:extLst>
          </p:cNvPr>
          <p:cNvSpPr/>
          <p:nvPr/>
        </p:nvSpPr>
        <p:spPr bwMode="auto">
          <a:xfrm>
            <a:off x="2438400" y="408940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M81</a:t>
            </a:r>
            <a:r>
              <a:rPr lang="ja-JP" altLang="en-US" sz="500" b="1" dirty="0">
                <a:latin typeface="+mj-ea"/>
                <a:ea typeface="+mj-ea"/>
                <a:sym typeface="Gill Sans" pitchFamily="-84" charset="0"/>
              </a:rPr>
              <a:t>型</a:t>
            </a:r>
          </a:p>
        </p:txBody>
      </p:sp>
      <p:sp>
        <p:nvSpPr>
          <p:cNvPr id="451" name="正方形/長方形 450">
            <a:extLst>
              <a:ext uri="{FF2B5EF4-FFF2-40B4-BE49-F238E27FC236}">
                <a16:creationId xmlns:a16="http://schemas.microsoft.com/office/drawing/2014/main" id="{3A427F72-45C6-4373-B720-23A132D3187C}"/>
              </a:ext>
            </a:extLst>
          </p:cNvPr>
          <p:cNvSpPr/>
          <p:nvPr/>
        </p:nvSpPr>
        <p:spPr>
          <a:xfrm>
            <a:off x="8443913" y="884238"/>
            <a:ext cx="1293812" cy="1619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ja-JP" altLang="en-US" sz="700" b="1" dirty="0">
                <a:solidFill>
                  <a:schemeClr val="tx1"/>
                </a:solidFill>
                <a:latin typeface="HGSｺﾞｼｯｸM" panose="020B0600000000000000" pitchFamily="50" charset="-128"/>
                <a:ea typeface="HGSｺﾞｼｯｸM" panose="020B0600000000000000" pitchFamily="50" charset="-128"/>
              </a:rPr>
              <a:t>内外同テイスト</a:t>
            </a:r>
          </a:p>
        </p:txBody>
      </p:sp>
      <p:sp>
        <p:nvSpPr>
          <p:cNvPr id="452" name="正方形/長方形 451">
            <a:extLst>
              <a:ext uri="{FF2B5EF4-FFF2-40B4-BE49-F238E27FC236}">
                <a16:creationId xmlns:a16="http://schemas.microsoft.com/office/drawing/2014/main" id="{BEF611F7-7744-4FC8-A5AD-AF3C5E06BFFA}"/>
              </a:ext>
            </a:extLst>
          </p:cNvPr>
          <p:cNvSpPr/>
          <p:nvPr/>
        </p:nvSpPr>
        <p:spPr>
          <a:xfrm>
            <a:off x="8443913" y="1106488"/>
            <a:ext cx="1293812" cy="161925"/>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ja-JP" sz="700" b="1" dirty="0">
                <a:solidFill>
                  <a:schemeClr val="tx1"/>
                </a:solidFill>
                <a:latin typeface="+mj-ea"/>
                <a:ea typeface="+mj-ea"/>
              </a:rPr>
              <a:t>k2</a:t>
            </a:r>
            <a:r>
              <a:rPr lang="ja-JP" altLang="en-US" sz="700" b="1" dirty="0">
                <a:solidFill>
                  <a:schemeClr val="tx1"/>
                </a:solidFill>
                <a:latin typeface="+mj-ea"/>
                <a:ea typeface="+mj-ea"/>
              </a:rPr>
              <a:t>・</a:t>
            </a:r>
            <a:r>
              <a:rPr lang="en-US" altLang="ja-JP" sz="700" b="1" dirty="0">
                <a:solidFill>
                  <a:schemeClr val="tx1"/>
                </a:solidFill>
                <a:latin typeface="+mj-ea"/>
                <a:ea typeface="+mj-ea"/>
              </a:rPr>
              <a:t>k4</a:t>
            </a:r>
            <a:r>
              <a:rPr lang="ja-JP" altLang="en-US" sz="700" b="1" dirty="0">
                <a:solidFill>
                  <a:schemeClr val="tx1"/>
                </a:solidFill>
                <a:latin typeface="+mj-ea"/>
                <a:ea typeface="+mj-ea"/>
              </a:rPr>
              <a:t>仕様</a:t>
            </a:r>
          </a:p>
        </p:txBody>
      </p:sp>
      <p:sp>
        <p:nvSpPr>
          <p:cNvPr id="453" name="正方形/長方形 452">
            <a:extLst>
              <a:ext uri="{FF2B5EF4-FFF2-40B4-BE49-F238E27FC236}">
                <a16:creationId xmlns:a16="http://schemas.microsoft.com/office/drawing/2014/main" id="{477486DB-0E78-48FF-9356-687FBD8A06A4}"/>
              </a:ext>
            </a:extLst>
          </p:cNvPr>
          <p:cNvSpPr/>
          <p:nvPr/>
        </p:nvSpPr>
        <p:spPr bwMode="auto">
          <a:xfrm>
            <a:off x="9323388" y="207962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D54</a:t>
            </a:r>
            <a:r>
              <a:rPr lang="ja-JP" altLang="en-US" sz="500" b="1" dirty="0">
                <a:latin typeface="+mj-ea"/>
                <a:ea typeface="+mj-ea"/>
                <a:sym typeface="Gill Sans" pitchFamily="-84" charset="0"/>
              </a:rPr>
              <a:t>型</a:t>
            </a:r>
          </a:p>
        </p:txBody>
      </p:sp>
      <p:sp>
        <p:nvSpPr>
          <p:cNvPr id="454" name="正方形/長方形 453">
            <a:extLst>
              <a:ext uri="{FF2B5EF4-FFF2-40B4-BE49-F238E27FC236}">
                <a16:creationId xmlns:a16="http://schemas.microsoft.com/office/drawing/2014/main" id="{1CC5F51E-E9EA-4A48-879D-D249EB11559A}"/>
              </a:ext>
            </a:extLst>
          </p:cNvPr>
          <p:cNvSpPr/>
          <p:nvPr/>
        </p:nvSpPr>
        <p:spPr bwMode="auto">
          <a:xfrm>
            <a:off x="8874125" y="3090863"/>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D62</a:t>
            </a:r>
            <a:r>
              <a:rPr lang="ja-JP" altLang="en-US" sz="500" b="1" dirty="0">
                <a:latin typeface="+mj-ea"/>
                <a:ea typeface="+mj-ea"/>
                <a:sym typeface="Gill Sans" pitchFamily="-84" charset="0"/>
              </a:rPr>
              <a:t>型</a:t>
            </a:r>
          </a:p>
        </p:txBody>
      </p:sp>
      <p:sp>
        <p:nvSpPr>
          <p:cNvPr id="455" name="正方形/長方形 454">
            <a:extLst>
              <a:ext uri="{FF2B5EF4-FFF2-40B4-BE49-F238E27FC236}">
                <a16:creationId xmlns:a16="http://schemas.microsoft.com/office/drawing/2014/main" id="{9A23651D-20BC-475F-8D83-39F264257A74}"/>
              </a:ext>
            </a:extLst>
          </p:cNvPr>
          <p:cNvSpPr/>
          <p:nvPr/>
        </p:nvSpPr>
        <p:spPr bwMode="auto">
          <a:xfrm>
            <a:off x="9323388" y="3090863"/>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D63</a:t>
            </a:r>
            <a:r>
              <a:rPr lang="ja-JP" altLang="en-US" sz="500" b="1" dirty="0">
                <a:latin typeface="+mj-ea"/>
                <a:ea typeface="+mj-ea"/>
                <a:sym typeface="Gill Sans" pitchFamily="-84" charset="0"/>
              </a:rPr>
              <a:t>型</a:t>
            </a:r>
          </a:p>
        </p:txBody>
      </p:sp>
      <p:sp>
        <p:nvSpPr>
          <p:cNvPr id="456" name="正方形/長方形 455">
            <a:extLst>
              <a:ext uri="{FF2B5EF4-FFF2-40B4-BE49-F238E27FC236}">
                <a16:creationId xmlns:a16="http://schemas.microsoft.com/office/drawing/2014/main" id="{CED3B1F3-A9D0-42D3-BF74-B82CC3290A12}"/>
              </a:ext>
            </a:extLst>
          </p:cNvPr>
          <p:cNvSpPr/>
          <p:nvPr/>
        </p:nvSpPr>
        <p:spPr bwMode="auto">
          <a:xfrm>
            <a:off x="8423275" y="40957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D64</a:t>
            </a:r>
            <a:r>
              <a:rPr lang="ja-JP" altLang="en-US" sz="500" b="1" dirty="0">
                <a:latin typeface="+mj-ea"/>
                <a:ea typeface="+mj-ea"/>
                <a:sym typeface="Gill Sans" pitchFamily="-84" charset="0"/>
              </a:rPr>
              <a:t>型</a:t>
            </a:r>
          </a:p>
        </p:txBody>
      </p:sp>
      <p:grpSp>
        <p:nvGrpSpPr>
          <p:cNvPr id="457" name="グループ化 47">
            <a:extLst>
              <a:ext uri="{FF2B5EF4-FFF2-40B4-BE49-F238E27FC236}">
                <a16:creationId xmlns:a16="http://schemas.microsoft.com/office/drawing/2014/main" id="{22A2B297-9D96-4A8B-B117-19700CC0BD8E}"/>
              </a:ext>
            </a:extLst>
          </p:cNvPr>
          <p:cNvGrpSpPr>
            <a:grpSpLocks/>
          </p:cNvGrpSpPr>
          <p:nvPr/>
        </p:nvGrpSpPr>
        <p:grpSpPr bwMode="auto">
          <a:xfrm>
            <a:off x="8874125" y="3384550"/>
            <a:ext cx="495300" cy="881063"/>
            <a:chOff x="8879950" y="3313185"/>
            <a:chExt cx="495300" cy="877498"/>
          </a:xfrm>
        </p:grpSpPr>
        <p:pic>
          <p:nvPicPr>
            <p:cNvPr id="458" name="Picture 276" descr="http://sas0.intra.tostem.co.jp/photods/photo/05000/D/1612_DR_CHR_00401D.JPG">
              <a:hlinkClick r:id="rId11"/>
              <a:extLst>
                <a:ext uri="{FF2B5EF4-FFF2-40B4-BE49-F238E27FC236}">
                  <a16:creationId xmlns:a16="http://schemas.microsoft.com/office/drawing/2014/main" id="{FDE40109-EDC8-402F-B119-87EF9373A78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977185" y="3313185"/>
              <a:ext cx="305532" cy="74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9" name="正方形/長方形 458">
              <a:extLst>
                <a:ext uri="{FF2B5EF4-FFF2-40B4-BE49-F238E27FC236}">
                  <a16:creationId xmlns:a16="http://schemas.microsoft.com/office/drawing/2014/main" id="{662F5793-E6F0-42C5-AC6B-6B592E41257C}"/>
                </a:ext>
              </a:extLst>
            </p:cNvPr>
            <p:cNvSpPr/>
            <p:nvPr/>
          </p:nvSpPr>
          <p:spPr bwMode="auto">
            <a:xfrm>
              <a:off x="8879950" y="4023089"/>
              <a:ext cx="495300" cy="16759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D65</a:t>
              </a:r>
              <a:r>
                <a:rPr lang="ja-JP" altLang="en-US" sz="500" b="1" dirty="0">
                  <a:latin typeface="+mj-ea"/>
                  <a:ea typeface="+mj-ea"/>
                  <a:sym typeface="Gill Sans" pitchFamily="-84" charset="0"/>
                </a:rPr>
                <a:t>型</a:t>
              </a:r>
            </a:p>
          </p:txBody>
        </p:sp>
      </p:grpSp>
      <p:sp>
        <p:nvSpPr>
          <p:cNvPr id="461" name="正方形/長方形 460">
            <a:extLst>
              <a:ext uri="{FF2B5EF4-FFF2-40B4-BE49-F238E27FC236}">
                <a16:creationId xmlns:a16="http://schemas.microsoft.com/office/drawing/2014/main" id="{3940E058-BCD2-4FE6-B07E-DFC5C1F4B605}"/>
              </a:ext>
            </a:extLst>
          </p:cNvPr>
          <p:cNvSpPr/>
          <p:nvPr/>
        </p:nvSpPr>
        <p:spPr bwMode="auto">
          <a:xfrm>
            <a:off x="2008188" y="4094163"/>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M31</a:t>
            </a:r>
            <a:r>
              <a:rPr lang="ja-JP" altLang="en-US" sz="500" b="1" dirty="0">
                <a:latin typeface="+mj-ea"/>
                <a:ea typeface="+mj-ea"/>
                <a:sym typeface="Gill Sans" pitchFamily="-84" charset="0"/>
              </a:rPr>
              <a:t>型</a:t>
            </a:r>
          </a:p>
        </p:txBody>
      </p:sp>
      <p:sp>
        <p:nvSpPr>
          <p:cNvPr id="464" name="正方形/長方形 463">
            <a:extLst>
              <a:ext uri="{FF2B5EF4-FFF2-40B4-BE49-F238E27FC236}">
                <a16:creationId xmlns:a16="http://schemas.microsoft.com/office/drawing/2014/main" id="{13010F31-EB70-47B9-A510-8A5F2CA616F1}"/>
              </a:ext>
            </a:extLst>
          </p:cNvPr>
          <p:cNvSpPr/>
          <p:nvPr/>
        </p:nvSpPr>
        <p:spPr bwMode="auto">
          <a:xfrm>
            <a:off x="5302250" y="409098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P19</a:t>
            </a:r>
            <a:r>
              <a:rPr lang="ja-JP" altLang="en-US" sz="500" b="1" dirty="0">
                <a:latin typeface="+mj-ea"/>
                <a:ea typeface="+mj-ea"/>
                <a:sym typeface="Gill Sans" pitchFamily="-84" charset="0"/>
              </a:rPr>
              <a:t>型</a:t>
            </a:r>
          </a:p>
        </p:txBody>
      </p:sp>
      <p:sp>
        <p:nvSpPr>
          <p:cNvPr id="467" name="正方形/長方形 466">
            <a:extLst>
              <a:ext uri="{FF2B5EF4-FFF2-40B4-BE49-F238E27FC236}">
                <a16:creationId xmlns:a16="http://schemas.microsoft.com/office/drawing/2014/main" id="{54919163-6E52-4ABC-A66B-33629CDB8B24}"/>
              </a:ext>
            </a:extLst>
          </p:cNvPr>
          <p:cNvSpPr/>
          <p:nvPr/>
        </p:nvSpPr>
        <p:spPr bwMode="auto">
          <a:xfrm>
            <a:off x="5308600" y="5095875"/>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P21</a:t>
            </a:r>
            <a:r>
              <a:rPr lang="ja-JP" altLang="en-US" sz="500" b="1" dirty="0">
                <a:latin typeface="+mj-ea"/>
                <a:ea typeface="+mj-ea"/>
                <a:sym typeface="Gill Sans" pitchFamily="-84" charset="0"/>
              </a:rPr>
              <a:t>型</a:t>
            </a:r>
          </a:p>
        </p:txBody>
      </p:sp>
      <p:grpSp>
        <p:nvGrpSpPr>
          <p:cNvPr id="469" name="グループ化 4">
            <a:extLst>
              <a:ext uri="{FF2B5EF4-FFF2-40B4-BE49-F238E27FC236}">
                <a16:creationId xmlns:a16="http://schemas.microsoft.com/office/drawing/2014/main" id="{8ACEF81B-E4CA-429C-A87E-E760DDB09DFC}"/>
              </a:ext>
            </a:extLst>
          </p:cNvPr>
          <p:cNvGrpSpPr>
            <a:grpSpLocks/>
          </p:cNvGrpSpPr>
          <p:nvPr/>
        </p:nvGrpSpPr>
        <p:grpSpPr bwMode="auto">
          <a:xfrm>
            <a:off x="7800975" y="1368425"/>
            <a:ext cx="523875" cy="889000"/>
            <a:chOff x="7801086" y="1368816"/>
            <a:chExt cx="523764" cy="888609"/>
          </a:xfrm>
        </p:grpSpPr>
        <p:sp>
          <p:nvSpPr>
            <p:cNvPr id="470" name="正方形/長方形 469">
              <a:extLst>
                <a:ext uri="{FF2B5EF4-FFF2-40B4-BE49-F238E27FC236}">
                  <a16:creationId xmlns:a16="http://schemas.microsoft.com/office/drawing/2014/main" id="{DAB6F2A7-B289-4B8E-9045-6A4B24A7A766}"/>
                </a:ext>
              </a:extLst>
            </p:cNvPr>
            <p:cNvSpPr/>
            <p:nvPr/>
          </p:nvSpPr>
          <p:spPr bwMode="auto">
            <a:xfrm>
              <a:off x="7801086" y="2086050"/>
              <a:ext cx="523764" cy="1713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C12</a:t>
              </a:r>
              <a:r>
                <a:rPr lang="ja-JP" altLang="en-US" sz="500" b="1" dirty="0">
                  <a:latin typeface="+mj-ea"/>
                  <a:ea typeface="+mj-ea"/>
                  <a:sym typeface="Gill Sans" pitchFamily="-84" charset="0"/>
                </a:rPr>
                <a:t>型</a:t>
              </a:r>
            </a:p>
          </p:txBody>
        </p:sp>
        <p:pic>
          <p:nvPicPr>
            <p:cNvPr id="471" name="Picture 273" descr="http://sas0.intra.tostem.co.jp/photods/photo/05000/A/1612_DR_CHR_02433A.JPG">
              <a:extLst>
                <a:ext uri="{FF2B5EF4-FFF2-40B4-BE49-F238E27FC236}">
                  <a16:creationId xmlns:a16="http://schemas.microsoft.com/office/drawing/2014/main" id="{5BF4C057-5EBA-467F-A0ED-C1A95E35F46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24209" y="1368816"/>
              <a:ext cx="305391" cy="74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2" name="グループ化 3">
            <a:extLst>
              <a:ext uri="{FF2B5EF4-FFF2-40B4-BE49-F238E27FC236}">
                <a16:creationId xmlns:a16="http://schemas.microsoft.com/office/drawing/2014/main" id="{D157430E-3C10-406F-8E62-BA307BA152C9}"/>
              </a:ext>
            </a:extLst>
          </p:cNvPr>
          <p:cNvGrpSpPr>
            <a:grpSpLocks/>
          </p:cNvGrpSpPr>
          <p:nvPr/>
        </p:nvGrpSpPr>
        <p:grpSpPr bwMode="auto">
          <a:xfrm>
            <a:off x="7380288" y="2370138"/>
            <a:ext cx="495300" cy="887412"/>
            <a:chOff x="7380288" y="2370138"/>
            <a:chExt cx="495300" cy="887412"/>
          </a:xfrm>
        </p:grpSpPr>
        <p:sp>
          <p:nvSpPr>
            <p:cNvPr id="473" name="正方形/長方形 472">
              <a:extLst>
                <a:ext uri="{FF2B5EF4-FFF2-40B4-BE49-F238E27FC236}">
                  <a16:creationId xmlns:a16="http://schemas.microsoft.com/office/drawing/2014/main" id="{9254E6F6-2730-4193-8D77-0AE03143A3D5}"/>
                </a:ext>
              </a:extLst>
            </p:cNvPr>
            <p:cNvSpPr/>
            <p:nvPr/>
          </p:nvSpPr>
          <p:spPr bwMode="auto">
            <a:xfrm>
              <a:off x="7380288"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C13</a:t>
              </a:r>
              <a:r>
                <a:rPr lang="ja-JP" altLang="en-US" sz="500" b="1" dirty="0">
                  <a:latin typeface="+mj-ea"/>
                  <a:ea typeface="+mj-ea"/>
                  <a:sym typeface="Gill Sans" pitchFamily="-84" charset="0"/>
                </a:rPr>
                <a:t>型</a:t>
              </a:r>
            </a:p>
          </p:txBody>
        </p:sp>
        <p:pic>
          <p:nvPicPr>
            <p:cNvPr id="474" name="Picture 275" descr="http://sas0.intra.tostem.co.jp/photods/photo/05000/A/1612_DR_CHR_02439A.JPG">
              <a:extLst>
                <a:ext uri="{FF2B5EF4-FFF2-40B4-BE49-F238E27FC236}">
                  <a16:creationId xmlns:a16="http://schemas.microsoft.com/office/drawing/2014/main" id="{ACE929F3-72F6-4AB6-AE55-0559972A7D2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467600" y="2370138"/>
              <a:ext cx="308484" cy="75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5" name="グループ化 2">
            <a:extLst>
              <a:ext uri="{FF2B5EF4-FFF2-40B4-BE49-F238E27FC236}">
                <a16:creationId xmlns:a16="http://schemas.microsoft.com/office/drawing/2014/main" id="{E2D94885-3E78-46F7-97A1-19ECD289A901}"/>
              </a:ext>
            </a:extLst>
          </p:cNvPr>
          <p:cNvGrpSpPr>
            <a:grpSpLocks/>
          </p:cNvGrpSpPr>
          <p:nvPr/>
        </p:nvGrpSpPr>
        <p:grpSpPr bwMode="auto">
          <a:xfrm>
            <a:off x="9323388" y="3384550"/>
            <a:ext cx="495300" cy="881063"/>
            <a:chOff x="9323388" y="3384550"/>
            <a:chExt cx="495300" cy="881063"/>
          </a:xfrm>
        </p:grpSpPr>
        <p:sp>
          <p:nvSpPr>
            <p:cNvPr id="476" name="正方形/長方形 475">
              <a:extLst>
                <a:ext uri="{FF2B5EF4-FFF2-40B4-BE49-F238E27FC236}">
                  <a16:creationId xmlns:a16="http://schemas.microsoft.com/office/drawing/2014/main" id="{9F8ACD4B-0B0A-49B0-8D4D-6B6A6F195075}"/>
                </a:ext>
              </a:extLst>
            </p:cNvPr>
            <p:cNvSpPr/>
            <p:nvPr/>
          </p:nvSpPr>
          <p:spPr bwMode="auto">
            <a:xfrm>
              <a:off x="9323388" y="4095750"/>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C72</a:t>
              </a:r>
              <a:r>
                <a:rPr lang="ja-JP" altLang="en-US" sz="500" b="1" dirty="0">
                  <a:latin typeface="+mj-ea"/>
                  <a:ea typeface="+mj-ea"/>
                  <a:sym typeface="Gill Sans" pitchFamily="-84" charset="0"/>
                </a:rPr>
                <a:t>型</a:t>
              </a:r>
            </a:p>
          </p:txBody>
        </p:sp>
        <p:pic>
          <p:nvPicPr>
            <p:cNvPr id="477" name="Picture 277" descr="http://sas0.intra.tostem.co.jp/photods/photo/05000/A/1612_DR_CHR_02445A.JPG">
              <a:extLst>
                <a:ext uri="{FF2B5EF4-FFF2-40B4-BE49-F238E27FC236}">
                  <a16:creationId xmlns:a16="http://schemas.microsoft.com/office/drawing/2014/main" id="{5AAC3438-5576-4D6E-8E67-F7733667CFD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411384" y="3384550"/>
              <a:ext cx="307871" cy="749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78" name="グループ化 5">
            <a:extLst>
              <a:ext uri="{FF2B5EF4-FFF2-40B4-BE49-F238E27FC236}">
                <a16:creationId xmlns:a16="http://schemas.microsoft.com/office/drawing/2014/main" id="{82D5B27F-BED0-4602-BDA8-457EE5B64EAE}"/>
              </a:ext>
            </a:extLst>
          </p:cNvPr>
          <p:cNvGrpSpPr>
            <a:grpSpLocks/>
          </p:cNvGrpSpPr>
          <p:nvPr/>
        </p:nvGrpSpPr>
        <p:grpSpPr bwMode="auto">
          <a:xfrm>
            <a:off x="8456613" y="4392613"/>
            <a:ext cx="495300" cy="874712"/>
            <a:chOff x="8420100" y="4398675"/>
            <a:chExt cx="495300" cy="875000"/>
          </a:xfrm>
        </p:grpSpPr>
        <p:sp>
          <p:nvSpPr>
            <p:cNvPr id="479" name="正方形/長方形 478">
              <a:extLst>
                <a:ext uri="{FF2B5EF4-FFF2-40B4-BE49-F238E27FC236}">
                  <a16:creationId xmlns:a16="http://schemas.microsoft.com/office/drawing/2014/main" id="{8F05BB30-ED51-40FA-A864-2A034FFD26AC}"/>
                </a:ext>
              </a:extLst>
            </p:cNvPr>
            <p:cNvSpPr/>
            <p:nvPr/>
          </p:nvSpPr>
          <p:spPr bwMode="auto">
            <a:xfrm>
              <a:off x="8420100" y="5103757"/>
              <a:ext cx="495300" cy="16991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C73</a:t>
              </a:r>
              <a:r>
                <a:rPr lang="ja-JP" altLang="en-US" sz="500" b="1" dirty="0">
                  <a:latin typeface="+mj-ea"/>
                  <a:ea typeface="+mj-ea"/>
                  <a:sym typeface="Gill Sans" pitchFamily="-84" charset="0"/>
                </a:rPr>
                <a:t>型</a:t>
              </a:r>
            </a:p>
          </p:txBody>
        </p:sp>
        <p:pic>
          <p:nvPicPr>
            <p:cNvPr id="480" name="Picture 279" descr="http://sas0.intra.tostem.co.jp/photods/photo/05000/A/1612_DR_CHR_02451A.JPG">
              <a:extLst>
                <a:ext uri="{FF2B5EF4-FFF2-40B4-BE49-F238E27FC236}">
                  <a16:creationId xmlns:a16="http://schemas.microsoft.com/office/drawing/2014/main" id="{D8BFD178-5E75-4E11-8E94-042B15AF82F8}"/>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495775" y="4398675"/>
              <a:ext cx="308491" cy="751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2" name="グループ化 7">
            <a:extLst>
              <a:ext uri="{FF2B5EF4-FFF2-40B4-BE49-F238E27FC236}">
                <a16:creationId xmlns:a16="http://schemas.microsoft.com/office/drawing/2014/main" id="{24A996AA-D9F9-41D4-8175-277E701D661F}"/>
              </a:ext>
            </a:extLst>
          </p:cNvPr>
          <p:cNvGrpSpPr>
            <a:grpSpLocks/>
          </p:cNvGrpSpPr>
          <p:nvPr/>
        </p:nvGrpSpPr>
        <p:grpSpPr bwMode="auto">
          <a:xfrm>
            <a:off x="7851463" y="2378075"/>
            <a:ext cx="495300" cy="876300"/>
            <a:chOff x="7380288" y="3387726"/>
            <a:chExt cx="495300" cy="876299"/>
          </a:xfrm>
        </p:grpSpPr>
        <p:sp>
          <p:nvSpPr>
            <p:cNvPr id="483" name="正方形/長方形 482">
              <a:extLst>
                <a:ext uri="{FF2B5EF4-FFF2-40B4-BE49-F238E27FC236}">
                  <a16:creationId xmlns:a16="http://schemas.microsoft.com/office/drawing/2014/main" id="{1CCCDF05-3448-4389-B676-F87183ECA04A}"/>
                </a:ext>
              </a:extLst>
            </p:cNvPr>
            <p:cNvSpPr/>
            <p:nvPr/>
          </p:nvSpPr>
          <p:spPr bwMode="auto">
            <a:xfrm>
              <a:off x="7380288" y="4092575"/>
              <a:ext cx="495300" cy="17145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C92</a:t>
              </a:r>
              <a:r>
                <a:rPr lang="ja-JP" altLang="en-US" sz="500" b="1" dirty="0">
                  <a:latin typeface="+mj-ea"/>
                  <a:ea typeface="+mj-ea"/>
                  <a:sym typeface="Gill Sans" pitchFamily="-84" charset="0"/>
                </a:rPr>
                <a:t>型</a:t>
              </a:r>
            </a:p>
          </p:txBody>
        </p:sp>
        <p:pic>
          <p:nvPicPr>
            <p:cNvPr id="484" name="Picture 283" descr="http://sas0.intra.tostem.co.jp/photods/photo/05000/A/1612_DR_CHR_02461A.JPG">
              <a:extLst>
                <a:ext uri="{FF2B5EF4-FFF2-40B4-BE49-F238E27FC236}">
                  <a16:creationId xmlns:a16="http://schemas.microsoft.com/office/drawing/2014/main" id="{49C1AC0A-12DA-4B54-A3C5-82BABF965CD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467600" y="3387726"/>
              <a:ext cx="304944" cy="742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5" name="グループ化 6">
            <a:extLst>
              <a:ext uri="{FF2B5EF4-FFF2-40B4-BE49-F238E27FC236}">
                <a16:creationId xmlns:a16="http://schemas.microsoft.com/office/drawing/2014/main" id="{1E92BCC2-7228-44C4-90C0-F4F8B785D9E2}"/>
              </a:ext>
            </a:extLst>
          </p:cNvPr>
          <p:cNvGrpSpPr>
            <a:grpSpLocks/>
          </p:cNvGrpSpPr>
          <p:nvPr/>
        </p:nvGrpSpPr>
        <p:grpSpPr bwMode="auto">
          <a:xfrm>
            <a:off x="7381565" y="3384550"/>
            <a:ext cx="495300" cy="879475"/>
            <a:chOff x="7829550" y="3384551"/>
            <a:chExt cx="495300" cy="879474"/>
          </a:xfrm>
        </p:grpSpPr>
        <p:sp>
          <p:nvSpPr>
            <p:cNvPr id="486" name="正方形/長方形 485">
              <a:extLst>
                <a:ext uri="{FF2B5EF4-FFF2-40B4-BE49-F238E27FC236}">
                  <a16:creationId xmlns:a16="http://schemas.microsoft.com/office/drawing/2014/main" id="{057F4CE3-2A12-4121-8C58-311944C3EC44}"/>
                </a:ext>
              </a:extLst>
            </p:cNvPr>
            <p:cNvSpPr/>
            <p:nvPr/>
          </p:nvSpPr>
          <p:spPr bwMode="auto">
            <a:xfrm>
              <a:off x="7829550" y="4094163"/>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C93</a:t>
              </a:r>
              <a:r>
                <a:rPr lang="ja-JP" altLang="en-US" sz="500" b="1" dirty="0">
                  <a:latin typeface="+mj-ea"/>
                  <a:ea typeface="+mj-ea"/>
                  <a:sym typeface="Gill Sans" pitchFamily="-84" charset="0"/>
                </a:rPr>
                <a:t>型</a:t>
              </a:r>
            </a:p>
          </p:txBody>
        </p:sp>
        <p:pic>
          <p:nvPicPr>
            <p:cNvPr id="487" name="Picture 285" descr="http://sas0.intra.tostem.co.jp/photods/photo/05000/A/1612_DR_CHR_02467A.JPG">
              <a:extLst>
                <a:ext uri="{FF2B5EF4-FFF2-40B4-BE49-F238E27FC236}">
                  <a16:creationId xmlns:a16="http://schemas.microsoft.com/office/drawing/2014/main" id="{89AA2A3A-8B3E-4A0E-9435-E03737692DAB}"/>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924800" y="3384551"/>
              <a:ext cx="306249" cy="745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8" name="グループ化 8">
            <a:extLst>
              <a:ext uri="{FF2B5EF4-FFF2-40B4-BE49-F238E27FC236}">
                <a16:creationId xmlns:a16="http://schemas.microsoft.com/office/drawing/2014/main" id="{2BEF899E-38B8-435D-9264-1BAD051E24CD}"/>
              </a:ext>
            </a:extLst>
          </p:cNvPr>
          <p:cNvGrpSpPr>
            <a:grpSpLocks/>
          </p:cNvGrpSpPr>
          <p:nvPr/>
        </p:nvGrpSpPr>
        <p:grpSpPr bwMode="auto">
          <a:xfrm>
            <a:off x="5886450" y="1366838"/>
            <a:ext cx="495300" cy="882650"/>
            <a:chOff x="5886450" y="1367065"/>
            <a:chExt cx="495300" cy="882423"/>
          </a:xfrm>
        </p:grpSpPr>
        <p:sp>
          <p:nvSpPr>
            <p:cNvPr id="489" name="正方形/長方形 488">
              <a:extLst>
                <a:ext uri="{FF2B5EF4-FFF2-40B4-BE49-F238E27FC236}">
                  <a16:creationId xmlns:a16="http://schemas.microsoft.com/office/drawing/2014/main" id="{9839114C-00AD-4590-8205-F32710447285}"/>
                </a:ext>
              </a:extLst>
            </p:cNvPr>
            <p:cNvSpPr/>
            <p:nvPr/>
          </p:nvSpPr>
          <p:spPr bwMode="auto">
            <a:xfrm>
              <a:off x="5886450" y="2079669"/>
              <a:ext cx="495300" cy="16981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D11</a:t>
              </a:r>
              <a:r>
                <a:rPr lang="ja-JP" altLang="en-US" sz="500" b="1" dirty="0">
                  <a:latin typeface="+mj-ea"/>
                  <a:ea typeface="+mj-ea"/>
                  <a:sym typeface="Gill Sans" pitchFamily="-84" charset="0"/>
                </a:rPr>
                <a:t>型</a:t>
              </a:r>
            </a:p>
          </p:txBody>
        </p:sp>
        <p:pic>
          <p:nvPicPr>
            <p:cNvPr id="490" name="Picture 287" descr="http://sas0.intra.tostem.co.jp/photods/photo/05000/A/1612_DR_CHR_02473A.JPG">
              <a:extLst>
                <a:ext uri="{FF2B5EF4-FFF2-40B4-BE49-F238E27FC236}">
                  <a16:creationId xmlns:a16="http://schemas.microsoft.com/office/drawing/2014/main" id="{34CC567B-1D61-41E2-BBB6-B03B0475922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80390" y="1367065"/>
              <a:ext cx="306110" cy="74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91" name="グループ化 14">
            <a:extLst>
              <a:ext uri="{FF2B5EF4-FFF2-40B4-BE49-F238E27FC236}">
                <a16:creationId xmlns:a16="http://schemas.microsoft.com/office/drawing/2014/main" id="{67716B02-9B7C-491B-BACC-B524B041CFF8}"/>
              </a:ext>
            </a:extLst>
          </p:cNvPr>
          <p:cNvGrpSpPr>
            <a:grpSpLocks/>
          </p:cNvGrpSpPr>
          <p:nvPr/>
        </p:nvGrpSpPr>
        <p:grpSpPr bwMode="auto">
          <a:xfrm>
            <a:off x="6335713" y="1366838"/>
            <a:ext cx="495300" cy="882650"/>
            <a:chOff x="6335713" y="1367065"/>
            <a:chExt cx="495300" cy="882423"/>
          </a:xfrm>
        </p:grpSpPr>
        <p:sp>
          <p:nvSpPr>
            <p:cNvPr id="492" name="正方形/長方形 491">
              <a:extLst>
                <a:ext uri="{FF2B5EF4-FFF2-40B4-BE49-F238E27FC236}">
                  <a16:creationId xmlns:a16="http://schemas.microsoft.com/office/drawing/2014/main" id="{60032E87-7894-4565-8755-1E8453CB0964}"/>
                </a:ext>
              </a:extLst>
            </p:cNvPr>
            <p:cNvSpPr/>
            <p:nvPr/>
          </p:nvSpPr>
          <p:spPr bwMode="auto">
            <a:xfrm>
              <a:off x="6335713" y="2079669"/>
              <a:ext cx="495300" cy="16981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D12</a:t>
              </a:r>
              <a:r>
                <a:rPr lang="ja-JP" altLang="en-US" sz="500" b="1" dirty="0">
                  <a:latin typeface="+mj-ea"/>
                  <a:ea typeface="+mj-ea"/>
                  <a:sym typeface="Gill Sans" pitchFamily="-84" charset="0"/>
                </a:rPr>
                <a:t>型</a:t>
              </a:r>
            </a:p>
          </p:txBody>
        </p:sp>
        <p:pic>
          <p:nvPicPr>
            <p:cNvPr id="493" name="Picture 289" descr="http://sas0.intra.tostem.co.jp/photods/photo/05000/A/1612_DR_CHR_02479A.JPG">
              <a:extLst>
                <a:ext uri="{FF2B5EF4-FFF2-40B4-BE49-F238E27FC236}">
                  <a16:creationId xmlns:a16="http://schemas.microsoft.com/office/drawing/2014/main" id="{01437BD7-C360-4000-85BC-FC4C1538450F}"/>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419260" y="1367065"/>
              <a:ext cx="305391" cy="74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94" name="グループ化 16">
            <a:extLst>
              <a:ext uri="{FF2B5EF4-FFF2-40B4-BE49-F238E27FC236}">
                <a16:creationId xmlns:a16="http://schemas.microsoft.com/office/drawing/2014/main" id="{36ECC7E3-F885-4137-9F84-8DEB89C061E8}"/>
              </a:ext>
            </a:extLst>
          </p:cNvPr>
          <p:cNvGrpSpPr>
            <a:grpSpLocks/>
          </p:cNvGrpSpPr>
          <p:nvPr/>
        </p:nvGrpSpPr>
        <p:grpSpPr bwMode="auto">
          <a:xfrm>
            <a:off x="6765925" y="1368425"/>
            <a:ext cx="495300" cy="881063"/>
            <a:chOff x="6786563" y="1368816"/>
            <a:chExt cx="495300" cy="880672"/>
          </a:xfrm>
        </p:grpSpPr>
        <p:sp>
          <p:nvSpPr>
            <p:cNvPr id="495" name="正方形/長方形 494">
              <a:extLst>
                <a:ext uri="{FF2B5EF4-FFF2-40B4-BE49-F238E27FC236}">
                  <a16:creationId xmlns:a16="http://schemas.microsoft.com/office/drawing/2014/main" id="{CF81934C-6796-4F55-B223-4445C85D4AB2}"/>
                </a:ext>
              </a:extLst>
            </p:cNvPr>
            <p:cNvSpPr/>
            <p:nvPr/>
          </p:nvSpPr>
          <p:spPr bwMode="auto">
            <a:xfrm>
              <a:off x="6786563" y="2081288"/>
              <a:ext cx="495300" cy="168200"/>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D32</a:t>
              </a:r>
              <a:r>
                <a:rPr lang="ja-JP" altLang="en-US" sz="500" b="1" dirty="0">
                  <a:latin typeface="+mj-ea"/>
                  <a:ea typeface="+mj-ea"/>
                  <a:sym typeface="Gill Sans" pitchFamily="-84" charset="0"/>
                </a:rPr>
                <a:t>型</a:t>
              </a:r>
            </a:p>
          </p:txBody>
        </p:sp>
        <p:pic>
          <p:nvPicPr>
            <p:cNvPr id="496" name="Picture 291" descr="http://sas0.intra.tostem.co.jp/photods/photo/05000/A/1612_DR_CHR_02485A.JPG">
              <a:extLst>
                <a:ext uri="{FF2B5EF4-FFF2-40B4-BE49-F238E27FC236}">
                  <a16:creationId xmlns:a16="http://schemas.microsoft.com/office/drawing/2014/main" id="{82A5CFEA-0E47-408C-B7ED-794209124BA1}"/>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886576" y="1368816"/>
              <a:ext cx="306387" cy="746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97" name="グループ化 17">
            <a:extLst>
              <a:ext uri="{FF2B5EF4-FFF2-40B4-BE49-F238E27FC236}">
                <a16:creationId xmlns:a16="http://schemas.microsoft.com/office/drawing/2014/main" id="{DEDF39D2-364B-4786-A1C4-1BC789AF16FA}"/>
              </a:ext>
            </a:extLst>
          </p:cNvPr>
          <p:cNvGrpSpPr>
            <a:grpSpLocks/>
          </p:cNvGrpSpPr>
          <p:nvPr/>
        </p:nvGrpSpPr>
        <p:grpSpPr bwMode="auto">
          <a:xfrm>
            <a:off x="5886450" y="2368550"/>
            <a:ext cx="495300" cy="889000"/>
            <a:chOff x="5886450" y="2368540"/>
            <a:chExt cx="495300" cy="889010"/>
          </a:xfrm>
        </p:grpSpPr>
        <p:sp>
          <p:nvSpPr>
            <p:cNvPr id="498" name="正方形/長方形 497">
              <a:extLst>
                <a:ext uri="{FF2B5EF4-FFF2-40B4-BE49-F238E27FC236}">
                  <a16:creationId xmlns:a16="http://schemas.microsoft.com/office/drawing/2014/main" id="{7EF294CB-18AC-4456-8080-591EFB4EFF74}"/>
                </a:ext>
              </a:extLst>
            </p:cNvPr>
            <p:cNvSpPr/>
            <p:nvPr/>
          </p:nvSpPr>
          <p:spPr bwMode="auto">
            <a:xfrm>
              <a:off x="5886450" y="3087686"/>
              <a:ext cx="495300" cy="16986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D33</a:t>
              </a:r>
              <a:r>
                <a:rPr lang="ja-JP" altLang="en-US" sz="500" b="1" dirty="0">
                  <a:latin typeface="+mj-ea"/>
                  <a:ea typeface="+mj-ea"/>
                  <a:sym typeface="Gill Sans" pitchFamily="-84" charset="0"/>
                </a:rPr>
                <a:t>型</a:t>
              </a:r>
            </a:p>
          </p:txBody>
        </p:sp>
        <p:pic>
          <p:nvPicPr>
            <p:cNvPr id="499" name="Picture 293" descr="http://sas0.intra.tostem.co.jp/photods/photo/05000/A/1612_DR_CHR_02491A.JPG">
              <a:extLst>
                <a:ext uri="{FF2B5EF4-FFF2-40B4-BE49-F238E27FC236}">
                  <a16:creationId xmlns:a16="http://schemas.microsoft.com/office/drawing/2014/main" id="{76295E30-115C-44C7-963D-C9D3F19841BE}"/>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981700" y="2368540"/>
              <a:ext cx="309082" cy="75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0" name="グループ化 22">
            <a:extLst>
              <a:ext uri="{FF2B5EF4-FFF2-40B4-BE49-F238E27FC236}">
                <a16:creationId xmlns:a16="http://schemas.microsoft.com/office/drawing/2014/main" id="{EC7B6DC1-2C77-4695-8022-716FC4B52865}"/>
              </a:ext>
            </a:extLst>
          </p:cNvPr>
          <p:cNvGrpSpPr>
            <a:grpSpLocks/>
          </p:cNvGrpSpPr>
          <p:nvPr/>
        </p:nvGrpSpPr>
        <p:grpSpPr bwMode="auto">
          <a:xfrm>
            <a:off x="6324600" y="2370138"/>
            <a:ext cx="495300" cy="887412"/>
            <a:chOff x="6324600" y="2369344"/>
            <a:chExt cx="495300" cy="888206"/>
          </a:xfrm>
        </p:grpSpPr>
        <p:sp>
          <p:nvSpPr>
            <p:cNvPr id="501" name="正方形/長方形 500">
              <a:extLst>
                <a:ext uri="{FF2B5EF4-FFF2-40B4-BE49-F238E27FC236}">
                  <a16:creationId xmlns:a16="http://schemas.microsoft.com/office/drawing/2014/main" id="{EC47A9FD-D7DA-4ACD-BF40-803DAD607882}"/>
                </a:ext>
              </a:extLst>
            </p:cNvPr>
            <p:cNvSpPr/>
            <p:nvPr/>
          </p:nvSpPr>
          <p:spPr bwMode="auto">
            <a:xfrm>
              <a:off x="6324600" y="3087536"/>
              <a:ext cx="495300" cy="17001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D34</a:t>
              </a:r>
              <a:r>
                <a:rPr lang="ja-JP" altLang="en-US" sz="500" b="1" dirty="0">
                  <a:latin typeface="+mj-ea"/>
                  <a:ea typeface="+mj-ea"/>
                  <a:sym typeface="Gill Sans" pitchFamily="-84" charset="0"/>
                </a:rPr>
                <a:t>型</a:t>
              </a:r>
            </a:p>
          </p:txBody>
        </p:sp>
        <p:pic>
          <p:nvPicPr>
            <p:cNvPr id="502" name="Picture 295" descr="http://sas0.intra.tostem.co.jp/photods/photo/05000/A/1612_DR_CHR_02497A.JPG">
              <a:extLst>
                <a:ext uri="{FF2B5EF4-FFF2-40B4-BE49-F238E27FC236}">
                  <a16:creationId xmlns:a16="http://schemas.microsoft.com/office/drawing/2014/main" id="{EAD6C415-73A1-481E-85C7-279A4D1728CE}"/>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416393" y="2369344"/>
              <a:ext cx="305877" cy="752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03" name="グループ化 23">
            <a:extLst>
              <a:ext uri="{FF2B5EF4-FFF2-40B4-BE49-F238E27FC236}">
                <a16:creationId xmlns:a16="http://schemas.microsoft.com/office/drawing/2014/main" id="{0ED2439E-6117-49B1-B978-7CBC4D94070A}"/>
              </a:ext>
            </a:extLst>
          </p:cNvPr>
          <p:cNvGrpSpPr>
            <a:grpSpLocks/>
          </p:cNvGrpSpPr>
          <p:nvPr/>
        </p:nvGrpSpPr>
        <p:grpSpPr bwMode="auto">
          <a:xfrm>
            <a:off x="6786563" y="2366963"/>
            <a:ext cx="495300" cy="890587"/>
            <a:chOff x="6786563" y="2367745"/>
            <a:chExt cx="495300" cy="889805"/>
          </a:xfrm>
        </p:grpSpPr>
        <p:sp>
          <p:nvSpPr>
            <p:cNvPr id="504" name="正方形/長方形 503">
              <a:extLst>
                <a:ext uri="{FF2B5EF4-FFF2-40B4-BE49-F238E27FC236}">
                  <a16:creationId xmlns:a16="http://schemas.microsoft.com/office/drawing/2014/main" id="{6F81114F-2DE0-4429-927D-30A3D7D5602C}"/>
                </a:ext>
              </a:extLst>
            </p:cNvPr>
            <p:cNvSpPr/>
            <p:nvPr/>
          </p:nvSpPr>
          <p:spPr bwMode="auto">
            <a:xfrm>
              <a:off x="6786563" y="3087837"/>
              <a:ext cx="495300" cy="1697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D41</a:t>
              </a:r>
              <a:r>
                <a:rPr lang="ja-JP" altLang="en-US" sz="500" b="1" dirty="0">
                  <a:latin typeface="+mj-ea"/>
                  <a:ea typeface="+mj-ea"/>
                  <a:sym typeface="Gill Sans" pitchFamily="-84" charset="0"/>
                </a:rPr>
                <a:t>型</a:t>
              </a:r>
            </a:p>
          </p:txBody>
        </p:sp>
        <p:pic>
          <p:nvPicPr>
            <p:cNvPr id="505" name="Picture 297" descr="http://sas0.intra.tostem.co.jp/photods/photo/05000/A/1612_DR_CHR_02503A.JPG">
              <a:extLst>
                <a:ext uri="{FF2B5EF4-FFF2-40B4-BE49-F238E27FC236}">
                  <a16:creationId xmlns:a16="http://schemas.microsoft.com/office/drawing/2014/main" id="{4FF89E66-08F2-4B2A-A33F-EA6404D9BC3B}"/>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861772" y="2367745"/>
              <a:ext cx="304878" cy="74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06" name="角丸四角形 302">
            <a:extLst>
              <a:ext uri="{FF2B5EF4-FFF2-40B4-BE49-F238E27FC236}">
                <a16:creationId xmlns:a16="http://schemas.microsoft.com/office/drawing/2014/main" id="{472552C8-264C-4DA1-9004-03A1A683AC46}"/>
              </a:ext>
            </a:extLst>
          </p:cNvPr>
          <p:cNvSpPr/>
          <p:nvPr/>
        </p:nvSpPr>
        <p:spPr>
          <a:xfrm>
            <a:off x="161925" y="5257800"/>
            <a:ext cx="304800" cy="109538"/>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sp>
        <p:nvSpPr>
          <p:cNvPr id="507" name="角丸四角形 303">
            <a:extLst>
              <a:ext uri="{FF2B5EF4-FFF2-40B4-BE49-F238E27FC236}">
                <a16:creationId xmlns:a16="http://schemas.microsoft.com/office/drawing/2014/main" id="{F6551136-80B8-43F4-849B-6A2C1BF52704}"/>
              </a:ext>
            </a:extLst>
          </p:cNvPr>
          <p:cNvSpPr/>
          <p:nvPr/>
        </p:nvSpPr>
        <p:spPr>
          <a:xfrm>
            <a:off x="609600" y="4251325"/>
            <a:ext cx="304800" cy="109538"/>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grpSp>
        <p:nvGrpSpPr>
          <p:cNvPr id="508" name="グループ化 25">
            <a:extLst>
              <a:ext uri="{FF2B5EF4-FFF2-40B4-BE49-F238E27FC236}">
                <a16:creationId xmlns:a16="http://schemas.microsoft.com/office/drawing/2014/main" id="{D7B9AE36-0DBE-4A3E-8B83-058ED5C2632A}"/>
              </a:ext>
            </a:extLst>
          </p:cNvPr>
          <p:cNvGrpSpPr>
            <a:grpSpLocks/>
          </p:cNvGrpSpPr>
          <p:nvPr/>
        </p:nvGrpSpPr>
        <p:grpSpPr bwMode="auto">
          <a:xfrm>
            <a:off x="5886450" y="3379788"/>
            <a:ext cx="495300" cy="885825"/>
            <a:chOff x="5886450" y="3379649"/>
            <a:chExt cx="495300" cy="885964"/>
          </a:xfrm>
        </p:grpSpPr>
        <p:sp>
          <p:nvSpPr>
            <p:cNvPr id="509" name="正方形/長方形 508">
              <a:extLst>
                <a:ext uri="{FF2B5EF4-FFF2-40B4-BE49-F238E27FC236}">
                  <a16:creationId xmlns:a16="http://schemas.microsoft.com/office/drawing/2014/main" id="{CA95E2E1-2B16-454C-B20E-868B65538132}"/>
                </a:ext>
              </a:extLst>
            </p:cNvPr>
            <p:cNvSpPr/>
            <p:nvPr/>
          </p:nvSpPr>
          <p:spPr bwMode="auto">
            <a:xfrm>
              <a:off x="5886450" y="4094136"/>
              <a:ext cx="495300" cy="17147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D42</a:t>
              </a:r>
              <a:r>
                <a:rPr lang="ja-JP" altLang="en-US" sz="500" b="1" dirty="0">
                  <a:latin typeface="+mj-ea"/>
                  <a:ea typeface="+mj-ea"/>
                  <a:sym typeface="Gill Sans" pitchFamily="-84" charset="0"/>
                </a:rPr>
                <a:t>型</a:t>
              </a:r>
            </a:p>
          </p:txBody>
        </p:sp>
        <p:pic>
          <p:nvPicPr>
            <p:cNvPr id="510" name="Picture 299" descr="http://sas0.intra.tostem.co.jp/photods/photo/05000/A/1612_DR_CHR_02509A.JPG">
              <a:extLst>
                <a:ext uri="{FF2B5EF4-FFF2-40B4-BE49-F238E27FC236}">
                  <a16:creationId xmlns:a16="http://schemas.microsoft.com/office/drawing/2014/main" id="{563F2E89-8038-4108-8BBA-91AA8161C757}"/>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976617" y="3379649"/>
              <a:ext cx="309883" cy="754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1" name="Picture 301" descr="http://sas0.intra.tostem.co.jp/photods/photo/05000/A/1612_DR_CHR_02515A.JPG">
            <a:extLst>
              <a:ext uri="{FF2B5EF4-FFF2-40B4-BE49-F238E27FC236}">
                <a16:creationId xmlns:a16="http://schemas.microsoft.com/office/drawing/2014/main" id="{4BD1D8A9-1E0B-495E-9ABD-645AB2DD7FFB}"/>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413500" y="3384550"/>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 name="グループ化 26">
            <a:extLst>
              <a:ext uri="{FF2B5EF4-FFF2-40B4-BE49-F238E27FC236}">
                <a16:creationId xmlns:a16="http://schemas.microsoft.com/office/drawing/2014/main" id="{69AD791C-CFF8-4039-9BC0-7131225DCBFC}"/>
              </a:ext>
            </a:extLst>
          </p:cNvPr>
          <p:cNvGrpSpPr>
            <a:grpSpLocks/>
          </p:cNvGrpSpPr>
          <p:nvPr/>
        </p:nvGrpSpPr>
        <p:grpSpPr bwMode="auto">
          <a:xfrm>
            <a:off x="6772275" y="3384550"/>
            <a:ext cx="495300" cy="884238"/>
            <a:chOff x="6772117" y="3384551"/>
            <a:chExt cx="495300" cy="883443"/>
          </a:xfrm>
        </p:grpSpPr>
        <p:sp>
          <p:nvSpPr>
            <p:cNvPr id="513" name="正方形/長方形 512">
              <a:extLst>
                <a:ext uri="{FF2B5EF4-FFF2-40B4-BE49-F238E27FC236}">
                  <a16:creationId xmlns:a16="http://schemas.microsoft.com/office/drawing/2014/main" id="{60868F10-979B-4A5D-8D8E-F75196CC0DCC}"/>
                </a:ext>
              </a:extLst>
            </p:cNvPr>
            <p:cNvSpPr/>
            <p:nvPr/>
          </p:nvSpPr>
          <p:spPr bwMode="auto">
            <a:xfrm>
              <a:off x="6772117" y="4096698"/>
              <a:ext cx="495300" cy="171296"/>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D44</a:t>
              </a:r>
              <a:r>
                <a:rPr lang="ja-JP" altLang="en-US" sz="500" b="1" dirty="0">
                  <a:latin typeface="+mj-ea"/>
                  <a:ea typeface="+mj-ea"/>
                  <a:sym typeface="Gill Sans" pitchFamily="-84" charset="0"/>
                </a:rPr>
                <a:t>型</a:t>
              </a:r>
            </a:p>
          </p:txBody>
        </p:sp>
        <p:pic>
          <p:nvPicPr>
            <p:cNvPr id="514" name="Picture 303" descr="http://sas0.intra.tostem.co.jp/photods/photo/05000/A/1612_DR_CHR_02521A.JPG">
              <a:extLst>
                <a:ext uri="{FF2B5EF4-FFF2-40B4-BE49-F238E27FC236}">
                  <a16:creationId xmlns:a16="http://schemas.microsoft.com/office/drawing/2014/main" id="{2F12C559-7DBB-45DB-8530-8BBE6E4BF6AE}"/>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859714" y="3384551"/>
              <a:ext cx="308993" cy="7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5" name="Picture 305" descr="http://sas0.intra.tostem.co.jp/photods/photo/05000/A/1612_DR_CHR_02527A.JPG">
            <a:extLst>
              <a:ext uri="{FF2B5EF4-FFF2-40B4-BE49-F238E27FC236}">
                <a16:creationId xmlns:a16="http://schemas.microsoft.com/office/drawing/2014/main" id="{B474FDEF-E546-4579-AAA3-E83BBA73410C}"/>
              </a:ext>
            </a:extLst>
          </p:cNvPr>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976938" y="4389438"/>
            <a:ext cx="309562"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6" name="グループ化 28">
            <a:extLst>
              <a:ext uri="{FF2B5EF4-FFF2-40B4-BE49-F238E27FC236}">
                <a16:creationId xmlns:a16="http://schemas.microsoft.com/office/drawing/2014/main" id="{FCC061B8-2401-4D32-8E72-4E9B4C7C3A8D}"/>
              </a:ext>
            </a:extLst>
          </p:cNvPr>
          <p:cNvGrpSpPr>
            <a:grpSpLocks/>
          </p:cNvGrpSpPr>
          <p:nvPr/>
        </p:nvGrpSpPr>
        <p:grpSpPr bwMode="auto">
          <a:xfrm>
            <a:off x="8423275" y="1366838"/>
            <a:ext cx="495300" cy="871537"/>
            <a:chOff x="8423275" y="1367065"/>
            <a:chExt cx="495300" cy="871310"/>
          </a:xfrm>
        </p:grpSpPr>
        <p:sp>
          <p:nvSpPr>
            <p:cNvPr id="517" name="正方形/長方形 516">
              <a:extLst>
                <a:ext uri="{FF2B5EF4-FFF2-40B4-BE49-F238E27FC236}">
                  <a16:creationId xmlns:a16="http://schemas.microsoft.com/office/drawing/2014/main" id="{3B21942B-8F88-4028-87D2-8D6690B3640F}"/>
                </a:ext>
              </a:extLst>
            </p:cNvPr>
            <p:cNvSpPr/>
            <p:nvPr/>
          </p:nvSpPr>
          <p:spPr bwMode="auto">
            <a:xfrm>
              <a:off x="8423275" y="2070144"/>
              <a:ext cx="495300" cy="168231"/>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D52</a:t>
              </a:r>
              <a:r>
                <a:rPr lang="ja-JP" altLang="en-US" sz="500" b="1" dirty="0">
                  <a:latin typeface="+mj-ea"/>
                  <a:ea typeface="+mj-ea"/>
                  <a:sym typeface="Gill Sans" pitchFamily="-84" charset="0"/>
                </a:rPr>
                <a:t>型</a:t>
              </a:r>
            </a:p>
          </p:txBody>
        </p:sp>
        <p:pic>
          <p:nvPicPr>
            <p:cNvPr id="518" name="Picture 307" descr="http://sas0.intra.tostem.co.jp/photods/photo/05000/A/1612_DR_CHR_02533A.JPG">
              <a:extLst>
                <a:ext uri="{FF2B5EF4-FFF2-40B4-BE49-F238E27FC236}">
                  <a16:creationId xmlns:a16="http://schemas.microsoft.com/office/drawing/2014/main" id="{9FBDB860-DF0B-48A7-BC63-95CBC49850AA}"/>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522177" y="1367065"/>
              <a:ext cx="305391" cy="743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9" name="グループ化 30">
            <a:extLst>
              <a:ext uri="{FF2B5EF4-FFF2-40B4-BE49-F238E27FC236}">
                <a16:creationId xmlns:a16="http://schemas.microsoft.com/office/drawing/2014/main" id="{E5EC923C-4B84-443D-875C-DDF3278354DB}"/>
              </a:ext>
            </a:extLst>
          </p:cNvPr>
          <p:cNvGrpSpPr>
            <a:grpSpLocks/>
          </p:cNvGrpSpPr>
          <p:nvPr/>
        </p:nvGrpSpPr>
        <p:grpSpPr bwMode="auto">
          <a:xfrm>
            <a:off x="8874125" y="1366838"/>
            <a:ext cx="495300" cy="879475"/>
            <a:chOff x="8874125" y="1367065"/>
            <a:chExt cx="495300" cy="879248"/>
          </a:xfrm>
        </p:grpSpPr>
        <p:sp>
          <p:nvSpPr>
            <p:cNvPr id="520" name="正方形/長方形 519">
              <a:extLst>
                <a:ext uri="{FF2B5EF4-FFF2-40B4-BE49-F238E27FC236}">
                  <a16:creationId xmlns:a16="http://schemas.microsoft.com/office/drawing/2014/main" id="{7E2E0CC8-027B-4222-A028-E63444448A0E}"/>
                </a:ext>
              </a:extLst>
            </p:cNvPr>
            <p:cNvSpPr/>
            <p:nvPr/>
          </p:nvSpPr>
          <p:spPr bwMode="auto">
            <a:xfrm>
              <a:off x="8874125" y="2078081"/>
              <a:ext cx="495300" cy="16823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D53</a:t>
              </a:r>
              <a:r>
                <a:rPr lang="ja-JP" altLang="en-US" sz="500" b="1" dirty="0">
                  <a:latin typeface="+mj-ea"/>
                  <a:ea typeface="+mj-ea"/>
                  <a:sym typeface="Gill Sans" pitchFamily="-84" charset="0"/>
                </a:rPr>
                <a:t>型</a:t>
              </a:r>
            </a:p>
          </p:txBody>
        </p:sp>
        <p:pic>
          <p:nvPicPr>
            <p:cNvPr id="521" name="Picture 293" descr="http://sas0.intra.tostem.co.jp/photods/photo/05000/A/1612_DR_CHR_02491A.JPG">
              <a:extLst>
                <a:ext uri="{FF2B5EF4-FFF2-40B4-BE49-F238E27FC236}">
                  <a16:creationId xmlns:a16="http://schemas.microsoft.com/office/drawing/2014/main" id="{43709618-E0CB-487E-9738-4EB2AD91E256}"/>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967234" y="1367065"/>
              <a:ext cx="309082" cy="75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22" name="Picture 295" descr="http://sas0.intra.tostem.co.jp/photods/photo/05000/A/1612_DR_CHR_02497A.JPG">
            <a:extLst>
              <a:ext uri="{FF2B5EF4-FFF2-40B4-BE49-F238E27FC236}">
                <a16:creationId xmlns:a16="http://schemas.microsoft.com/office/drawing/2014/main" id="{BF00ED4F-6321-4712-BB4D-E93676B7030A}"/>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402763" y="1373188"/>
            <a:ext cx="3063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23" name="グループ化 31">
            <a:extLst>
              <a:ext uri="{FF2B5EF4-FFF2-40B4-BE49-F238E27FC236}">
                <a16:creationId xmlns:a16="http://schemas.microsoft.com/office/drawing/2014/main" id="{9C641E0F-484C-47EB-9D12-00290A7C3CC8}"/>
              </a:ext>
            </a:extLst>
          </p:cNvPr>
          <p:cNvGrpSpPr>
            <a:grpSpLocks/>
          </p:cNvGrpSpPr>
          <p:nvPr/>
        </p:nvGrpSpPr>
        <p:grpSpPr bwMode="auto">
          <a:xfrm>
            <a:off x="8423275" y="2366963"/>
            <a:ext cx="495300" cy="890587"/>
            <a:chOff x="8423275" y="2367744"/>
            <a:chExt cx="495300" cy="889806"/>
          </a:xfrm>
        </p:grpSpPr>
        <p:sp>
          <p:nvSpPr>
            <p:cNvPr id="524" name="正方形/長方形 523">
              <a:extLst>
                <a:ext uri="{FF2B5EF4-FFF2-40B4-BE49-F238E27FC236}">
                  <a16:creationId xmlns:a16="http://schemas.microsoft.com/office/drawing/2014/main" id="{B13B4E41-D1FE-46B3-A459-B3E93EB7D2B7}"/>
                </a:ext>
              </a:extLst>
            </p:cNvPr>
            <p:cNvSpPr/>
            <p:nvPr/>
          </p:nvSpPr>
          <p:spPr bwMode="auto">
            <a:xfrm>
              <a:off x="8423275" y="3087837"/>
              <a:ext cx="495300" cy="1697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D61</a:t>
              </a:r>
              <a:r>
                <a:rPr lang="ja-JP" altLang="en-US" sz="500" b="1" dirty="0">
                  <a:latin typeface="+mj-ea"/>
                  <a:ea typeface="+mj-ea"/>
                  <a:sym typeface="Gill Sans" pitchFamily="-84" charset="0"/>
                </a:rPr>
                <a:t>型</a:t>
              </a:r>
            </a:p>
          </p:txBody>
        </p:sp>
        <p:pic>
          <p:nvPicPr>
            <p:cNvPr id="525" name="Picture 297" descr="http://sas0.intra.tostem.co.jp/photods/photo/05000/A/1612_DR_CHR_02503A.JPG">
              <a:extLst>
                <a:ext uri="{FF2B5EF4-FFF2-40B4-BE49-F238E27FC236}">
                  <a16:creationId xmlns:a16="http://schemas.microsoft.com/office/drawing/2014/main" id="{72108AB3-9314-4B06-9E99-47D6EE2262F8}"/>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522690" y="2367744"/>
              <a:ext cx="304878" cy="747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26" name="Picture 299" descr="http://sas0.intra.tostem.co.jp/photods/photo/05000/A/1612_DR_CHR_02509A.JPG">
            <a:extLst>
              <a:ext uri="{FF2B5EF4-FFF2-40B4-BE49-F238E27FC236}">
                <a16:creationId xmlns:a16="http://schemas.microsoft.com/office/drawing/2014/main" id="{406C514B-82D5-4DA1-861A-D0187813F933}"/>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966200" y="2376488"/>
            <a:ext cx="30956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7" name="Picture 301" descr="http://sas0.intra.tostem.co.jp/photods/photo/05000/A/1612_DR_CHR_02515A.JPG">
            <a:extLst>
              <a:ext uri="{FF2B5EF4-FFF2-40B4-BE49-F238E27FC236}">
                <a16:creationId xmlns:a16="http://schemas.microsoft.com/office/drawing/2014/main" id="{F9ABEA9F-3B7A-4922-862E-A589C77FB839}"/>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417050" y="2374900"/>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8" name="Picture 303" descr="http://sas0.intra.tostem.co.jp/photods/photo/05000/A/1612_DR_CHR_02521A.JPG">
            <a:extLst>
              <a:ext uri="{FF2B5EF4-FFF2-40B4-BE49-F238E27FC236}">
                <a16:creationId xmlns:a16="http://schemas.microsoft.com/office/drawing/2014/main" id="{B588DD9F-B058-458A-9982-2D6855B47937}"/>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523288" y="3384550"/>
            <a:ext cx="3079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9" name="角丸四角形 325">
            <a:extLst>
              <a:ext uri="{FF2B5EF4-FFF2-40B4-BE49-F238E27FC236}">
                <a16:creationId xmlns:a16="http://schemas.microsoft.com/office/drawing/2014/main" id="{D97AF482-40CC-499A-9EBD-B43F971A81AE}"/>
              </a:ext>
            </a:extLst>
          </p:cNvPr>
          <p:cNvSpPr/>
          <p:nvPr/>
        </p:nvSpPr>
        <p:spPr>
          <a:xfrm>
            <a:off x="4951413" y="6248400"/>
            <a:ext cx="304800" cy="109538"/>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pic>
        <p:nvPicPr>
          <p:cNvPr id="530" name="Picture 309" descr="http://sas0.intra.tostem.co.jp/photods/photo/05000/A/1612_DR_CHR_02581A.JPG">
            <a:extLst>
              <a:ext uri="{FF2B5EF4-FFF2-40B4-BE49-F238E27FC236}">
                <a16:creationId xmlns:a16="http://schemas.microsoft.com/office/drawing/2014/main" id="{D92B546A-B9F3-4123-930A-0670B6171015}"/>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416675" y="4389438"/>
            <a:ext cx="30956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31" name="グループ化 37">
            <a:extLst>
              <a:ext uri="{FF2B5EF4-FFF2-40B4-BE49-F238E27FC236}">
                <a16:creationId xmlns:a16="http://schemas.microsoft.com/office/drawing/2014/main" id="{C75F68B8-1488-4124-BA3F-42ABC53F049F}"/>
              </a:ext>
            </a:extLst>
          </p:cNvPr>
          <p:cNvGrpSpPr>
            <a:grpSpLocks/>
          </p:cNvGrpSpPr>
          <p:nvPr/>
        </p:nvGrpSpPr>
        <p:grpSpPr bwMode="auto">
          <a:xfrm>
            <a:off x="84138" y="1366838"/>
            <a:ext cx="495300" cy="881062"/>
            <a:chOff x="84583" y="1367065"/>
            <a:chExt cx="495300" cy="881628"/>
          </a:xfrm>
        </p:grpSpPr>
        <p:sp>
          <p:nvSpPr>
            <p:cNvPr id="532" name="正方形/長方形 531">
              <a:extLst>
                <a:ext uri="{FF2B5EF4-FFF2-40B4-BE49-F238E27FC236}">
                  <a16:creationId xmlns:a16="http://schemas.microsoft.com/office/drawing/2014/main" id="{36130568-C1FE-4866-9A30-1F044A5234C0}"/>
                </a:ext>
              </a:extLst>
            </p:cNvPr>
            <p:cNvSpPr/>
            <p:nvPr/>
          </p:nvSpPr>
          <p:spPr bwMode="auto">
            <a:xfrm>
              <a:off x="84583" y="2085076"/>
              <a:ext cx="495300" cy="16361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G11</a:t>
              </a:r>
              <a:r>
                <a:rPr lang="ja-JP" altLang="en-US" sz="500" b="1" dirty="0">
                  <a:latin typeface="+mj-ea"/>
                  <a:ea typeface="+mj-ea"/>
                  <a:sym typeface="Gill Sans" pitchFamily="-84" charset="0"/>
                </a:rPr>
                <a:t>型</a:t>
              </a:r>
            </a:p>
          </p:txBody>
        </p:sp>
        <p:pic>
          <p:nvPicPr>
            <p:cNvPr id="533" name="Picture 311" descr="http://sas0.intra.tostem.co.jp/photods/photo/05000/A/1612_DR_CHR_02587A.JPG">
              <a:extLst>
                <a:ext uri="{FF2B5EF4-FFF2-40B4-BE49-F238E27FC236}">
                  <a16:creationId xmlns:a16="http://schemas.microsoft.com/office/drawing/2014/main" id="{289EABE8-932D-4312-82A2-A64338B3DD12}"/>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78680" y="1367065"/>
              <a:ext cx="307106" cy="748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4" name="グループ化 38">
            <a:extLst>
              <a:ext uri="{FF2B5EF4-FFF2-40B4-BE49-F238E27FC236}">
                <a16:creationId xmlns:a16="http://schemas.microsoft.com/office/drawing/2014/main" id="{ACEF6CCE-B552-4EA6-8C09-56B789E2E79F}"/>
              </a:ext>
            </a:extLst>
          </p:cNvPr>
          <p:cNvGrpSpPr>
            <a:grpSpLocks/>
          </p:cNvGrpSpPr>
          <p:nvPr/>
        </p:nvGrpSpPr>
        <p:grpSpPr bwMode="auto">
          <a:xfrm>
            <a:off x="539750" y="1366838"/>
            <a:ext cx="495300" cy="879475"/>
            <a:chOff x="538957" y="1367066"/>
            <a:chExt cx="495300" cy="880040"/>
          </a:xfrm>
        </p:grpSpPr>
        <p:sp>
          <p:nvSpPr>
            <p:cNvPr id="535" name="正方形/長方形 534">
              <a:extLst>
                <a:ext uri="{FF2B5EF4-FFF2-40B4-BE49-F238E27FC236}">
                  <a16:creationId xmlns:a16="http://schemas.microsoft.com/office/drawing/2014/main" id="{F8CB5F8C-65C9-42E8-A286-5A3533A05062}"/>
                </a:ext>
              </a:extLst>
            </p:cNvPr>
            <p:cNvSpPr/>
            <p:nvPr/>
          </p:nvSpPr>
          <p:spPr bwMode="auto">
            <a:xfrm>
              <a:off x="538957" y="2085077"/>
              <a:ext cx="495300" cy="16202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G12</a:t>
              </a:r>
              <a:r>
                <a:rPr lang="ja-JP" altLang="en-US" sz="500" b="1" dirty="0">
                  <a:latin typeface="+mj-ea"/>
                  <a:ea typeface="+mj-ea"/>
                  <a:sym typeface="Gill Sans" pitchFamily="-84" charset="0"/>
                </a:rPr>
                <a:t>型</a:t>
              </a:r>
            </a:p>
          </p:txBody>
        </p:sp>
        <p:pic>
          <p:nvPicPr>
            <p:cNvPr id="536" name="Picture 313" descr="http://sas0.intra.tostem.co.jp/photods/photo/05000/A/1612_DR_CHR_02593A.JPG">
              <a:extLst>
                <a:ext uri="{FF2B5EF4-FFF2-40B4-BE49-F238E27FC236}">
                  <a16:creationId xmlns:a16="http://schemas.microsoft.com/office/drawing/2014/main" id="{5AB178F0-19FE-4BD2-9684-F13A4EA25012}"/>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25323" y="1367066"/>
              <a:ext cx="307106" cy="748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37" name="グループ化 33">
            <a:extLst>
              <a:ext uri="{FF2B5EF4-FFF2-40B4-BE49-F238E27FC236}">
                <a16:creationId xmlns:a16="http://schemas.microsoft.com/office/drawing/2014/main" id="{68196A5A-6785-4938-873D-0CB27F6E199B}"/>
              </a:ext>
            </a:extLst>
          </p:cNvPr>
          <p:cNvGrpSpPr>
            <a:grpSpLocks/>
          </p:cNvGrpSpPr>
          <p:nvPr/>
        </p:nvGrpSpPr>
        <p:grpSpPr bwMode="auto">
          <a:xfrm>
            <a:off x="71438" y="2374900"/>
            <a:ext cx="495300" cy="882650"/>
            <a:chOff x="71438" y="2374900"/>
            <a:chExt cx="495300" cy="882641"/>
          </a:xfrm>
        </p:grpSpPr>
        <p:sp>
          <p:nvSpPr>
            <p:cNvPr id="538" name="正方形/長方形 537">
              <a:extLst>
                <a:ext uri="{FF2B5EF4-FFF2-40B4-BE49-F238E27FC236}">
                  <a16:creationId xmlns:a16="http://schemas.microsoft.com/office/drawing/2014/main" id="{E2F4C8EE-6973-4120-8DFD-34EEA9C80867}"/>
                </a:ext>
              </a:extLst>
            </p:cNvPr>
            <p:cNvSpPr/>
            <p:nvPr/>
          </p:nvSpPr>
          <p:spPr bwMode="auto">
            <a:xfrm>
              <a:off x="71438" y="3090856"/>
              <a:ext cx="495300" cy="16668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G13</a:t>
              </a:r>
              <a:r>
                <a:rPr lang="ja-JP" altLang="en-US" sz="500" b="1" dirty="0">
                  <a:latin typeface="+mj-ea"/>
                  <a:ea typeface="+mj-ea"/>
                  <a:sym typeface="Gill Sans" pitchFamily="-84" charset="0"/>
                </a:rPr>
                <a:t>型</a:t>
              </a:r>
            </a:p>
          </p:txBody>
        </p:sp>
        <p:pic>
          <p:nvPicPr>
            <p:cNvPr id="539" name="Picture 315" descr="http://sas0.intra.tostem.co.jp/photods/photo/05000/A/1612_DR_CHR_02599A.JPG">
              <a:extLst>
                <a:ext uri="{FF2B5EF4-FFF2-40B4-BE49-F238E27FC236}">
                  <a16:creationId xmlns:a16="http://schemas.microsoft.com/office/drawing/2014/main" id="{DA98F003-0767-4B3A-A87E-F306EBE5090A}"/>
                </a:ext>
              </a:extLst>
            </p:cNvPr>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52400" y="2374900"/>
              <a:ext cx="307355" cy="748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0" name="グループ化 32">
            <a:extLst>
              <a:ext uri="{FF2B5EF4-FFF2-40B4-BE49-F238E27FC236}">
                <a16:creationId xmlns:a16="http://schemas.microsoft.com/office/drawing/2014/main" id="{0E3CFAFC-CE1F-4B91-9E81-071E3398C55F}"/>
              </a:ext>
            </a:extLst>
          </p:cNvPr>
          <p:cNvGrpSpPr>
            <a:grpSpLocks/>
          </p:cNvGrpSpPr>
          <p:nvPr/>
        </p:nvGrpSpPr>
        <p:grpSpPr bwMode="auto">
          <a:xfrm>
            <a:off x="539750" y="2374900"/>
            <a:ext cx="495300" cy="879475"/>
            <a:chOff x="538957" y="2374564"/>
            <a:chExt cx="495300" cy="879018"/>
          </a:xfrm>
        </p:grpSpPr>
        <p:sp>
          <p:nvSpPr>
            <p:cNvPr id="541" name="正方形/長方形 540">
              <a:extLst>
                <a:ext uri="{FF2B5EF4-FFF2-40B4-BE49-F238E27FC236}">
                  <a16:creationId xmlns:a16="http://schemas.microsoft.com/office/drawing/2014/main" id="{11DC0A8D-FE10-4DA0-A0CA-85D4BD93416C}"/>
                </a:ext>
              </a:extLst>
            </p:cNvPr>
            <p:cNvSpPr/>
            <p:nvPr/>
          </p:nvSpPr>
          <p:spPr bwMode="auto">
            <a:xfrm>
              <a:off x="538957" y="3085394"/>
              <a:ext cx="495300" cy="16818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G14</a:t>
              </a:r>
              <a:r>
                <a:rPr lang="ja-JP" altLang="en-US" sz="500" b="1" dirty="0">
                  <a:latin typeface="+mj-ea"/>
                  <a:ea typeface="+mj-ea"/>
                  <a:sym typeface="Gill Sans" pitchFamily="-84" charset="0"/>
                </a:rPr>
                <a:t>型</a:t>
              </a:r>
            </a:p>
          </p:txBody>
        </p:sp>
        <p:pic>
          <p:nvPicPr>
            <p:cNvPr id="542" name="Picture 317" descr="http://sas0.intra.tostem.co.jp/photods/photo/05000/A/1612_DR_CHR_02605A.JPG">
              <a:extLst>
                <a:ext uri="{FF2B5EF4-FFF2-40B4-BE49-F238E27FC236}">
                  <a16:creationId xmlns:a16="http://schemas.microsoft.com/office/drawing/2014/main" id="{5B626F91-706F-4BF0-9D55-9F5D2CD53192}"/>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626436" y="2374564"/>
              <a:ext cx="304879" cy="74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3" name="グループ化 39">
            <a:extLst>
              <a:ext uri="{FF2B5EF4-FFF2-40B4-BE49-F238E27FC236}">
                <a16:creationId xmlns:a16="http://schemas.microsoft.com/office/drawing/2014/main" id="{03C4A656-3F18-4AAB-B8F5-9C89C0F60DCB}"/>
              </a:ext>
            </a:extLst>
          </p:cNvPr>
          <p:cNvGrpSpPr>
            <a:grpSpLocks/>
          </p:cNvGrpSpPr>
          <p:nvPr/>
        </p:nvGrpSpPr>
        <p:grpSpPr bwMode="auto">
          <a:xfrm>
            <a:off x="71438" y="3390900"/>
            <a:ext cx="495300" cy="874713"/>
            <a:chOff x="71438" y="3390900"/>
            <a:chExt cx="495300" cy="874713"/>
          </a:xfrm>
        </p:grpSpPr>
        <p:sp>
          <p:nvSpPr>
            <p:cNvPr id="544" name="正方形/長方形 543">
              <a:extLst>
                <a:ext uri="{FF2B5EF4-FFF2-40B4-BE49-F238E27FC236}">
                  <a16:creationId xmlns:a16="http://schemas.microsoft.com/office/drawing/2014/main" id="{538997EC-1B9C-4DA8-ABA6-48BC81A70A54}"/>
                </a:ext>
              </a:extLst>
            </p:cNvPr>
            <p:cNvSpPr/>
            <p:nvPr/>
          </p:nvSpPr>
          <p:spPr bwMode="auto">
            <a:xfrm>
              <a:off x="71438" y="4102100"/>
              <a:ext cx="495300" cy="1635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G15</a:t>
              </a:r>
              <a:r>
                <a:rPr lang="ja-JP" altLang="en-US" sz="500" b="1" dirty="0">
                  <a:latin typeface="+mj-ea"/>
                  <a:ea typeface="+mj-ea"/>
                  <a:sym typeface="Gill Sans" pitchFamily="-84" charset="0"/>
                </a:rPr>
                <a:t>型</a:t>
              </a:r>
            </a:p>
          </p:txBody>
        </p:sp>
        <p:pic>
          <p:nvPicPr>
            <p:cNvPr id="545" name="Picture 319" descr="http://sas0.intra.tostem.co.jp/photods/photo/05000/A/1612_DR_CHR_02611A.JPG">
              <a:extLst>
                <a:ext uri="{FF2B5EF4-FFF2-40B4-BE49-F238E27FC236}">
                  <a16:creationId xmlns:a16="http://schemas.microsoft.com/office/drawing/2014/main" id="{34F9B905-42BD-4507-BA9C-1032F4F564FF}"/>
                </a:ext>
              </a:extLst>
            </p:cNvPr>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59660" y="3390900"/>
              <a:ext cx="307261" cy="748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46" name="Picture 321" descr="http://sas0.intra.tostem.co.jp/photods/photo/05000/A/1612_DR_CHR_02617A.JPG">
            <a:extLst>
              <a:ext uri="{FF2B5EF4-FFF2-40B4-BE49-F238E27FC236}">
                <a16:creationId xmlns:a16="http://schemas.microsoft.com/office/drawing/2014/main" id="{6805AE63-3B71-4CE9-A141-E70E792F88C0}"/>
              </a:ext>
            </a:extLst>
          </p:cNvPr>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609600" y="3384550"/>
            <a:ext cx="309563"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7" name="円/楕円 304">
            <a:extLst>
              <a:ext uri="{FF2B5EF4-FFF2-40B4-BE49-F238E27FC236}">
                <a16:creationId xmlns:a16="http://schemas.microsoft.com/office/drawing/2014/main" id="{221E9540-8AB1-496B-984D-A76F3BF1AE8E}"/>
              </a:ext>
            </a:extLst>
          </p:cNvPr>
          <p:cNvSpPr/>
          <p:nvPr/>
        </p:nvSpPr>
        <p:spPr bwMode="auto">
          <a:xfrm>
            <a:off x="531813" y="3311525"/>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548" name="Picture 323" descr="http://sas0.intra.tostem.co.jp/photods/photo/05000/A/1612_DR_CHR_02623A.JPG">
            <a:extLst>
              <a:ext uri="{FF2B5EF4-FFF2-40B4-BE49-F238E27FC236}">
                <a16:creationId xmlns:a16="http://schemas.microsoft.com/office/drawing/2014/main" id="{57A41851-B111-4C70-89D2-A7E64B08472B}"/>
              </a:ext>
            </a:extLst>
          </p:cNvPr>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152400" y="4392613"/>
            <a:ext cx="3079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9" name="円/楕円 305">
            <a:extLst>
              <a:ext uri="{FF2B5EF4-FFF2-40B4-BE49-F238E27FC236}">
                <a16:creationId xmlns:a16="http://schemas.microsoft.com/office/drawing/2014/main" id="{57A2E17D-B55B-48F3-9578-B1E16E36526B}"/>
              </a:ext>
            </a:extLst>
          </p:cNvPr>
          <p:cNvSpPr/>
          <p:nvPr/>
        </p:nvSpPr>
        <p:spPr bwMode="auto">
          <a:xfrm>
            <a:off x="98425" y="4322763"/>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550" name="Picture 325" descr="http://sas0.intra.tostem.co.jp/photods/photo/05000/A/1612_DR_CHR_02629A.JPG">
            <a:extLst>
              <a:ext uri="{FF2B5EF4-FFF2-40B4-BE49-F238E27FC236}">
                <a16:creationId xmlns:a16="http://schemas.microsoft.com/office/drawing/2014/main" id="{B7092801-4F31-4099-AE5A-F6BBFDD682DE}"/>
              </a:ext>
            </a:extLst>
          </p:cNvPr>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3886200" y="1376363"/>
            <a:ext cx="30797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1" name="Picture 327" descr="http://sas0.intra.tostem.co.jp/photods/photo/05000/A/1612_DR_CHR_02635A.JPG">
            <a:extLst>
              <a:ext uri="{FF2B5EF4-FFF2-40B4-BE49-F238E27FC236}">
                <a16:creationId xmlns:a16="http://schemas.microsoft.com/office/drawing/2014/main" id="{31F9C4D2-B977-4590-8C94-DC83D6D8A64C}"/>
              </a:ext>
            </a:extLst>
          </p:cNvPr>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4343400" y="1376363"/>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 name="正方形/長方形 552">
            <a:extLst>
              <a:ext uri="{FF2B5EF4-FFF2-40B4-BE49-F238E27FC236}">
                <a16:creationId xmlns:a16="http://schemas.microsoft.com/office/drawing/2014/main" id="{690ADA86-5F87-4C66-ACFE-F562FB391B77}"/>
              </a:ext>
            </a:extLst>
          </p:cNvPr>
          <p:cNvSpPr/>
          <p:nvPr/>
        </p:nvSpPr>
        <p:spPr bwMode="auto">
          <a:xfrm>
            <a:off x="1087438" y="3087688"/>
            <a:ext cx="495300" cy="16986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M16</a:t>
            </a:r>
            <a:r>
              <a:rPr lang="ja-JP" altLang="en-US" sz="500" b="1" dirty="0">
                <a:latin typeface="+mj-ea"/>
                <a:ea typeface="+mj-ea"/>
                <a:sym typeface="Gill Sans" pitchFamily="-84" charset="0"/>
              </a:rPr>
              <a:t>型</a:t>
            </a:r>
          </a:p>
        </p:txBody>
      </p:sp>
      <p:sp>
        <p:nvSpPr>
          <p:cNvPr id="556" name="正方形/長方形 555">
            <a:extLst>
              <a:ext uri="{FF2B5EF4-FFF2-40B4-BE49-F238E27FC236}">
                <a16:creationId xmlns:a16="http://schemas.microsoft.com/office/drawing/2014/main" id="{B1A6ED26-8A23-43FF-B862-2A24A7783B69}"/>
              </a:ext>
            </a:extLst>
          </p:cNvPr>
          <p:cNvSpPr/>
          <p:nvPr/>
        </p:nvSpPr>
        <p:spPr bwMode="auto">
          <a:xfrm>
            <a:off x="1555750" y="3084513"/>
            <a:ext cx="495300" cy="16668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M17</a:t>
            </a:r>
            <a:r>
              <a:rPr lang="ja-JP" altLang="en-US" sz="500" b="1" dirty="0">
                <a:latin typeface="+mj-ea"/>
                <a:ea typeface="+mj-ea"/>
                <a:sym typeface="Gill Sans" pitchFamily="-84" charset="0"/>
              </a:rPr>
              <a:t>型</a:t>
            </a:r>
          </a:p>
        </p:txBody>
      </p:sp>
      <p:pic>
        <p:nvPicPr>
          <p:cNvPr id="557" name="Picture 331" descr="http://sas0.intra.tostem.co.jp/photods/photo/05000/A/1612_DR_CHR_02647A.JPG">
            <a:extLst>
              <a:ext uri="{FF2B5EF4-FFF2-40B4-BE49-F238E27FC236}">
                <a16:creationId xmlns:a16="http://schemas.microsoft.com/office/drawing/2014/main" id="{23FAF272-0D6D-49B0-BC03-89A421D5431D}"/>
              </a:ext>
            </a:extLst>
          </p:cNvPr>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1647895" y="2366963"/>
            <a:ext cx="308468" cy="75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58" name="グループ化 45">
            <a:extLst>
              <a:ext uri="{FF2B5EF4-FFF2-40B4-BE49-F238E27FC236}">
                <a16:creationId xmlns:a16="http://schemas.microsoft.com/office/drawing/2014/main" id="{FD42DAB3-2F8F-45B2-95D5-C7EBE85FC742}"/>
              </a:ext>
            </a:extLst>
          </p:cNvPr>
          <p:cNvGrpSpPr>
            <a:grpSpLocks/>
          </p:cNvGrpSpPr>
          <p:nvPr/>
        </p:nvGrpSpPr>
        <p:grpSpPr bwMode="auto">
          <a:xfrm>
            <a:off x="1997075" y="2371725"/>
            <a:ext cx="495300" cy="879475"/>
            <a:chOff x="1997075" y="2372217"/>
            <a:chExt cx="495300" cy="879776"/>
          </a:xfrm>
        </p:grpSpPr>
        <p:sp>
          <p:nvSpPr>
            <p:cNvPr id="559" name="正方形/長方形 558">
              <a:extLst>
                <a:ext uri="{FF2B5EF4-FFF2-40B4-BE49-F238E27FC236}">
                  <a16:creationId xmlns:a16="http://schemas.microsoft.com/office/drawing/2014/main" id="{FCB1F089-5535-4FE4-93DC-657CAAE1600E}"/>
                </a:ext>
              </a:extLst>
            </p:cNvPr>
            <p:cNvSpPr/>
            <p:nvPr/>
          </p:nvSpPr>
          <p:spPr bwMode="auto">
            <a:xfrm>
              <a:off x="1997075" y="3085249"/>
              <a:ext cx="495300" cy="16674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M18</a:t>
              </a:r>
              <a:r>
                <a:rPr lang="ja-JP" altLang="en-US" sz="500" b="1" dirty="0">
                  <a:latin typeface="+mj-ea"/>
                  <a:ea typeface="+mj-ea"/>
                  <a:sym typeface="Gill Sans" pitchFamily="-84" charset="0"/>
                </a:rPr>
                <a:t>型</a:t>
              </a:r>
            </a:p>
          </p:txBody>
        </p:sp>
        <p:pic>
          <p:nvPicPr>
            <p:cNvPr id="560" name="Picture 333" descr="http://sas0.intra.tostem.co.jp/photods/photo/05000/A/1612_DR_CHR_02653A.JPG">
              <a:extLst>
                <a:ext uri="{FF2B5EF4-FFF2-40B4-BE49-F238E27FC236}">
                  <a16:creationId xmlns:a16="http://schemas.microsoft.com/office/drawing/2014/main" id="{23F3071C-269F-49F2-8517-937B50F2E546}"/>
                </a:ext>
              </a:extLst>
            </p:cNvPr>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2092689" y="2372217"/>
              <a:ext cx="304072" cy="74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61" name="グループ化 47">
            <a:extLst>
              <a:ext uri="{FF2B5EF4-FFF2-40B4-BE49-F238E27FC236}">
                <a16:creationId xmlns:a16="http://schemas.microsoft.com/office/drawing/2014/main" id="{E88365A0-7937-45ED-A940-9C3714EDA01E}"/>
              </a:ext>
            </a:extLst>
          </p:cNvPr>
          <p:cNvGrpSpPr>
            <a:grpSpLocks/>
          </p:cNvGrpSpPr>
          <p:nvPr/>
        </p:nvGrpSpPr>
        <p:grpSpPr bwMode="auto">
          <a:xfrm>
            <a:off x="2444750" y="2371725"/>
            <a:ext cx="495300" cy="877888"/>
            <a:chOff x="2444750" y="2372458"/>
            <a:chExt cx="495300" cy="877153"/>
          </a:xfrm>
        </p:grpSpPr>
        <p:sp>
          <p:nvSpPr>
            <p:cNvPr id="562" name="正方形/長方形 561">
              <a:extLst>
                <a:ext uri="{FF2B5EF4-FFF2-40B4-BE49-F238E27FC236}">
                  <a16:creationId xmlns:a16="http://schemas.microsoft.com/office/drawing/2014/main" id="{17693A6B-F103-4E18-9A27-32107DCC1048}"/>
                </a:ext>
              </a:extLst>
            </p:cNvPr>
            <p:cNvSpPr/>
            <p:nvPr/>
          </p:nvSpPr>
          <p:spPr bwMode="auto">
            <a:xfrm>
              <a:off x="2444750" y="3081477"/>
              <a:ext cx="495300" cy="16813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M19</a:t>
              </a:r>
              <a:r>
                <a:rPr lang="ja-JP" altLang="en-US" sz="500" b="1" dirty="0">
                  <a:latin typeface="+mj-ea"/>
                  <a:ea typeface="+mj-ea"/>
                  <a:sym typeface="Gill Sans" pitchFamily="-84" charset="0"/>
                </a:rPr>
                <a:t>型</a:t>
              </a:r>
            </a:p>
          </p:txBody>
        </p:sp>
        <p:pic>
          <p:nvPicPr>
            <p:cNvPr id="563" name="Picture 335" descr="http://sas0.intra.tostem.co.jp/photods/photo/05000/A/1612_DR_CHR_02659A.JPG">
              <a:extLst>
                <a:ext uri="{FF2B5EF4-FFF2-40B4-BE49-F238E27FC236}">
                  <a16:creationId xmlns:a16="http://schemas.microsoft.com/office/drawing/2014/main" id="{619F1E90-FFD4-4B06-949D-2175533596B6}"/>
                </a:ext>
              </a:extLst>
            </p:cNvPr>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2540914" y="2372458"/>
              <a:ext cx="302971" cy="738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64" name="グループ化 50">
            <a:extLst>
              <a:ext uri="{FF2B5EF4-FFF2-40B4-BE49-F238E27FC236}">
                <a16:creationId xmlns:a16="http://schemas.microsoft.com/office/drawing/2014/main" id="{F7BFFB4F-34F0-4CC9-8661-AF3FCEBC2D57}"/>
              </a:ext>
            </a:extLst>
          </p:cNvPr>
          <p:cNvGrpSpPr>
            <a:grpSpLocks/>
          </p:cNvGrpSpPr>
          <p:nvPr/>
        </p:nvGrpSpPr>
        <p:grpSpPr bwMode="auto">
          <a:xfrm>
            <a:off x="3803650" y="2374900"/>
            <a:ext cx="495300" cy="884238"/>
            <a:chOff x="3803320" y="2374416"/>
            <a:chExt cx="495300" cy="884720"/>
          </a:xfrm>
        </p:grpSpPr>
        <p:sp>
          <p:nvSpPr>
            <p:cNvPr id="565" name="正方形/長方形 564">
              <a:extLst>
                <a:ext uri="{FF2B5EF4-FFF2-40B4-BE49-F238E27FC236}">
                  <a16:creationId xmlns:a16="http://schemas.microsoft.com/office/drawing/2014/main" id="{424570B2-882B-4AD2-B1E3-D5B9717584EE}"/>
                </a:ext>
              </a:extLst>
            </p:cNvPr>
            <p:cNvSpPr/>
            <p:nvPr/>
          </p:nvSpPr>
          <p:spPr bwMode="auto">
            <a:xfrm>
              <a:off x="3803320" y="3090769"/>
              <a:ext cx="495300" cy="168367"/>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M22</a:t>
              </a:r>
              <a:r>
                <a:rPr lang="ja-JP" altLang="en-US" sz="500" b="1" dirty="0">
                  <a:latin typeface="+mj-ea"/>
                  <a:ea typeface="+mj-ea"/>
                  <a:sym typeface="Gill Sans" pitchFamily="-84" charset="0"/>
                </a:rPr>
                <a:t>型</a:t>
              </a:r>
            </a:p>
          </p:txBody>
        </p:sp>
        <p:pic>
          <p:nvPicPr>
            <p:cNvPr id="566" name="Picture 339" descr="http://sas0.intra.tostem.co.jp/photods/photo/05000/A/1612_DR_CHR_02677A.JPG">
              <a:extLst>
                <a:ext uri="{FF2B5EF4-FFF2-40B4-BE49-F238E27FC236}">
                  <a16:creationId xmlns:a16="http://schemas.microsoft.com/office/drawing/2014/main" id="{794FB8FE-382C-4BB8-BFBE-A85B59A42F6F}"/>
                </a:ext>
              </a:extLst>
            </p:cNvPr>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3898106" y="2374416"/>
              <a:ext cx="305729" cy="7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67" name="角丸四角形 353">
            <a:extLst>
              <a:ext uri="{FF2B5EF4-FFF2-40B4-BE49-F238E27FC236}">
                <a16:creationId xmlns:a16="http://schemas.microsoft.com/office/drawing/2014/main" id="{143C5899-0684-4206-9C61-3913C186535C}"/>
              </a:ext>
            </a:extLst>
          </p:cNvPr>
          <p:cNvSpPr/>
          <p:nvPr/>
        </p:nvSpPr>
        <p:spPr>
          <a:xfrm>
            <a:off x="5418138" y="6246813"/>
            <a:ext cx="306387" cy="109537"/>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k4</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grpSp>
        <p:nvGrpSpPr>
          <p:cNvPr id="568" name="グループ化 51">
            <a:extLst>
              <a:ext uri="{FF2B5EF4-FFF2-40B4-BE49-F238E27FC236}">
                <a16:creationId xmlns:a16="http://schemas.microsoft.com/office/drawing/2014/main" id="{0AC5F370-7D5E-49E5-9AD0-E33CEE483D80}"/>
              </a:ext>
            </a:extLst>
          </p:cNvPr>
          <p:cNvGrpSpPr>
            <a:grpSpLocks/>
          </p:cNvGrpSpPr>
          <p:nvPr/>
        </p:nvGrpSpPr>
        <p:grpSpPr bwMode="auto">
          <a:xfrm>
            <a:off x="4244975" y="2371725"/>
            <a:ext cx="495300" cy="884238"/>
            <a:chOff x="4244975" y="2372513"/>
            <a:chExt cx="495300" cy="883459"/>
          </a:xfrm>
        </p:grpSpPr>
        <p:sp>
          <p:nvSpPr>
            <p:cNvPr id="569" name="正方形/長方形 568">
              <a:extLst>
                <a:ext uri="{FF2B5EF4-FFF2-40B4-BE49-F238E27FC236}">
                  <a16:creationId xmlns:a16="http://schemas.microsoft.com/office/drawing/2014/main" id="{2FCF23A6-24DF-4890-9515-2E02E15C8BA0}"/>
                </a:ext>
              </a:extLst>
            </p:cNvPr>
            <p:cNvSpPr/>
            <p:nvPr/>
          </p:nvSpPr>
          <p:spPr bwMode="auto">
            <a:xfrm>
              <a:off x="4244975" y="3086259"/>
              <a:ext cx="495300" cy="1697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M26</a:t>
              </a:r>
              <a:r>
                <a:rPr lang="ja-JP" altLang="en-US" sz="500" b="1" dirty="0">
                  <a:latin typeface="+mj-ea"/>
                  <a:ea typeface="+mj-ea"/>
                  <a:sym typeface="Gill Sans" pitchFamily="-84" charset="0"/>
                </a:rPr>
                <a:t>型</a:t>
              </a:r>
            </a:p>
          </p:txBody>
        </p:sp>
        <p:pic>
          <p:nvPicPr>
            <p:cNvPr id="570" name="Picture 341" descr="http://sas0.intra.tostem.co.jp/photods/photo/05000/A/1612_DR_CHR_02683A.JPG">
              <a:extLst>
                <a:ext uri="{FF2B5EF4-FFF2-40B4-BE49-F238E27FC236}">
                  <a16:creationId xmlns:a16="http://schemas.microsoft.com/office/drawing/2014/main" id="{56EC9E12-B887-4AC6-8CD9-5ADE5F9032A4}"/>
                </a:ext>
              </a:extLst>
            </p:cNvPr>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4343400" y="2372513"/>
              <a:ext cx="309466" cy="753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1" name="グループ化 53">
            <a:extLst>
              <a:ext uri="{FF2B5EF4-FFF2-40B4-BE49-F238E27FC236}">
                <a16:creationId xmlns:a16="http://schemas.microsoft.com/office/drawing/2014/main" id="{9DF00A00-DC08-4B7B-8427-6AF5F0E2FC77}"/>
              </a:ext>
            </a:extLst>
          </p:cNvPr>
          <p:cNvGrpSpPr>
            <a:grpSpLocks/>
          </p:cNvGrpSpPr>
          <p:nvPr/>
        </p:nvGrpSpPr>
        <p:grpSpPr bwMode="auto">
          <a:xfrm>
            <a:off x="1095375" y="3379788"/>
            <a:ext cx="495300" cy="879475"/>
            <a:chOff x="1095375" y="3380109"/>
            <a:chExt cx="495300" cy="879147"/>
          </a:xfrm>
        </p:grpSpPr>
        <p:sp>
          <p:nvSpPr>
            <p:cNvPr id="572" name="正方形/長方形 571">
              <a:extLst>
                <a:ext uri="{FF2B5EF4-FFF2-40B4-BE49-F238E27FC236}">
                  <a16:creationId xmlns:a16="http://schemas.microsoft.com/office/drawing/2014/main" id="{4347EA00-F235-4911-9A39-063089B72752}"/>
                </a:ext>
              </a:extLst>
            </p:cNvPr>
            <p:cNvSpPr/>
            <p:nvPr/>
          </p:nvSpPr>
          <p:spPr bwMode="auto">
            <a:xfrm>
              <a:off x="1095375" y="4091044"/>
              <a:ext cx="495300" cy="168212"/>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M27</a:t>
              </a:r>
              <a:r>
                <a:rPr lang="ja-JP" altLang="en-US" sz="500" b="1" dirty="0">
                  <a:latin typeface="+mj-ea"/>
                  <a:ea typeface="+mj-ea"/>
                  <a:sym typeface="Gill Sans" pitchFamily="-84" charset="0"/>
                </a:rPr>
                <a:t>型</a:t>
              </a:r>
            </a:p>
          </p:txBody>
        </p:sp>
        <p:pic>
          <p:nvPicPr>
            <p:cNvPr id="573" name="Picture 343" descr="http://sas0.intra.tostem.co.jp/photods/photo/05000/A/1612_DR_CHR_02689A.JPG">
              <a:extLst>
                <a:ext uri="{FF2B5EF4-FFF2-40B4-BE49-F238E27FC236}">
                  <a16:creationId xmlns:a16="http://schemas.microsoft.com/office/drawing/2014/main" id="{1C0169CA-F6ED-433B-BAC0-77F45C56A18D}"/>
                </a:ext>
              </a:extLst>
            </p:cNvPr>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1196017" y="3380109"/>
              <a:ext cx="309600" cy="754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4" name="グループ化 54">
            <a:extLst>
              <a:ext uri="{FF2B5EF4-FFF2-40B4-BE49-F238E27FC236}">
                <a16:creationId xmlns:a16="http://schemas.microsoft.com/office/drawing/2014/main" id="{AFA9CB0E-C7C4-4B80-95D7-1AB70CBBD5EB}"/>
              </a:ext>
            </a:extLst>
          </p:cNvPr>
          <p:cNvGrpSpPr>
            <a:grpSpLocks/>
          </p:cNvGrpSpPr>
          <p:nvPr/>
        </p:nvGrpSpPr>
        <p:grpSpPr bwMode="auto">
          <a:xfrm>
            <a:off x="1557338" y="3387725"/>
            <a:ext cx="495300" cy="871538"/>
            <a:chOff x="1556711" y="3387725"/>
            <a:chExt cx="495300" cy="871530"/>
          </a:xfrm>
        </p:grpSpPr>
        <p:sp>
          <p:nvSpPr>
            <p:cNvPr id="575" name="正方形/長方形 574">
              <a:extLst>
                <a:ext uri="{FF2B5EF4-FFF2-40B4-BE49-F238E27FC236}">
                  <a16:creationId xmlns:a16="http://schemas.microsoft.com/office/drawing/2014/main" id="{B7663D1F-8671-4945-867B-4BCC65CE404E}"/>
                </a:ext>
              </a:extLst>
            </p:cNvPr>
            <p:cNvSpPr/>
            <p:nvPr/>
          </p:nvSpPr>
          <p:spPr bwMode="auto">
            <a:xfrm>
              <a:off x="1556711" y="4090982"/>
              <a:ext cx="495300" cy="16827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M28</a:t>
              </a:r>
              <a:r>
                <a:rPr lang="ja-JP" altLang="en-US" sz="500" b="1" dirty="0">
                  <a:latin typeface="+mj-ea"/>
                  <a:ea typeface="+mj-ea"/>
                  <a:sym typeface="Gill Sans" pitchFamily="-84" charset="0"/>
                </a:rPr>
                <a:t>型</a:t>
              </a:r>
            </a:p>
          </p:txBody>
        </p:sp>
        <p:pic>
          <p:nvPicPr>
            <p:cNvPr id="576" name="Picture 345" descr="http://sas0.intra.tostem.co.jp/photods/photo/05000/A/1612_DR_CHR_02695A.JPG">
              <a:extLst>
                <a:ext uri="{FF2B5EF4-FFF2-40B4-BE49-F238E27FC236}">
                  <a16:creationId xmlns:a16="http://schemas.microsoft.com/office/drawing/2014/main" id="{71292235-D786-42E2-A1E7-71D220D6FF18}"/>
                </a:ext>
              </a:extLst>
            </p:cNvPr>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1652019" y="3387725"/>
              <a:ext cx="304685" cy="742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7" name="グループ化 56">
            <a:extLst>
              <a:ext uri="{FF2B5EF4-FFF2-40B4-BE49-F238E27FC236}">
                <a16:creationId xmlns:a16="http://schemas.microsoft.com/office/drawing/2014/main" id="{499DF2CC-447B-439E-9E8B-780C16A2B3D9}"/>
              </a:ext>
            </a:extLst>
          </p:cNvPr>
          <p:cNvGrpSpPr>
            <a:grpSpLocks/>
          </p:cNvGrpSpPr>
          <p:nvPr/>
        </p:nvGrpSpPr>
        <p:grpSpPr bwMode="auto">
          <a:xfrm>
            <a:off x="2890838" y="3314700"/>
            <a:ext cx="495300" cy="936625"/>
            <a:chOff x="2890838" y="3314700"/>
            <a:chExt cx="495299" cy="935832"/>
          </a:xfrm>
        </p:grpSpPr>
        <p:sp>
          <p:nvSpPr>
            <p:cNvPr id="578" name="正方形/長方形 577">
              <a:extLst>
                <a:ext uri="{FF2B5EF4-FFF2-40B4-BE49-F238E27FC236}">
                  <a16:creationId xmlns:a16="http://schemas.microsoft.com/office/drawing/2014/main" id="{50F32CD8-4A11-4BE7-86A2-724182610351}"/>
                </a:ext>
              </a:extLst>
            </p:cNvPr>
            <p:cNvSpPr/>
            <p:nvPr/>
          </p:nvSpPr>
          <p:spPr bwMode="auto">
            <a:xfrm>
              <a:off x="2890838" y="4082399"/>
              <a:ext cx="495299" cy="16813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M82</a:t>
              </a:r>
              <a:r>
                <a:rPr lang="ja-JP" altLang="en-US" sz="500" b="1" dirty="0">
                  <a:latin typeface="+mj-ea"/>
                  <a:ea typeface="+mj-ea"/>
                  <a:sym typeface="Gill Sans" pitchFamily="-84" charset="0"/>
                </a:rPr>
                <a:t>型</a:t>
              </a:r>
            </a:p>
          </p:txBody>
        </p:sp>
        <p:pic>
          <p:nvPicPr>
            <p:cNvPr id="579" name="Picture 347" descr="http://sas0.intra.tostem.co.jp/photods/photo/05000/A/1612_DR_CHR_02707A.JPG">
              <a:extLst>
                <a:ext uri="{FF2B5EF4-FFF2-40B4-BE49-F238E27FC236}">
                  <a16:creationId xmlns:a16="http://schemas.microsoft.com/office/drawing/2014/main" id="{E373DEB4-31F9-4782-AD6A-0695CDD7B280}"/>
                </a:ext>
              </a:extLst>
            </p:cNvPr>
            <p:cNvPicPr>
              <a:picLocks noChangeAspect="1" noChangeArrowheads="1"/>
            </p:cNvPicPr>
            <p:nvPr/>
          </p:nvPicPr>
          <p:blipFill>
            <a:blip r:embed="rId47">
              <a:extLst>
                <a:ext uri="{28A0092B-C50C-407E-A947-70E740481C1C}">
                  <a14:useLocalDpi xmlns:a14="http://schemas.microsoft.com/office/drawing/2010/main" val="0"/>
                </a:ext>
              </a:extLst>
            </a:blip>
            <a:srcRect/>
            <a:stretch>
              <a:fillRect/>
            </a:stretch>
          </p:blipFill>
          <p:spPr bwMode="auto">
            <a:xfrm>
              <a:off x="2985141" y="3382079"/>
              <a:ext cx="306694" cy="747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0" name="円/楕円 299">
              <a:extLst>
                <a:ext uri="{FF2B5EF4-FFF2-40B4-BE49-F238E27FC236}">
                  <a16:creationId xmlns:a16="http://schemas.microsoft.com/office/drawing/2014/main" id="{C065769B-767F-4DAB-99A0-95CA24414792}"/>
                </a:ext>
              </a:extLst>
            </p:cNvPr>
            <p:cNvSpPr/>
            <p:nvPr/>
          </p:nvSpPr>
          <p:spPr bwMode="auto">
            <a:xfrm>
              <a:off x="2921000" y="3314700"/>
              <a:ext cx="147638" cy="1522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grpSp>
      <p:pic>
        <p:nvPicPr>
          <p:cNvPr id="581" name="Picture 337" descr="http://sas0.intra.tostem.co.jp/photods/photo/05000/A/1612_DR_CHR_02665A.JPG">
            <a:extLst>
              <a:ext uri="{FF2B5EF4-FFF2-40B4-BE49-F238E27FC236}">
                <a16:creationId xmlns:a16="http://schemas.microsoft.com/office/drawing/2014/main" id="{9E5F1DBE-2022-425D-A824-80816C6799D7}"/>
              </a:ext>
            </a:extLst>
          </p:cNvPr>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2990850" y="2370138"/>
            <a:ext cx="306388"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82" name="グループ化 58">
            <a:extLst>
              <a:ext uri="{FF2B5EF4-FFF2-40B4-BE49-F238E27FC236}">
                <a16:creationId xmlns:a16="http://schemas.microsoft.com/office/drawing/2014/main" id="{A2313A24-E4E0-4336-97D1-FE0CDD8C20FD}"/>
              </a:ext>
            </a:extLst>
          </p:cNvPr>
          <p:cNvGrpSpPr>
            <a:grpSpLocks/>
          </p:cNvGrpSpPr>
          <p:nvPr/>
        </p:nvGrpSpPr>
        <p:grpSpPr bwMode="auto">
          <a:xfrm>
            <a:off x="3792538" y="3321050"/>
            <a:ext cx="495300" cy="936625"/>
            <a:chOff x="3792339" y="3321050"/>
            <a:chExt cx="495300" cy="936625"/>
          </a:xfrm>
        </p:grpSpPr>
        <p:sp>
          <p:nvSpPr>
            <p:cNvPr id="583" name="正方形/長方形 582">
              <a:extLst>
                <a:ext uri="{FF2B5EF4-FFF2-40B4-BE49-F238E27FC236}">
                  <a16:creationId xmlns:a16="http://schemas.microsoft.com/office/drawing/2014/main" id="{D2309B79-80B9-40D2-BB4D-336C6899A072}"/>
                </a:ext>
              </a:extLst>
            </p:cNvPr>
            <p:cNvSpPr/>
            <p:nvPr/>
          </p:nvSpPr>
          <p:spPr bwMode="auto">
            <a:xfrm>
              <a:off x="3792339" y="4089400"/>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M84</a:t>
              </a:r>
              <a:r>
                <a:rPr lang="ja-JP" altLang="en-US" sz="500" b="1" dirty="0">
                  <a:latin typeface="+mj-ea"/>
                  <a:ea typeface="+mj-ea"/>
                  <a:sym typeface="Gill Sans" pitchFamily="-84" charset="0"/>
                </a:rPr>
                <a:t>型</a:t>
              </a:r>
            </a:p>
          </p:txBody>
        </p:sp>
        <p:pic>
          <p:nvPicPr>
            <p:cNvPr id="584" name="Picture 349" descr="http://sas0.intra.tostem.co.jp/photods/photo/05000/A/1612_DR_CHR_02719A.JPG">
              <a:extLst>
                <a:ext uri="{FF2B5EF4-FFF2-40B4-BE49-F238E27FC236}">
                  <a16:creationId xmlns:a16="http://schemas.microsoft.com/office/drawing/2014/main" id="{23D0C05E-3670-4876-94C7-A0841C0F576B}"/>
                </a:ext>
              </a:extLst>
            </p:cNvPr>
            <p:cNvPicPr>
              <a:picLocks noChangeAspect="1" noChangeArrowheads="1"/>
            </p:cNvPicPr>
            <p:nvPr/>
          </p:nvPicPr>
          <p:blipFill>
            <a:blip r:embed="rId49">
              <a:extLst>
                <a:ext uri="{28A0092B-C50C-407E-A947-70E740481C1C}">
                  <a14:useLocalDpi xmlns:a14="http://schemas.microsoft.com/office/drawing/2010/main" val="0"/>
                </a:ext>
              </a:extLst>
            </a:blip>
            <a:srcRect/>
            <a:stretch>
              <a:fillRect/>
            </a:stretch>
          </p:blipFill>
          <p:spPr bwMode="auto">
            <a:xfrm>
              <a:off x="3886200" y="3382079"/>
              <a:ext cx="304090" cy="740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5" name="円/楕円 298">
              <a:extLst>
                <a:ext uri="{FF2B5EF4-FFF2-40B4-BE49-F238E27FC236}">
                  <a16:creationId xmlns:a16="http://schemas.microsoft.com/office/drawing/2014/main" id="{B5D740FD-41F4-46F8-98A8-C47361E91228}"/>
                </a:ext>
              </a:extLst>
            </p:cNvPr>
            <p:cNvSpPr/>
            <p:nvPr/>
          </p:nvSpPr>
          <p:spPr bwMode="auto">
            <a:xfrm>
              <a:off x="3824089" y="3321050"/>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grpSp>
      <p:pic>
        <p:nvPicPr>
          <p:cNvPr id="586" name="Picture 353" descr="http://sas0.intra.tostem.co.jp/photods/photo/05000/A/1612_DR_CHR_02701A.JPG">
            <a:extLst>
              <a:ext uri="{FF2B5EF4-FFF2-40B4-BE49-F238E27FC236}">
                <a16:creationId xmlns:a16="http://schemas.microsoft.com/office/drawing/2014/main" id="{C2E2102D-B0DB-4FC1-B520-EC572479F6FE}"/>
              </a:ext>
            </a:extLst>
          </p:cNvPr>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2541588" y="3379788"/>
            <a:ext cx="3079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 name="円/楕円 300">
            <a:extLst>
              <a:ext uri="{FF2B5EF4-FFF2-40B4-BE49-F238E27FC236}">
                <a16:creationId xmlns:a16="http://schemas.microsoft.com/office/drawing/2014/main" id="{195A75B8-AE2B-49CD-960D-A79838F19DD7}"/>
              </a:ext>
            </a:extLst>
          </p:cNvPr>
          <p:cNvSpPr/>
          <p:nvPr/>
        </p:nvSpPr>
        <p:spPr bwMode="auto">
          <a:xfrm>
            <a:off x="2463800" y="3324225"/>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grpSp>
        <p:nvGrpSpPr>
          <p:cNvPr id="588" name="グループ化 59">
            <a:extLst>
              <a:ext uri="{FF2B5EF4-FFF2-40B4-BE49-F238E27FC236}">
                <a16:creationId xmlns:a16="http://schemas.microsoft.com/office/drawing/2014/main" id="{346D0D15-A593-4F38-AB64-FE6AF89F8CD8}"/>
              </a:ext>
            </a:extLst>
          </p:cNvPr>
          <p:cNvGrpSpPr>
            <a:grpSpLocks/>
          </p:cNvGrpSpPr>
          <p:nvPr/>
        </p:nvGrpSpPr>
        <p:grpSpPr bwMode="auto">
          <a:xfrm>
            <a:off x="3352800" y="3321050"/>
            <a:ext cx="495300" cy="928688"/>
            <a:chOff x="3352800" y="3321050"/>
            <a:chExt cx="495300" cy="929481"/>
          </a:xfrm>
        </p:grpSpPr>
        <p:sp>
          <p:nvSpPr>
            <p:cNvPr id="589" name="正方形/長方形 588">
              <a:extLst>
                <a:ext uri="{FF2B5EF4-FFF2-40B4-BE49-F238E27FC236}">
                  <a16:creationId xmlns:a16="http://schemas.microsoft.com/office/drawing/2014/main" id="{0EC9A019-3304-4AF4-9444-926264A96852}"/>
                </a:ext>
              </a:extLst>
            </p:cNvPr>
            <p:cNvSpPr/>
            <p:nvPr/>
          </p:nvSpPr>
          <p:spPr bwMode="auto">
            <a:xfrm>
              <a:off x="3352800" y="4082112"/>
              <a:ext cx="495300" cy="16841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M83</a:t>
              </a:r>
              <a:r>
                <a:rPr lang="ja-JP" altLang="en-US" sz="500" b="1" dirty="0">
                  <a:latin typeface="+mj-ea"/>
                  <a:ea typeface="+mj-ea"/>
                  <a:sym typeface="Gill Sans" pitchFamily="-84" charset="0"/>
                </a:rPr>
                <a:t>型</a:t>
              </a:r>
            </a:p>
          </p:txBody>
        </p:sp>
        <p:pic>
          <p:nvPicPr>
            <p:cNvPr id="590" name="Picture 351" descr="http://sas0.intra.tostem.co.jp/photods/photo/05000/A/1612_DR_CHR_02713A.JPG">
              <a:extLst>
                <a:ext uri="{FF2B5EF4-FFF2-40B4-BE49-F238E27FC236}">
                  <a16:creationId xmlns:a16="http://schemas.microsoft.com/office/drawing/2014/main" id="{48C85245-084E-449E-9958-46531FFA0CB7}"/>
                </a:ext>
              </a:extLst>
            </p:cNvPr>
            <p:cNvPicPr>
              <a:picLocks noChangeAspect="1" noChangeArrowheads="1"/>
            </p:cNvPicPr>
            <p:nvPr/>
          </p:nvPicPr>
          <p:blipFill>
            <a:blip r:embed="rId51">
              <a:extLst>
                <a:ext uri="{28A0092B-C50C-407E-A947-70E740481C1C}">
                  <a14:useLocalDpi xmlns:a14="http://schemas.microsoft.com/office/drawing/2010/main" val="0"/>
                </a:ext>
              </a:extLst>
            </a:blip>
            <a:srcRect/>
            <a:stretch>
              <a:fillRect/>
            </a:stretch>
          </p:blipFill>
          <p:spPr bwMode="auto">
            <a:xfrm>
              <a:off x="3443993" y="3380508"/>
              <a:ext cx="305682" cy="74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1" name="円/楕円 301">
              <a:extLst>
                <a:ext uri="{FF2B5EF4-FFF2-40B4-BE49-F238E27FC236}">
                  <a16:creationId xmlns:a16="http://schemas.microsoft.com/office/drawing/2014/main" id="{CE6797AE-80A7-49C8-86DB-49F3E1A6114F}"/>
                </a:ext>
              </a:extLst>
            </p:cNvPr>
            <p:cNvSpPr/>
            <p:nvPr/>
          </p:nvSpPr>
          <p:spPr bwMode="auto">
            <a:xfrm>
              <a:off x="3386138" y="3321050"/>
              <a:ext cx="147637" cy="15253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grpSp>
      <p:sp>
        <p:nvSpPr>
          <p:cNvPr id="593" name="正方形/長方形 592">
            <a:extLst>
              <a:ext uri="{FF2B5EF4-FFF2-40B4-BE49-F238E27FC236}">
                <a16:creationId xmlns:a16="http://schemas.microsoft.com/office/drawing/2014/main" id="{BFBD1797-DE70-44E1-99E3-8838035F2DE2}"/>
              </a:ext>
            </a:extLst>
          </p:cNvPr>
          <p:cNvSpPr/>
          <p:nvPr/>
        </p:nvSpPr>
        <p:spPr bwMode="auto">
          <a:xfrm>
            <a:off x="4249738" y="4089402"/>
            <a:ext cx="495300" cy="16986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M92</a:t>
            </a:r>
            <a:r>
              <a:rPr lang="ja-JP" altLang="en-US" sz="500" b="1" dirty="0">
                <a:latin typeface="+mj-ea"/>
                <a:ea typeface="+mj-ea"/>
                <a:sym typeface="Gill Sans" pitchFamily="-84" charset="0"/>
              </a:rPr>
              <a:t>型</a:t>
            </a:r>
          </a:p>
        </p:txBody>
      </p:sp>
      <p:pic>
        <p:nvPicPr>
          <p:cNvPr id="595" name="Picture 357" descr="http://sas0.intra.tostem.co.jp/photods/photo/05000/A/1612_DR_CHR_02731A.JPG">
            <a:extLst>
              <a:ext uri="{FF2B5EF4-FFF2-40B4-BE49-F238E27FC236}">
                <a16:creationId xmlns:a16="http://schemas.microsoft.com/office/drawing/2014/main" id="{F092C973-3908-41CA-A1AB-2D12C1B1D74D}"/>
              </a:ext>
            </a:extLst>
          </p:cNvPr>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1198563" y="4386263"/>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6" name="グループ化 62">
            <a:extLst>
              <a:ext uri="{FF2B5EF4-FFF2-40B4-BE49-F238E27FC236}">
                <a16:creationId xmlns:a16="http://schemas.microsoft.com/office/drawing/2014/main" id="{F640A039-4E16-4583-A70F-9D479EE838DE}"/>
              </a:ext>
            </a:extLst>
          </p:cNvPr>
          <p:cNvGrpSpPr>
            <a:grpSpLocks/>
          </p:cNvGrpSpPr>
          <p:nvPr/>
        </p:nvGrpSpPr>
        <p:grpSpPr bwMode="auto">
          <a:xfrm>
            <a:off x="1566863" y="4387850"/>
            <a:ext cx="495300" cy="957263"/>
            <a:chOff x="1566804" y="4388124"/>
            <a:chExt cx="495300" cy="956988"/>
          </a:xfrm>
        </p:grpSpPr>
        <p:sp>
          <p:nvSpPr>
            <p:cNvPr id="597" name="正方形/長方形 596">
              <a:extLst>
                <a:ext uri="{FF2B5EF4-FFF2-40B4-BE49-F238E27FC236}">
                  <a16:creationId xmlns:a16="http://schemas.microsoft.com/office/drawing/2014/main" id="{439B466E-C544-42BD-94F9-41A825D74836}"/>
                </a:ext>
              </a:extLst>
            </p:cNvPr>
            <p:cNvSpPr/>
            <p:nvPr/>
          </p:nvSpPr>
          <p:spPr bwMode="auto">
            <a:xfrm>
              <a:off x="1566804" y="5097533"/>
              <a:ext cx="495300" cy="169813"/>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M94</a:t>
              </a:r>
              <a:r>
                <a:rPr lang="ja-JP" altLang="en-US" sz="500" b="1" dirty="0">
                  <a:latin typeface="+mj-ea"/>
                  <a:ea typeface="+mj-ea"/>
                  <a:sym typeface="Gill Sans" pitchFamily="-84" charset="0"/>
                </a:rPr>
                <a:t>型</a:t>
              </a:r>
            </a:p>
          </p:txBody>
        </p:sp>
        <p:sp>
          <p:nvSpPr>
            <p:cNvPr id="598" name="角丸四角形 20">
              <a:extLst>
                <a:ext uri="{FF2B5EF4-FFF2-40B4-BE49-F238E27FC236}">
                  <a16:creationId xmlns:a16="http://schemas.microsoft.com/office/drawing/2014/main" id="{3DDD2325-884C-4F83-BAB5-51F2A1A1EC6D}"/>
                </a:ext>
              </a:extLst>
            </p:cNvPr>
            <p:cNvSpPr/>
            <p:nvPr/>
          </p:nvSpPr>
          <p:spPr>
            <a:xfrm>
              <a:off x="1658879" y="5235605"/>
              <a:ext cx="304800" cy="109507"/>
            </a:xfrm>
            <a:prstGeom prst="roundRect">
              <a:avLst/>
            </a:prstGeom>
            <a:effectLst/>
          </p:spPr>
          <p:style>
            <a:lnRef idx="1">
              <a:schemeClr val="dk1"/>
            </a:lnRef>
            <a:fillRef idx="2">
              <a:schemeClr val="dk1"/>
            </a:fillRef>
            <a:effectRef idx="1">
              <a:schemeClr val="dk1"/>
            </a:effectRef>
            <a:fontRef idx="minor">
              <a:schemeClr val="dk1"/>
            </a:fontRef>
          </p:style>
          <p:txBody>
            <a:bodyPr lIns="0" tIns="0" rIns="0" bIns="0" anchor="ctr"/>
            <a:lstStyle/>
            <a:p>
              <a:pPr algn="ctr" fontAlgn="auto">
                <a:spcBef>
                  <a:spcPts val="0"/>
                </a:spcBef>
                <a:spcAft>
                  <a:spcPts val="0"/>
                </a:spcAft>
                <a:defRPr/>
              </a:pPr>
              <a:r>
                <a:rPr lang="en-US" altLang="ja-JP"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k2</a:t>
              </a:r>
              <a:r>
                <a:rPr lang="ja-JP" altLang="en-US" sz="500" b="1" dirty="0">
                  <a:solidFill>
                    <a:schemeClr val="tx1"/>
                  </a:solidFill>
                  <a:latin typeface="HGSｺﾞｼｯｸM" panose="020B0600000000000000" pitchFamily="50" charset="-128"/>
                  <a:ea typeface="HGSｺﾞｼｯｸM" panose="020B0600000000000000" pitchFamily="50" charset="-128"/>
                  <a:cs typeface="Meiryo UI" panose="020B0604030504040204" pitchFamily="50" charset="-128"/>
                </a:rPr>
                <a:t>仕様</a:t>
              </a:r>
            </a:p>
          </p:txBody>
        </p:sp>
        <p:pic>
          <p:nvPicPr>
            <p:cNvPr id="599" name="Picture 359" descr="http://sas0.intra.tostem.co.jp/photods/photo/05000/A/1612_DR_CHR_02737A.JPG">
              <a:extLst>
                <a:ext uri="{FF2B5EF4-FFF2-40B4-BE49-F238E27FC236}">
                  <a16:creationId xmlns:a16="http://schemas.microsoft.com/office/drawing/2014/main" id="{310086F7-AB25-4AFF-AC21-A784178FF14C}"/>
                </a:ext>
              </a:extLst>
            </p:cNvPr>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1658937" y="4388124"/>
              <a:ext cx="311035" cy="7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00" name="グループ化 64">
            <a:extLst>
              <a:ext uri="{FF2B5EF4-FFF2-40B4-BE49-F238E27FC236}">
                <a16:creationId xmlns:a16="http://schemas.microsoft.com/office/drawing/2014/main" id="{651B28B6-AAEF-45F1-93C1-F21167933CB0}"/>
              </a:ext>
            </a:extLst>
          </p:cNvPr>
          <p:cNvGrpSpPr>
            <a:grpSpLocks/>
          </p:cNvGrpSpPr>
          <p:nvPr/>
        </p:nvGrpSpPr>
        <p:grpSpPr bwMode="auto">
          <a:xfrm>
            <a:off x="4851400" y="1366838"/>
            <a:ext cx="495300" cy="881062"/>
            <a:chOff x="4851400" y="1367067"/>
            <a:chExt cx="495300" cy="880837"/>
          </a:xfrm>
        </p:grpSpPr>
        <p:sp>
          <p:nvSpPr>
            <p:cNvPr id="601" name="正方形/長方形 600">
              <a:extLst>
                <a:ext uri="{FF2B5EF4-FFF2-40B4-BE49-F238E27FC236}">
                  <a16:creationId xmlns:a16="http://schemas.microsoft.com/office/drawing/2014/main" id="{3A0CF3EB-18BB-4A2D-BE0D-98BE0F76329C}"/>
                </a:ext>
              </a:extLst>
            </p:cNvPr>
            <p:cNvSpPr/>
            <p:nvPr/>
          </p:nvSpPr>
          <p:spPr bwMode="auto">
            <a:xfrm>
              <a:off x="4851400" y="2078085"/>
              <a:ext cx="495300" cy="169819"/>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P11</a:t>
              </a:r>
              <a:r>
                <a:rPr lang="ja-JP" altLang="en-US" sz="500" b="1" dirty="0">
                  <a:latin typeface="+mj-ea"/>
                  <a:ea typeface="+mj-ea"/>
                  <a:sym typeface="Gill Sans" pitchFamily="-84" charset="0"/>
                </a:rPr>
                <a:t>型</a:t>
              </a:r>
            </a:p>
          </p:txBody>
        </p:sp>
        <p:pic>
          <p:nvPicPr>
            <p:cNvPr id="602" name="Picture 361" descr="http://sas0.intra.tostem.co.jp/photods/photo/05000/A/1612_DR_CHR_02738A.JPG">
              <a:extLst>
                <a:ext uri="{FF2B5EF4-FFF2-40B4-BE49-F238E27FC236}">
                  <a16:creationId xmlns:a16="http://schemas.microsoft.com/office/drawing/2014/main" id="{A19CA00C-BCE3-4080-8B5F-EAB8CF1F03A5}"/>
                </a:ext>
              </a:extLst>
            </p:cNvPr>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4943010" y="1367067"/>
              <a:ext cx="308906" cy="7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03" name="グループ化 65">
            <a:extLst>
              <a:ext uri="{FF2B5EF4-FFF2-40B4-BE49-F238E27FC236}">
                <a16:creationId xmlns:a16="http://schemas.microsoft.com/office/drawing/2014/main" id="{04354B1D-114E-4A83-BD9C-A6C97174813E}"/>
              </a:ext>
            </a:extLst>
          </p:cNvPr>
          <p:cNvGrpSpPr>
            <a:grpSpLocks/>
          </p:cNvGrpSpPr>
          <p:nvPr/>
        </p:nvGrpSpPr>
        <p:grpSpPr bwMode="auto">
          <a:xfrm>
            <a:off x="5300663" y="1373188"/>
            <a:ext cx="495300" cy="877887"/>
            <a:chOff x="5300663" y="1372453"/>
            <a:chExt cx="495300" cy="878622"/>
          </a:xfrm>
        </p:grpSpPr>
        <p:sp>
          <p:nvSpPr>
            <p:cNvPr id="604" name="正方形/長方形 603">
              <a:extLst>
                <a:ext uri="{FF2B5EF4-FFF2-40B4-BE49-F238E27FC236}">
                  <a16:creationId xmlns:a16="http://schemas.microsoft.com/office/drawing/2014/main" id="{B3A004DD-FA12-4680-8D1A-EB32EEED9DBB}"/>
                </a:ext>
              </a:extLst>
            </p:cNvPr>
            <p:cNvSpPr/>
            <p:nvPr/>
          </p:nvSpPr>
          <p:spPr bwMode="auto">
            <a:xfrm>
              <a:off x="5300663" y="2081071"/>
              <a:ext cx="495300" cy="170004"/>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P12</a:t>
              </a:r>
              <a:r>
                <a:rPr lang="ja-JP" altLang="en-US" sz="500" b="1" dirty="0">
                  <a:latin typeface="+mj-ea"/>
                  <a:ea typeface="+mj-ea"/>
                  <a:sym typeface="Gill Sans" pitchFamily="-84" charset="0"/>
                </a:rPr>
                <a:t>型</a:t>
              </a:r>
            </a:p>
          </p:txBody>
        </p:sp>
        <p:pic>
          <p:nvPicPr>
            <p:cNvPr id="605" name="Picture 363" descr="http://sas0.intra.tostem.co.jp/photods/photo/05000/A/1612_DR_CHR_02744A.JPG">
              <a:extLst>
                <a:ext uri="{FF2B5EF4-FFF2-40B4-BE49-F238E27FC236}">
                  <a16:creationId xmlns:a16="http://schemas.microsoft.com/office/drawing/2014/main" id="{FDC76579-76E3-480F-A65B-0ADA7C35E0BD}"/>
                </a:ext>
              </a:extLst>
            </p:cNvPr>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5395913" y="1372453"/>
              <a:ext cx="306694" cy="747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06" name="Picture 365" descr="http://sas0.intra.tostem.co.jp/photods/photo/05000/A/1612_DR_CHR_02750A.JPG">
            <a:extLst>
              <a:ext uri="{FF2B5EF4-FFF2-40B4-BE49-F238E27FC236}">
                <a16:creationId xmlns:a16="http://schemas.microsoft.com/office/drawing/2014/main" id="{2AFD8B52-F9BC-4E1A-B82F-DB33C365B233}"/>
              </a:ext>
            </a:extLst>
          </p:cNvPr>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4951413" y="2374900"/>
            <a:ext cx="304800"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07" name="グループ化 67">
            <a:extLst>
              <a:ext uri="{FF2B5EF4-FFF2-40B4-BE49-F238E27FC236}">
                <a16:creationId xmlns:a16="http://schemas.microsoft.com/office/drawing/2014/main" id="{75A137DC-E211-46AE-A57E-7C421D76A834}"/>
              </a:ext>
            </a:extLst>
          </p:cNvPr>
          <p:cNvGrpSpPr>
            <a:grpSpLocks/>
          </p:cNvGrpSpPr>
          <p:nvPr/>
        </p:nvGrpSpPr>
        <p:grpSpPr bwMode="auto">
          <a:xfrm>
            <a:off x="5300663" y="2374900"/>
            <a:ext cx="495300" cy="873125"/>
            <a:chOff x="5300663" y="2374900"/>
            <a:chExt cx="495300" cy="873918"/>
          </a:xfrm>
        </p:grpSpPr>
        <p:sp>
          <p:nvSpPr>
            <p:cNvPr id="608" name="正方形/長方形 607">
              <a:extLst>
                <a:ext uri="{FF2B5EF4-FFF2-40B4-BE49-F238E27FC236}">
                  <a16:creationId xmlns:a16="http://schemas.microsoft.com/office/drawing/2014/main" id="{27DD4AD7-1998-4853-BD62-29774E87835A}"/>
                </a:ext>
              </a:extLst>
            </p:cNvPr>
            <p:cNvSpPr/>
            <p:nvPr/>
          </p:nvSpPr>
          <p:spPr bwMode="auto">
            <a:xfrm>
              <a:off x="5300663" y="3080390"/>
              <a:ext cx="495300" cy="168428"/>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P14</a:t>
              </a:r>
              <a:r>
                <a:rPr lang="ja-JP" altLang="en-US" sz="500" b="1" dirty="0">
                  <a:latin typeface="+mj-ea"/>
                  <a:ea typeface="+mj-ea"/>
                  <a:sym typeface="Gill Sans" pitchFamily="-84" charset="0"/>
                </a:rPr>
                <a:t>型</a:t>
              </a:r>
            </a:p>
          </p:txBody>
        </p:sp>
        <p:pic>
          <p:nvPicPr>
            <p:cNvPr id="609" name="Picture 367" descr="http://sas0.intra.tostem.co.jp/photods/photo/05000/A/1612_DR_CHR_02756A.JPG">
              <a:extLst>
                <a:ext uri="{FF2B5EF4-FFF2-40B4-BE49-F238E27FC236}">
                  <a16:creationId xmlns:a16="http://schemas.microsoft.com/office/drawing/2014/main" id="{6CAA65DA-5A0D-414E-9B7B-8F9DCA3396F4}"/>
                </a:ext>
              </a:extLst>
            </p:cNvPr>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5395048" y="2374900"/>
              <a:ext cx="306529" cy="746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10" name="Picture 370" descr="http://sas0.intra.tostem.co.jp/photods/photo/05000/A/1612_DR_CHR_02762A.JPG">
            <a:extLst>
              <a:ext uri="{FF2B5EF4-FFF2-40B4-BE49-F238E27FC236}">
                <a16:creationId xmlns:a16="http://schemas.microsoft.com/office/drawing/2014/main" id="{855DD464-5224-4579-8FD9-42FDAEEAF821}"/>
              </a:ext>
            </a:extLst>
          </p:cNvPr>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4953000" y="3381375"/>
            <a:ext cx="309563"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2" name="正方形/長方形 611">
            <a:extLst>
              <a:ext uri="{FF2B5EF4-FFF2-40B4-BE49-F238E27FC236}">
                <a16:creationId xmlns:a16="http://schemas.microsoft.com/office/drawing/2014/main" id="{F0B69624-C44D-4A29-8880-791BA5A9C2E0}"/>
              </a:ext>
            </a:extLst>
          </p:cNvPr>
          <p:cNvSpPr/>
          <p:nvPr/>
        </p:nvSpPr>
        <p:spPr bwMode="auto">
          <a:xfrm>
            <a:off x="4849813" y="5100638"/>
            <a:ext cx="495300" cy="168275"/>
          </a:xfrm>
          <a:prstGeom prst="rect">
            <a:avLst/>
          </a:prstGeom>
        </p:spPr>
        <p:txBody>
          <a:bodyPr>
            <a:spAutoFit/>
          </a:bodyPr>
          <a:lstStyle/>
          <a:p>
            <a:pPr algn="ctr" fontAlgn="auto">
              <a:spcBef>
                <a:spcPts val="0"/>
              </a:spcBef>
              <a:spcAft>
                <a:spcPts val="0"/>
              </a:spcAft>
              <a:defRPr/>
            </a:pPr>
            <a:r>
              <a:rPr lang="en-US" altLang="ja-JP" sz="500" b="1" dirty="0">
                <a:latin typeface="+mj-ea"/>
                <a:ea typeface="+mj-ea"/>
                <a:sym typeface="Gill Sans" pitchFamily="-84" charset="0"/>
              </a:rPr>
              <a:t>P20</a:t>
            </a:r>
            <a:r>
              <a:rPr lang="ja-JP" altLang="en-US" sz="500" b="1" dirty="0">
                <a:latin typeface="+mj-ea"/>
                <a:ea typeface="+mj-ea"/>
                <a:sym typeface="Gill Sans" pitchFamily="-84" charset="0"/>
              </a:rPr>
              <a:t>型</a:t>
            </a:r>
          </a:p>
        </p:txBody>
      </p:sp>
      <p:pic>
        <p:nvPicPr>
          <p:cNvPr id="614" name="Picture 375" descr="http://sas0.intra.tostem.co.jp/photods/photo/05000/A/1612_DR_CHR_02768A.JPG">
            <a:extLst>
              <a:ext uri="{FF2B5EF4-FFF2-40B4-BE49-F238E27FC236}">
                <a16:creationId xmlns:a16="http://schemas.microsoft.com/office/drawing/2014/main" id="{5ABF8622-B387-4843-8F81-9E342BD31D0F}"/>
              </a:ext>
            </a:extLst>
          </p:cNvPr>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5405438" y="5408613"/>
            <a:ext cx="306387"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 name="円/楕円 386">
            <a:extLst>
              <a:ext uri="{FF2B5EF4-FFF2-40B4-BE49-F238E27FC236}">
                <a16:creationId xmlns:a16="http://schemas.microsoft.com/office/drawing/2014/main" id="{A3E1DB03-69BB-49CD-BFB8-E93B1865F4A0}"/>
              </a:ext>
            </a:extLst>
          </p:cNvPr>
          <p:cNvSpPr/>
          <p:nvPr/>
        </p:nvSpPr>
        <p:spPr bwMode="auto">
          <a:xfrm>
            <a:off x="5338763" y="5345113"/>
            <a:ext cx="147637"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616" name="Picture 377" descr="http://sas0.intra.tostem.co.jp/photods/photo/05000/A/1612_DR_CHR_02774A.JPG">
            <a:extLst>
              <a:ext uri="{FF2B5EF4-FFF2-40B4-BE49-F238E27FC236}">
                <a16:creationId xmlns:a16="http://schemas.microsoft.com/office/drawing/2014/main" id="{37ADD6AF-F2C9-44F5-A74E-1836D47FA2AC}"/>
              </a:ext>
            </a:extLst>
          </p:cNvPr>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4953000" y="5402263"/>
            <a:ext cx="30956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 name="円/楕円 388">
            <a:extLst>
              <a:ext uri="{FF2B5EF4-FFF2-40B4-BE49-F238E27FC236}">
                <a16:creationId xmlns:a16="http://schemas.microsoft.com/office/drawing/2014/main" id="{70FABCC4-C56C-4110-A4C7-86FF16051203}"/>
              </a:ext>
            </a:extLst>
          </p:cNvPr>
          <p:cNvSpPr/>
          <p:nvPr/>
        </p:nvSpPr>
        <p:spPr bwMode="auto">
          <a:xfrm>
            <a:off x="4886325" y="5332413"/>
            <a:ext cx="147638" cy="152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400" b="1" dirty="0">
                <a:latin typeface="HGｺﾞｼｯｸM" panose="020B0609000000000000" pitchFamily="49" charset="-128"/>
                <a:ea typeface="HGｺﾞｼｯｸM" panose="020B0609000000000000" pitchFamily="49" charset="-128"/>
                <a:cs typeface="Arial Unicode MS" panose="020B0604020202020204" pitchFamily="50" charset="-128"/>
              </a:rPr>
              <a:t>採風</a:t>
            </a:r>
          </a:p>
        </p:txBody>
      </p:sp>
      <p:pic>
        <p:nvPicPr>
          <p:cNvPr id="618" name="Picture 379" descr="http://sas0.intra.tostem.co.jp/photods/photo/05000/A/1612_DR_CHR_02780A.JPG">
            <a:extLst>
              <a:ext uri="{FF2B5EF4-FFF2-40B4-BE49-F238E27FC236}">
                <a16:creationId xmlns:a16="http://schemas.microsoft.com/office/drawing/2014/main" id="{5EB9221A-877A-41A0-B31F-421BC0BC606B}"/>
              </a:ext>
            </a:extLst>
          </p:cNvPr>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1196975" y="1364559"/>
            <a:ext cx="307976" cy="74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9" name="Picture 381" descr="http://sas0.intra.tostem.co.jp/photods/photo/05000/A/1612_DR_CHR_02786A.JPG">
            <a:extLst>
              <a:ext uri="{FF2B5EF4-FFF2-40B4-BE49-F238E27FC236}">
                <a16:creationId xmlns:a16="http://schemas.microsoft.com/office/drawing/2014/main" id="{486D860F-74A1-4AF8-AE67-2E2FB2254B95}"/>
              </a:ext>
            </a:extLst>
          </p:cNvPr>
          <p:cNvPicPr>
            <a:picLocks noChangeAspect="1" noChangeArrowheads="1"/>
          </p:cNvPicPr>
          <p:nvPr/>
        </p:nvPicPr>
        <p:blipFill>
          <a:blip r:embed="rId62">
            <a:extLst>
              <a:ext uri="{28A0092B-C50C-407E-A947-70E740481C1C}">
                <a14:useLocalDpi xmlns:a14="http://schemas.microsoft.com/office/drawing/2010/main" val="0"/>
              </a:ext>
            </a:extLst>
          </a:blip>
          <a:srcRect/>
          <a:stretch>
            <a:fillRect/>
          </a:stretch>
        </p:blipFill>
        <p:spPr bwMode="auto">
          <a:xfrm>
            <a:off x="1647825" y="1367734"/>
            <a:ext cx="307976" cy="74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0" name="Picture 383" descr="http://sas0.intra.tostem.co.jp/photods/photo/05000/A/1612_DR_CHR_02792A.JPG">
            <a:extLst>
              <a:ext uri="{FF2B5EF4-FFF2-40B4-BE49-F238E27FC236}">
                <a16:creationId xmlns:a16="http://schemas.microsoft.com/office/drawing/2014/main" id="{409B995A-D5B2-452C-B067-7CAC6FA9CFDC}"/>
              </a:ext>
            </a:extLst>
          </p:cNvPr>
          <p:cNvPicPr>
            <a:picLocks noChangeAspect="1" noChangeArrowheads="1"/>
          </p:cNvPicPr>
          <p:nvPr/>
        </p:nvPicPr>
        <p:blipFill>
          <a:blip r:embed="rId63">
            <a:extLst>
              <a:ext uri="{28A0092B-C50C-407E-A947-70E740481C1C}">
                <a14:useLocalDpi xmlns:a14="http://schemas.microsoft.com/office/drawing/2010/main" val="0"/>
              </a:ext>
            </a:extLst>
          </a:blip>
          <a:srcRect/>
          <a:stretch>
            <a:fillRect/>
          </a:stretch>
        </p:blipFill>
        <p:spPr bwMode="auto">
          <a:xfrm>
            <a:off x="2092325" y="1366838"/>
            <a:ext cx="306388"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1" name="Picture 385" descr="http://sas0.intra.tostem.co.jp/photods/photo/05000/A/1612_DR_CHR_02798A.JPG">
            <a:extLst>
              <a:ext uri="{FF2B5EF4-FFF2-40B4-BE49-F238E27FC236}">
                <a16:creationId xmlns:a16="http://schemas.microsoft.com/office/drawing/2014/main" id="{256F7AB1-70E5-4146-8231-0E5C0D21549E}"/>
              </a:ext>
            </a:extLst>
          </p:cNvPr>
          <p:cNvPicPr>
            <a:picLocks noChangeAspect="1" noChangeArrowheads="1"/>
          </p:cNvPicPr>
          <p:nvPr/>
        </p:nvPicPr>
        <p:blipFill>
          <a:blip r:embed="rId64">
            <a:extLst>
              <a:ext uri="{28A0092B-C50C-407E-A947-70E740481C1C}">
                <a14:useLocalDpi xmlns:a14="http://schemas.microsoft.com/office/drawing/2010/main" val="0"/>
              </a:ext>
            </a:extLst>
          </a:blip>
          <a:srcRect/>
          <a:stretch>
            <a:fillRect/>
          </a:stretch>
        </p:blipFill>
        <p:spPr bwMode="auto">
          <a:xfrm>
            <a:off x="2549525" y="1373188"/>
            <a:ext cx="3079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2" name="Picture 387" descr="http://sas0.intra.tostem.co.jp/photods/photo/05000/A/1612_DR_CHR_02804A.JPG">
            <a:extLst>
              <a:ext uri="{FF2B5EF4-FFF2-40B4-BE49-F238E27FC236}">
                <a16:creationId xmlns:a16="http://schemas.microsoft.com/office/drawing/2014/main" id="{1B2C9ABF-B70E-4B6B-BA88-3D8BE893DB7D}"/>
              </a:ext>
            </a:extLst>
          </p:cNvPr>
          <p:cNvPicPr>
            <a:picLocks noChangeAspect="1" noChangeArrowheads="1"/>
          </p:cNvPicPr>
          <p:nvPr/>
        </p:nvPicPr>
        <p:blipFill>
          <a:blip r:embed="rId65">
            <a:extLst>
              <a:ext uri="{28A0092B-C50C-407E-A947-70E740481C1C}">
                <a14:useLocalDpi xmlns:a14="http://schemas.microsoft.com/office/drawing/2010/main" val="0"/>
              </a:ext>
            </a:extLst>
          </a:blip>
          <a:srcRect/>
          <a:stretch>
            <a:fillRect/>
          </a:stretch>
        </p:blipFill>
        <p:spPr bwMode="auto">
          <a:xfrm>
            <a:off x="2987675" y="1371600"/>
            <a:ext cx="309563"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3" name="Picture 389" descr="http://sas0.intra.tostem.co.jp/photods/photo/05000/A/1612_DR_CHR_02810A.JPG">
            <a:extLst>
              <a:ext uri="{FF2B5EF4-FFF2-40B4-BE49-F238E27FC236}">
                <a16:creationId xmlns:a16="http://schemas.microsoft.com/office/drawing/2014/main" id="{F57715F6-FB1B-407B-8876-DAF62D51BB8C}"/>
              </a:ext>
            </a:extLst>
          </p:cNvPr>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3435350" y="1374775"/>
            <a:ext cx="304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図 1"/>
          <p:cNvPicPr>
            <a:picLocks noChangeAspect="1"/>
          </p:cNvPicPr>
          <p:nvPr/>
        </p:nvPicPr>
        <p:blipFill>
          <a:blip r:embed="rId67" cstate="hqprint">
            <a:extLst>
              <a:ext uri="{28A0092B-C50C-407E-A947-70E740481C1C}">
                <a14:useLocalDpi xmlns:a14="http://schemas.microsoft.com/office/drawing/2010/main" val="0"/>
              </a:ext>
            </a:extLst>
          </a:blip>
          <a:stretch>
            <a:fillRect/>
          </a:stretch>
        </p:blipFill>
        <p:spPr>
          <a:xfrm>
            <a:off x="1185619" y="2366963"/>
            <a:ext cx="305042" cy="743385"/>
          </a:xfrm>
          <a:prstGeom prst="rect">
            <a:avLst/>
          </a:prstGeom>
        </p:spPr>
      </p:pic>
      <p:pic>
        <p:nvPicPr>
          <p:cNvPr id="3" name="図 2"/>
          <p:cNvPicPr>
            <a:picLocks noChangeAspect="1"/>
          </p:cNvPicPr>
          <p:nvPr/>
        </p:nvPicPr>
        <p:blipFill>
          <a:blip r:embed="rId68" cstate="hqprint">
            <a:extLst>
              <a:ext uri="{28A0092B-C50C-407E-A947-70E740481C1C}">
                <a14:useLocalDpi xmlns:a14="http://schemas.microsoft.com/office/drawing/2010/main" val="0"/>
              </a:ext>
            </a:extLst>
          </a:blip>
          <a:stretch>
            <a:fillRect/>
          </a:stretch>
        </p:blipFill>
        <p:spPr>
          <a:xfrm>
            <a:off x="4337219" y="3376614"/>
            <a:ext cx="306196" cy="74619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D7C02306-1CC1-455E-8610-19778369024D}"/>
              </a:ext>
            </a:extLst>
          </p:cNvPr>
          <p:cNvSpPr txBox="1"/>
          <p:nvPr/>
        </p:nvSpPr>
        <p:spPr>
          <a:xfrm>
            <a:off x="6831013" y="6467475"/>
            <a:ext cx="2959100" cy="101600"/>
          </a:xfrm>
          <a:prstGeom prst="rect">
            <a:avLst/>
          </a:prstGeom>
        </p:spPr>
        <p:txBody>
          <a:bodyPr lIns="0" tIns="12700" rIns="0" bIns="0">
            <a:spAutoFit/>
          </a:bodyPr>
          <a:lstStyle/>
          <a:p>
            <a:pPr marL="12700" eaLnBrk="1" fontAlgn="auto" hangingPunct="1">
              <a:spcBef>
                <a:spcPts val="100"/>
              </a:spcBef>
              <a:spcAft>
                <a:spcPts val="0"/>
              </a:spcAft>
              <a:defRPr/>
            </a:pPr>
            <a:r>
              <a:rPr sz="500" dirty="0">
                <a:latin typeface="ＭＳ Ｐゴシック"/>
                <a:ea typeface="+mn-ea"/>
                <a:cs typeface="ＭＳ Ｐゴシック"/>
              </a:rPr>
              <a:t>※商品の色は印刷の特性上、実物とは多少異なる場合がありますのでご了承ください。</a:t>
            </a:r>
            <a:r>
              <a:rPr sz="500" spc="-60" dirty="0">
                <a:latin typeface="ＭＳ Ｐゴシック"/>
                <a:ea typeface="+mn-ea"/>
                <a:cs typeface="ＭＳ Ｐゴシック"/>
              </a:rPr>
              <a:t> </a:t>
            </a:r>
            <a:r>
              <a:rPr sz="500" dirty="0">
                <a:latin typeface="ＭＳ Ｐゴシック"/>
                <a:ea typeface="+mn-ea"/>
                <a:cs typeface="ＭＳ Ｐゴシック"/>
              </a:rPr>
              <a:t>00_らくらくカタログ紹介</a:t>
            </a:r>
            <a:endParaRPr sz="500">
              <a:latin typeface="ＭＳ Ｐゴシック"/>
              <a:ea typeface="+mn-ea"/>
              <a:cs typeface="ＭＳ Ｐゴシック"/>
            </a:endParaRPr>
          </a:p>
        </p:txBody>
      </p:sp>
      <p:sp>
        <p:nvSpPr>
          <p:cNvPr id="2051" name="object 3">
            <a:extLst>
              <a:ext uri="{FF2B5EF4-FFF2-40B4-BE49-F238E27FC236}">
                <a16:creationId xmlns:a16="http://schemas.microsoft.com/office/drawing/2014/main" id="{92BC2B1E-D6F7-4B3A-B8A7-676A191C0987}"/>
              </a:ext>
            </a:extLst>
          </p:cNvPr>
          <p:cNvSpPr>
            <a:spLocks noChangeArrowheads="1"/>
          </p:cNvSpPr>
          <p:nvPr/>
        </p:nvSpPr>
        <p:spPr bwMode="auto">
          <a:xfrm>
            <a:off x="193675" y="6502400"/>
            <a:ext cx="1441450" cy="2667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2052" name="object 4">
            <a:extLst>
              <a:ext uri="{FF2B5EF4-FFF2-40B4-BE49-F238E27FC236}">
                <a16:creationId xmlns:a16="http://schemas.microsoft.com/office/drawing/2014/main" id="{81B7ACBF-BF7B-4BBB-BC31-6AF8E6BCE21F}"/>
              </a:ext>
            </a:extLst>
          </p:cNvPr>
          <p:cNvSpPr>
            <a:spLocks/>
          </p:cNvSpPr>
          <p:nvPr/>
        </p:nvSpPr>
        <p:spPr bwMode="auto">
          <a:xfrm>
            <a:off x="0" y="0"/>
            <a:ext cx="9547225" cy="755650"/>
          </a:xfrm>
          <a:custGeom>
            <a:avLst/>
            <a:gdLst>
              <a:gd name="T0" fmla="*/ 0 w 9547225"/>
              <a:gd name="T1" fmla="*/ 754102 h 756285"/>
              <a:gd name="T2" fmla="*/ 9547199 w 9547225"/>
              <a:gd name="T3" fmla="*/ 754102 h 756285"/>
              <a:gd name="T4" fmla="*/ 9547199 w 9547225"/>
              <a:gd name="T5" fmla="*/ 0 h 756285"/>
              <a:gd name="T6" fmla="*/ 0 w 9547225"/>
              <a:gd name="T7" fmla="*/ 0 h 756285"/>
              <a:gd name="T8" fmla="*/ 0 w 9547225"/>
              <a:gd name="T9" fmla="*/ 754102 h 756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47225" h="756285">
                <a:moveTo>
                  <a:pt x="0" y="756005"/>
                </a:moveTo>
                <a:lnTo>
                  <a:pt x="9547199" y="756005"/>
                </a:lnTo>
                <a:lnTo>
                  <a:pt x="9547199" y="0"/>
                </a:lnTo>
                <a:lnTo>
                  <a:pt x="0" y="0"/>
                </a:lnTo>
                <a:lnTo>
                  <a:pt x="0" y="756005"/>
                </a:ln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2053" name="object 5">
            <a:extLst>
              <a:ext uri="{FF2B5EF4-FFF2-40B4-BE49-F238E27FC236}">
                <a16:creationId xmlns:a16="http://schemas.microsoft.com/office/drawing/2014/main" id="{CC9A3AF8-6ED9-4C16-9BD1-2B00769CF8BA}"/>
              </a:ext>
            </a:extLst>
          </p:cNvPr>
          <p:cNvSpPr>
            <a:spLocks/>
          </p:cNvSpPr>
          <p:nvPr/>
        </p:nvSpPr>
        <p:spPr bwMode="auto">
          <a:xfrm>
            <a:off x="9547225" y="0"/>
            <a:ext cx="357188" cy="755650"/>
          </a:xfrm>
          <a:custGeom>
            <a:avLst/>
            <a:gdLst>
              <a:gd name="T0" fmla="*/ 0 w 356870"/>
              <a:gd name="T1" fmla="*/ 754102 h 756285"/>
              <a:gd name="T2" fmla="*/ 357354 w 356870"/>
              <a:gd name="T3" fmla="*/ 754102 h 756285"/>
              <a:gd name="T4" fmla="*/ 357354 w 356870"/>
              <a:gd name="T5" fmla="*/ 0 h 756285"/>
              <a:gd name="T6" fmla="*/ 0 w 356870"/>
              <a:gd name="T7" fmla="*/ 0 h 756285"/>
              <a:gd name="T8" fmla="*/ 0 w 356870"/>
              <a:gd name="T9" fmla="*/ 754102 h 756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6870" h="756285">
                <a:moveTo>
                  <a:pt x="0" y="756005"/>
                </a:moveTo>
                <a:lnTo>
                  <a:pt x="356400" y="756005"/>
                </a:lnTo>
                <a:lnTo>
                  <a:pt x="356400" y="0"/>
                </a:lnTo>
                <a:lnTo>
                  <a:pt x="0" y="0"/>
                </a:lnTo>
                <a:lnTo>
                  <a:pt x="0" y="756005"/>
                </a:lnTo>
                <a:close/>
              </a:path>
            </a:pathLst>
          </a:custGeom>
          <a:solidFill>
            <a:srgbClr val="E753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ja-JP" altLang="en-US"/>
          </a:p>
        </p:txBody>
      </p:sp>
      <p:sp>
        <p:nvSpPr>
          <p:cNvPr id="2054" name="object 6">
            <a:extLst>
              <a:ext uri="{FF2B5EF4-FFF2-40B4-BE49-F238E27FC236}">
                <a16:creationId xmlns:a16="http://schemas.microsoft.com/office/drawing/2014/main" id="{C4202C22-8BBD-41F4-879F-2F26E328BE6E}"/>
              </a:ext>
            </a:extLst>
          </p:cNvPr>
          <p:cNvSpPr>
            <a:spLocks noChangeArrowheads="1"/>
          </p:cNvSpPr>
          <p:nvPr/>
        </p:nvSpPr>
        <p:spPr bwMode="auto">
          <a:xfrm>
            <a:off x="8096250" y="287338"/>
            <a:ext cx="1306513" cy="24606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endParaRPr lang="ja-JP" altLang="ja-JP"/>
          </a:p>
        </p:txBody>
      </p:sp>
      <p:sp>
        <p:nvSpPr>
          <p:cNvPr id="2055" name="object 7">
            <a:extLst>
              <a:ext uri="{FF2B5EF4-FFF2-40B4-BE49-F238E27FC236}">
                <a16:creationId xmlns:a16="http://schemas.microsoft.com/office/drawing/2014/main" id="{63445DB0-FE08-45F5-BCAA-F98B6B8AACB0}"/>
              </a:ext>
            </a:extLst>
          </p:cNvPr>
          <p:cNvSpPr txBox="1">
            <a:spLocks noChangeArrowheads="1"/>
          </p:cNvSpPr>
          <p:nvPr/>
        </p:nvSpPr>
        <p:spPr bwMode="auto">
          <a:xfrm>
            <a:off x="4213225" y="407988"/>
            <a:ext cx="147161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270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ts val="100"/>
              </a:spcBef>
            </a:pPr>
            <a:r>
              <a:rPr lang="ja-JP" altLang="ja-JP" sz="1400">
                <a:solidFill>
                  <a:srgbClr val="FFFFFF"/>
                </a:solidFill>
                <a:latin typeface="HGPｺﾞｼｯｸE" panose="020B0900000000000000" pitchFamily="50" charset="-128"/>
                <a:ea typeface="HGPｺﾞｼｯｸE" panose="020B0900000000000000" pitchFamily="50" charset="-128"/>
              </a:rPr>
              <a:t>らくらくカタログ紹介</a:t>
            </a:r>
            <a:endParaRPr lang="ja-JP" altLang="ja-JP" sz="1400">
              <a:latin typeface="HGPｺﾞｼｯｸE" panose="020B0900000000000000" pitchFamily="50" charset="-128"/>
              <a:ea typeface="HGPｺﾞｼｯｸE" panose="020B0900000000000000" pitchFamily="50" charset="-128"/>
            </a:endParaRPr>
          </a:p>
        </p:txBody>
      </p:sp>
      <p:sp>
        <p:nvSpPr>
          <p:cNvPr id="2056" name="object 8">
            <a:extLst>
              <a:ext uri="{FF2B5EF4-FFF2-40B4-BE49-F238E27FC236}">
                <a16:creationId xmlns:a16="http://schemas.microsoft.com/office/drawing/2014/main" id="{3501D58A-245E-432B-9FDF-A1D3EBA94D28}"/>
              </a:ext>
            </a:extLst>
          </p:cNvPr>
          <p:cNvSpPr>
            <a:spLocks noGrp="1"/>
          </p:cNvSpPr>
          <p:nvPr>
            <p:ph type="title"/>
          </p:nvPr>
        </p:nvSpPr>
        <p:spPr>
          <a:xfrm>
            <a:off x="1127125" y="349250"/>
            <a:ext cx="2813050" cy="300038"/>
          </a:xfrm>
        </p:spPr>
        <p:txBody>
          <a:bodyPr tIns="12700"/>
          <a:lstStyle/>
          <a:p>
            <a:pPr eaLnBrk="1" hangingPunct="1">
              <a:spcBef>
                <a:spcPts val="100"/>
              </a:spcBef>
            </a:pPr>
            <a:r>
              <a:rPr lang="ja-JP" altLang="ja-JP">
                <a:latin typeface="HGPｺﾞｼｯｸE" panose="020B0900000000000000" pitchFamily="50" charset="-128"/>
                <a:ea typeface="HGPｺﾞｼｯｸE" panose="020B0900000000000000" pitchFamily="50" charset="-128"/>
              </a:rPr>
              <a:t>ジエスタ2／ジエスタ2防火戸</a:t>
            </a:r>
          </a:p>
        </p:txBody>
      </p:sp>
      <p:sp>
        <p:nvSpPr>
          <p:cNvPr id="2057" name="object 9">
            <a:extLst>
              <a:ext uri="{FF2B5EF4-FFF2-40B4-BE49-F238E27FC236}">
                <a16:creationId xmlns:a16="http://schemas.microsoft.com/office/drawing/2014/main" id="{D646D293-71D2-4183-BA22-51B66CA63728}"/>
              </a:ext>
            </a:extLst>
          </p:cNvPr>
          <p:cNvSpPr txBox="1">
            <a:spLocks noChangeArrowheads="1"/>
          </p:cNvSpPr>
          <p:nvPr/>
        </p:nvSpPr>
        <p:spPr bwMode="auto">
          <a:xfrm>
            <a:off x="179388" y="476250"/>
            <a:ext cx="673100"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524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ts val="125"/>
              </a:spcBef>
            </a:pPr>
            <a:r>
              <a:rPr lang="ja-JP" altLang="ja-JP" sz="900">
                <a:solidFill>
                  <a:srgbClr val="FFFFFF"/>
                </a:solidFill>
                <a:latin typeface="HGPｺﾞｼｯｸE" panose="020B0900000000000000" pitchFamily="50" charset="-128"/>
                <a:ea typeface="HGPｺﾞｼｯｸE" panose="020B0900000000000000" pitchFamily="50" charset="-128"/>
              </a:rPr>
              <a:t>断熱玄関ドア</a:t>
            </a:r>
            <a:endParaRPr lang="ja-JP" altLang="ja-JP" sz="900">
              <a:latin typeface="HGPｺﾞｼｯｸE" panose="020B0900000000000000" pitchFamily="50" charset="-128"/>
              <a:ea typeface="HGPｺﾞｼｯｸE" panose="020B0900000000000000" pitchFamily="50" charset="-128"/>
            </a:endParaRPr>
          </a:p>
        </p:txBody>
      </p:sp>
      <p:sp>
        <p:nvSpPr>
          <p:cNvPr id="10" name="Line 288">
            <a:extLst>
              <a:ext uri="{FF2B5EF4-FFF2-40B4-BE49-F238E27FC236}">
                <a16:creationId xmlns:a16="http://schemas.microsoft.com/office/drawing/2014/main" id="{409961FA-5754-4837-9EF8-74177AAEF32C}"/>
              </a:ext>
            </a:extLst>
          </p:cNvPr>
          <p:cNvSpPr>
            <a:spLocks noChangeShapeType="1"/>
          </p:cNvSpPr>
          <p:nvPr/>
        </p:nvSpPr>
        <p:spPr bwMode="auto">
          <a:xfrm>
            <a:off x="-44450" y="6427788"/>
            <a:ext cx="9906000" cy="0"/>
          </a:xfrm>
          <a:prstGeom prst="line">
            <a:avLst/>
          </a:prstGeom>
          <a:noFill/>
          <a:ln w="3175">
            <a:solidFill>
              <a:schemeClr val="tx1"/>
            </a:solidFill>
            <a:round/>
            <a:headEnd/>
            <a:tailEnd/>
          </a:ln>
          <a:effectLst/>
        </p:spPr>
        <p:txBody>
          <a:bodyPr wrap="none" anchor="ctr"/>
          <a:lstStyle/>
          <a:p>
            <a:pPr defTabSz="457187" eaLnBrk="1" fontAlgn="auto" hangingPunct="1">
              <a:spcBef>
                <a:spcPts val="0"/>
              </a:spcBef>
              <a:spcAft>
                <a:spcPts val="0"/>
              </a:spcAft>
              <a:defRPr/>
            </a:pPr>
            <a:endParaRPr lang="ja-JP" altLang="en-US">
              <a:latin typeface="Calibri" charset="0"/>
              <a:ea typeface="ＭＳ Ｐゴシック" charset="0"/>
              <a:cs typeface="ＭＳ Ｐゴシック" charset="0"/>
            </a:endParaRPr>
          </a:p>
        </p:txBody>
      </p:sp>
      <p:sp>
        <p:nvSpPr>
          <p:cNvPr id="2059" name="テキスト ボックス 2">
            <a:extLst>
              <a:ext uri="{FF2B5EF4-FFF2-40B4-BE49-F238E27FC236}">
                <a16:creationId xmlns:a16="http://schemas.microsoft.com/office/drawing/2014/main" id="{3B4AFB38-04A2-4ED0-B492-2EF118A41045}"/>
              </a:ext>
            </a:extLst>
          </p:cNvPr>
          <p:cNvSpPr txBox="1">
            <a:spLocks noChangeArrowheads="1"/>
          </p:cNvSpPr>
          <p:nvPr/>
        </p:nvSpPr>
        <p:spPr bwMode="auto">
          <a:xfrm>
            <a:off x="5697538" y="1901825"/>
            <a:ext cx="4298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a:latin typeface="ＭＳ Ｐゴシック" panose="020B0600070205080204" pitchFamily="50" charset="-128"/>
                <a:ea typeface="HGP創英角ｺﾞｼｯｸUB" panose="020B0900000000000000" pitchFamily="50" charset="-128"/>
              </a:rPr>
              <a:t>玄関ドアのプランボードは、</a:t>
            </a:r>
            <a:endParaRPr lang="en-US" altLang="ja-JP">
              <a:latin typeface="ＭＳ Ｐゴシック" panose="020B0600070205080204" pitchFamily="50" charset="-128"/>
              <a:ea typeface="HGP創英角ｺﾞｼｯｸUB" panose="020B0900000000000000" pitchFamily="50" charset="-128"/>
            </a:endParaRPr>
          </a:p>
          <a:p>
            <a:pPr eaLnBrk="1" hangingPunct="1">
              <a:spcBef>
                <a:spcPct val="0"/>
              </a:spcBef>
            </a:pPr>
            <a:r>
              <a:rPr lang="en-US" altLang="ja-JP">
                <a:latin typeface="ＭＳ Ｐゴシック" panose="020B0600070205080204" pitchFamily="50" charset="-128"/>
                <a:ea typeface="HGP創英角ｺﾞｼｯｸUB" panose="020B0900000000000000" pitchFamily="50" charset="-128"/>
              </a:rPr>
              <a:t>『</a:t>
            </a:r>
            <a:r>
              <a:rPr lang="ja-JP" altLang="en-US">
                <a:latin typeface="ＭＳ Ｐゴシック" panose="020B0600070205080204" pitchFamily="50" charset="-128"/>
                <a:ea typeface="HGP創英角ｺﾞｼｯｸUB" panose="020B0900000000000000" pitchFamily="50" charset="-128"/>
              </a:rPr>
              <a:t>らくらくカタログ</a:t>
            </a:r>
            <a:r>
              <a:rPr lang="en-US" altLang="ja-JP">
                <a:latin typeface="ＭＳ Ｐゴシック" panose="020B0600070205080204" pitchFamily="50" charset="-128"/>
                <a:ea typeface="HGP創英角ｺﾞｼｯｸUB" panose="020B0900000000000000" pitchFamily="50" charset="-128"/>
              </a:rPr>
              <a:t>』</a:t>
            </a:r>
            <a:r>
              <a:rPr lang="ja-JP" altLang="en-US">
                <a:latin typeface="ＭＳ Ｐゴシック" panose="020B0600070205080204" pitchFamily="50" charset="-128"/>
                <a:ea typeface="HGP創英角ｺﾞｼｯｸUB" panose="020B0900000000000000" pitchFamily="50" charset="-128"/>
              </a:rPr>
              <a:t>でらくらく作成できます。</a:t>
            </a:r>
            <a:endParaRPr lang="en-US" altLang="ja-JP">
              <a:latin typeface="ＭＳ Ｐゴシック" panose="020B0600070205080204" pitchFamily="50" charset="-128"/>
              <a:ea typeface="HGP創英角ｺﾞｼｯｸUB" panose="020B0900000000000000" pitchFamily="50" charset="-128"/>
            </a:endParaRPr>
          </a:p>
          <a:p>
            <a:pPr eaLnBrk="1" hangingPunct="1">
              <a:spcBef>
                <a:spcPct val="0"/>
              </a:spcBef>
            </a:pPr>
            <a:r>
              <a:rPr lang="ja-JP" altLang="en-US">
                <a:latin typeface="ＭＳ Ｐゴシック" panose="020B0600070205080204" pitchFamily="50" charset="-128"/>
                <a:ea typeface="HGP創英角ｺﾞｼｯｸUB" panose="020B0900000000000000" pitchFamily="50" charset="-128"/>
              </a:rPr>
              <a:t>是非、ご活用下さい。</a:t>
            </a:r>
          </a:p>
        </p:txBody>
      </p:sp>
      <p:pic>
        <p:nvPicPr>
          <p:cNvPr id="2060" name="Picture 152">
            <a:extLst>
              <a:ext uri="{FF2B5EF4-FFF2-40B4-BE49-F238E27FC236}">
                <a16:creationId xmlns:a16="http://schemas.microsoft.com/office/drawing/2014/main" id="{6A72594B-3AF8-4FE9-8F6F-5A171E87C9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4557713"/>
            <a:ext cx="5340350" cy="180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61" name="テキスト ボックス 153">
            <a:extLst>
              <a:ext uri="{FF2B5EF4-FFF2-40B4-BE49-F238E27FC236}">
                <a16:creationId xmlns:a16="http://schemas.microsoft.com/office/drawing/2014/main" id="{F22FDB4A-A23E-4BE3-9711-C514C54193C5}"/>
              </a:ext>
            </a:extLst>
          </p:cNvPr>
          <p:cNvSpPr txBox="1">
            <a:spLocks noChangeArrowheads="1"/>
          </p:cNvSpPr>
          <p:nvPr/>
        </p:nvSpPr>
        <p:spPr bwMode="auto">
          <a:xfrm>
            <a:off x="5643563" y="3408363"/>
            <a:ext cx="1844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1600">
                <a:latin typeface="ＭＳ Ｐゴシック" panose="020B0600070205080204" pitchFamily="50" charset="-128"/>
                <a:ea typeface="HGP創英角ｺﾞｼｯｸUB" panose="020B0900000000000000" pitchFamily="50" charset="-128"/>
              </a:rPr>
              <a:t>アドレスはこちら↓</a:t>
            </a:r>
            <a:endParaRPr lang="en-US" altLang="ja-JP" sz="1600">
              <a:latin typeface="ＭＳ Ｐゴシック" panose="020B0600070205080204" pitchFamily="50" charset="-128"/>
              <a:ea typeface="HGP創英角ｺﾞｼｯｸUB" panose="020B0900000000000000" pitchFamily="50" charset="-128"/>
            </a:endParaRPr>
          </a:p>
        </p:txBody>
      </p:sp>
      <p:sp>
        <p:nvSpPr>
          <p:cNvPr id="2062" name="テキスト ボックス 154">
            <a:extLst>
              <a:ext uri="{FF2B5EF4-FFF2-40B4-BE49-F238E27FC236}">
                <a16:creationId xmlns:a16="http://schemas.microsoft.com/office/drawing/2014/main" id="{9E0F015D-699C-48E7-8330-2057A703D754}"/>
              </a:ext>
            </a:extLst>
          </p:cNvPr>
          <p:cNvSpPr txBox="1">
            <a:spLocks noChangeArrowheads="1"/>
          </p:cNvSpPr>
          <p:nvPr/>
        </p:nvSpPr>
        <p:spPr bwMode="auto">
          <a:xfrm>
            <a:off x="5842000" y="3790950"/>
            <a:ext cx="35639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en-US" altLang="ja-JP" b="1">
                <a:latin typeface="ＭＳ Ｐゴシック" panose="020B0600070205080204" pitchFamily="50" charset="-128"/>
                <a:ea typeface="HGP創英角ｺﾞｼｯｸUB" panose="020B0900000000000000" pitchFamily="50" charset="-128"/>
                <a:hlinkClick r:id="rId5"/>
              </a:rPr>
              <a:t>https://www5.lixil.co.jp/rakuraku/</a:t>
            </a:r>
            <a:endParaRPr lang="en-US" altLang="ja-JP" b="1">
              <a:latin typeface="ＭＳ Ｐゴシック" panose="020B0600070205080204" pitchFamily="50" charset="-128"/>
              <a:ea typeface="HGP創英角ｺﾞｼｯｸUB" panose="020B0900000000000000" pitchFamily="50" charset="-128"/>
            </a:endParaRPr>
          </a:p>
          <a:p>
            <a:pPr algn="ctr" eaLnBrk="1" hangingPunct="1">
              <a:spcBef>
                <a:spcPct val="0"/>
              </a:spcBef>
            </a:pPr>
            <a:endParaRPr lang="en-US" altLang="ja-JP" b="1">
              <a:latin typeface="ＭＳ Ｐゴシック" panose="020B0600070205080204" pitchFamily="50" charset="-128"/>
              <a:ea typeface="HGP創英角ｺﾞｼｯｸUB" panose="020B0900000000000000" pitchFamily="50" charset="-128"/>
            </a:endParaRPr>
          </a:p>
        </p:txBody>
      </p:sp>
      <p:sp>
        <p:nvSpPr>
          <p:cNvPr id="2063" name="テキスト ボックス 153">
            <a:extLst>
              <a:ext uri="{FF2B5EF4-FFF2-40B4-BE49-F238E27FC236}">
                <a16:creationId xmlns:a16="http://schemas.microsoft.com/office/drawing/2014/main" id="{BCB3B04E-BF41-42F3-847E-FA77543A1C56}"/>
              </a:ext>
            </a:extLst>
          </p:cNvPr>
          <p:cNvSpPr txBox="1">
            <a:spLocks noChangeArrowheads="1"/>
          </p:cNvSpPr>
          <p:nvPr/>
        </p:nvSpPr>
        <p:spPr bwMode="auto">
          <a:xfrm>
            <a:off x="5465763" y="4437063"/>
            <a:ext cx="23812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algn="ctr" eaLnBrk="1" hangingPunct="1">
              <a:spcBef>
                <a:spcPct val="0"/>
              </a:spcBef>
            </a:pPr>
            <a:r>
              <a:rPr lang="ja-JP" altLang="en-US" sz="1600">
                <a:latin typeface="ＭＳ Ｐゴシック" panose="020B0600070205080204" pitchFamily="50" charset="-128"/>
                <a:ea typeface="HGP創英角ｺﾞｼｯｸUB" panose="020B0900000000000000" pitchFamily="50" charset="-128"/>
              </a:rPr>
              <a:t>ＱＲコードはこちら↓</a:t>
            </a:r>
            <a:endParaRPr lang="en-US" altLang="ja-JP" sz="1600">
              <a:latin typeface="ＭＳ Ｐゴシック" panose="020B0600070205080204" pitchFamily="50" charset="-128"/>
              <a:ea typeface="HGP創英角ｺﾞｼｯｸUB" panose="020B0900000000000000" pitchFamily="50" charset="-128"/>
            </a:endParaRPr>
          </a:p>
        </p:txBody>
      </p:sp>
      <p:pic>
        <p:nvPicPr>
          <p:cNvPr id="2064" name="Picture 16" descr="C:\Users\komiyaa1\AppData\Local\Microsoft\Windows\Temporary Internet Files\Content.Outlook\SFVLWL6E\rakuraku_qr.png">
            <a:extLst>
              <a:ext uri="{FF2B5EF4-FFF2-40B4-BE49-F238E27FC236}">
                <a16:creationId xmlns:a16="http://schemas.microsoft.com/office/drawing/2014/main" id="{B194C7EA-6895-40D6-A2A8-B9E307F399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94425" y="4878388"/>
            <a:ext cx="8286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5" name="Picture 19">
            <a:extLst>
              <a:ext uri="{FF2B5EF4-FFF2-40B4-BE49-F238E27FC236}">
                <a16:creationId xmlns:a16="http://schemas.microsoft.com/office/drawing/2014/main" id="{4CCB98BF-6281-4973-9C88-BA38779B225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213" y="839788"/>
            <a:ext cx="5362575" cy="371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66" name="Text Box 1039">
            <a:extLst>
              <a:ext uri="{FF2B5EF4-FFF2-40B4-BE49-F238E27FC236}">
                <a16:creationId xmlns:a16="http://schemas.microsoft.com/office/drawing/2014/main" id="{9EFD90C7-3376-4100-AA85-458460098A42}"/>
              </a:ext>
            </a:extLst>
          </p:cNvPr>
          <p:cNvSpPr txBox="1">
            <a:spLocks noChangeArrowheads="1"/>
          </p:cNvSpPr>
          <p:nvPr/>
        </p:nvSpPr>
        <p:spPr bwMode="white">
          <a:xfrm>
            <a:off x="2386013" y="228600"/>
            <a:ext cx="1423987"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a:solidFill>
                  <a:schemeClr val="bg1"/>
                </a:solidFill>
                <a:latin typeface="HGPｺﾞｼｯｸE" panose="020B0900000000000000" pitchFamily="50" charset="-128"/>
                <a:ea typeface="HGPｺﾞｼｯｸE" panose="020B0900000000000000" pitchFamily="50" charset="-128"/>
              </a:rPr>
              <a:t>国土交通大臣認定 防火設備</a:t>
            </a:r>
          </a:p>
        </p:txBody>
      </p:sp>
      <p:sp>
        <p:nvSpPr>
          <p:cNvPr id="2067" name="正方形/長方形 2">
            <a:extLst>
              <a:ext uri="{FF2B5EF4-FFF2-40B4-BE49-F238E27FC236}">
                <a16:creationId xmlns:a16="http://schemas.microsoft.com/office/drawing/2014/main" id="{B2770030-D4A7-4F15-BB07-DBE7481EC7D8}"/>
              </a:ext>
            </a:extLst>
          </p:cNvPr>
          <p:cNvSpPr>
            <a:spLocks noChangeArrowheads="1"/>
          </p:cNvSpPr>
          <p:nvPr/>
        </p:nvSpPr>
        <p:spPr bwMode="auto">
          <a:xfrm>
            <a:off x="8815388" y="6489700"/>
            <a:ext cx="1130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en-US" altLang="ja-JP" sz="700">
                <a:solidFill>
                  <a:srgbClr val="000000"/>
                </a:solidFill>
                <a:latin typeface="ＭＳ Ｐゴシック" panose="020B0600070205080204" pitchFamily="50" charset="-128"/>
              </a:rPr>
              <a:t>SPD_ent_17_001_170401</a:t>
            </a:r>
            <a:r>
              <a:rPr lang="en-US" altLang="ja-JP"/>
              <a:t> </a:t>
            </a:r>
            <a:endParaRPr lang="ja-JP" altLang="en-US"/>
          </a:p>
        </p:txBody>
      </p:sp>
    </p:spTree>
  </p:cSld>
  <p:clrMapOvr>
    <a:masterClrMapping/>
  </p:clrMapOvr>
</p:sld>
</file>

<file path=ppt/theme/theme1.xml><?xml version="1.0" encoding="utf-8"?>
<a:theme xmlns:a="http://schemas.openxmlformats.org/drawingml/2006/main" name="1_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ユーザー定義 1">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E540D7B159624F4485F50E6B3CA1708F" ma:contentTypeVersion="16" ma:contentTypeDescription="新しいドキュメントを作成します。" ma:contentTypeScope="" ma:versionID="38508b461964cc003f7441e14fb4bddc">
  <xsd:schema xmlns:xsd="http://www.w3.org/2001/XMLSchema" xmlns:xs="http://www.w3.org/2001/XMLSchema" xmlns:p="http://schemas.microsoft.com/office/2006/metadata/properties" xmlns:ns2="cc6cf975-3982-4db8-b1a3-018fa96356fa" xmlns:ns3="20dde046-3715-4dd3-93b0-81b2c629dab0" xmlns:ns4="9e7834bc-a986-4417-b173-91d7a069e1bd" targetNamespace="http://schemas.microsoft.com/office/2006/metadata/properties" ma:root="true" ma:fieldsID="b524b9a86cc6352def3881c47d3d3b84" ns2:_="" ns3:_="" ns4:_="">
    <xsd:import namespace="cc6cf975-3982-4db8-b1a3-018fa96356fa"/>
    <xsd:import namespace="20dde046-3715-4dd3-93b0-81b2c629dab0"/>
    <xsd:import namespace="9e7834bc-a986-4417-b173-91d7a069e1b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3:_dlc_DocId" minOccurs="0"/>
                <xsd:element ref="ns3:_dlc_DocIdUrl" minOccurs="0"/>
                <xsd:element ref="ns3:_dlc_DocIdPersistId" minOccurs="0"/>
                <xsd:element ref="ns2:MediaLengthInSeconds" minOccurs="0"/>
                <xsd:element ref="ns2:MediaServiceAutoKeyPoints" minOccurs="0"/>
                <xsd:element ref="ns2:MediaServiceKeyPoint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6cf975-3982-4db8-b1a3-018fa96356f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element name="lcf76f155ced4ddcb4097134ff3c332f" ma:index="25" nillable="true" ma:taxonomy="true" ma:internalName="lcf76f155ced4ddcb4097134ff3c332f" ma:taxonomyFieldName="MediaServiceImageTags" ma:displayName="画像タグ" ma:readOnly="false" ma:fieldId="{5cf76f15-5ced-4ddc-b409-7134ff3c332f}" ma:taxonomyMulti="true" ma:sspId="48e9c2bd-e334-435e-baf5-cfb9b565735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0dde046-3715-4dd3-93b0-81b2c629dab0" elementFormDefault="qualified">
    <xsd:import namespace="http://schemas.microsoft.com/office/2006/documentManagement/types"/>
    <xsd:import namespace="http://schemas.microsoft.com/office/infopath/2007/PartnerControls"/>
    <xsd:element name="SharedWithUsers" ma:index="14"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共有相手の詳細情報" ma:internalName="SharedWithDetails" ma:readOnly="true">
      <xsd:simpleType>
        <xsd:restriction base="dms:Note">
          <xsd:maxLength value="255"/>
        </xsd:restriction>
      </xsd:simpleType>
    </xsd:element>
    <xsd:element name="_dlc_DocId" ma:index="18" nillable="true" ma:displayName="ドキュメント ID 値" ma:description="このアイテムに割り当てられているドキュメント ID の値です。" ma:internalName="_dlc_DocId" ma:readOnly="true">
      <xsd:simpleType>
        <xsd:restriction base="dms:Text"/>
      </xsd:simpleType>
    </xsd:element>
    <xsd:element name="_dlc_DocIdUrl" ma:index="19" nillable="true" ma:displayName="ドキュメントID:" ma:description="このドキュメントへの常時接続リンクです。"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0" nillable="true" ma:displayName="ID を保持" ma:description="追加時に ID を保持します。"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e7834bc-a986-4417-b173-91d7a069e1bd" elementFormDefault="qualified">
    <xsd:import namespace="http://schemas.microsoft.com/office/2006/documentManagement/types"/>
    <xsd:import namespace="http://schemas.microsoft.com/office/infopath/2007/PartnerControls"/>
    <xsd:element name="TaxCatchAll" ma:index="26" nillable="true" ma:displayName="Taxonomy Catch All Column" ma:hidden="true" ma:list="{19309A14-71E6-4248-9382-DA79E6E4ABB3}" ma:internalName="TaxCatchAll" ma:showField="CatchAllData" ma:web="{20dde046-3715-4dd3-93b0-81b2c629da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5.xml><?xml version="1.0" encoding="utf-8"?>
<p:properties xmlns:p="http://schemas.microsoft.com/office/2006/metadata/properties" xmlns:xsi="http://www.w3.org/2001/XMLSchema-instance" xmlns:pc="http://schemas.microsoft.com/office/infopath/2007/PartnerControls">
  <documentManagement>
    <_dlc_DocId xmlns="20dde046-3715-4dd3-93b0-81b2c629dab0">JPFS0378-262343837-34708</_dlc_DocId>
    <_dlc_DocIdUrl xmlns="20dde046-3715-4dd3-93b0-81b2c629dab0">
      <Url>https://lixilgroup.sharepoint.com/sites/JPFS0378/_layouts/15/DocIdRedir.aspx?ID=JPFS0378-262343837-34708</Url>
      <Description>JPFS0378-262343837-34708</Description>
    </_dlc_DocIdUrl>
    <TaxCatchAll xmlns="9e7834bc-a986-4417-b173-91d7a069e1bd" xsi:nil="true"/>
    <lcf76f155ced4ddcb4097134ff3c332f xmlns="cc6cf975-3982-4db8-b1a3-018fa96356f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C36D67D-9521-4936-A922-B29A552147EE}">
  <ds:schemaRefs>
    <ds:schemaRef ds:uri="http://schemas.microsoft.com/office/2006/metadata/longProperties"/>
  </ds:schemaRefs>
</ds:datastoreItem>
</file>

<file path=customXml/itemProps2.xml><?xml version="1.0" encoding="utf-8"?>
<ds:datastoreItem xmlns:ds="http://schemas.openxmlformats.org/officeDocument/2006/customXml" ds:itemID="{C7F5B663-DEF7-4DF4-BF9B-2C7040CEE2D3}">
  <ds:schemaRefs>
    <ds:schemaRef ds:uri="http://schemas.microsoft.com/sharepoint/v3/contenttype/forms"/>
  </ds:schemaRefs>
</ds:datastoreItem>
</file>

<file path=customXml/itemProps3.xml><?xml version="1.0" encoding="utf-8"?>
<ds:datastoreItem xmlns:ds="http://schemas.openxmlformats.org/officeDocument/2006/customXml" ds:itemID="{E6D1C2A7-AA81-4C99-B0C5-4D8B0DF436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6cf975-3982-4db8-b1a3-018fa96356fa"/>
    <ds:schemaRef ds:uri="20dde046-3715-4dd3-93b0-81b2c629dab0"/>
    <ds:schemaRef ds:uri="9e7834bc-a986-4417-b173-91d7a069e1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DEE09CF4-9C35-4DA7-9F5F-E8FAE22C7AE9}">
  <ds:schemaRefs>
    <ds:schemaRef ds:uri="http://schemas.microsoft.com/sharepoint/events"/>
  </ds:schemaRefs>
</ds:datastoreItem>
</file>

<file path=customXml/itemProps5.xml><?xml version="1.0" encoding="utf-8"?>
<ds:datastoreItem xmlns:ds="http://schemas.openxmlformats.org/officeDocument/2006/customXml" ds:itemID="{F2EDFC92-E35E-44F0-B275-4053AED7B0E7}">
  <ds:schemaRefs>
    <ds:schemaRef ds:uri="20dde046-3715-4dd3-93b0-81b2c629dab0"/>
    <ds:schemaRef ds:uri="9e7834bc-a986-4417-b173-91d7a069e1bd"/>
    <ds:schemaRef ds:uri="http://purl.org/dc/elements/1.1/"/>
    <ds:schemaRef ds:uri="http://schemas.microsoft.com/office/2006/metadata/properties"/>
    <ds:schemaRef ds:uri="http://schemas.microsoft.com/office/infopath/2007/PartnerControls"/>
    <ds:schemaRef ds:uri="http://purl.org/dc/terms/"/>
    <ds:schemaRef ds:uri="cc6cf975-3982-4db8-b1a3-018fa96356fa"/>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1200</TotalTime>
  <Words>848</Words>
  <Application>Microsoft Office PowerPoint</Application>
  <PresentationFormat>A4 210 x 297 mm</PresentationFormat>
  <Paragraphs>289</Paragraphs>
  <Slides>4</Slides>
  <Notes>3</Notes>
  <HiddenSlides>0</HiddenSlides>
  <MMClips>0</MMClips>
  <ScaleCrop>false</ScaleCrop>
  <HeadingPairs>
    <vt:vector size="6" baseType="variant">
      <vt:variant>
        <vt:lpstr>使用されているフォント</vt:lpstr>
      </vt:variant>
      <vt:variant>
        <vt:i4>13</vt:i4>
      </vt:variant>
      <vt:variant>
        <vt:lpstr>テーマ</vt:lpstr>
      </vt:variant>
      <vt:variant>
        <vt:i4>1</vt:i4>
      </vt:variant>
      <vt:variant>
        <vt:lpstr>スライド タイトル</vt:lpstr>
      </vt:variant>
      <vt:variant>
        <vt:i4>4</vt:i4>
      </vt:variant>
    </vt:vector>
  </HeadingPairs>
  <TitlesOfParts>
    <vt:vector size="18" baseType="lpstr">
      <vt:lpstr>HGPｺﾞｼｯｸE</vt:lpstr>
      <vt:lpstr>HGPｺﾞｼｯｸE</vt:lpstr>
      <vt:lpstr>HGPｺﾞｼｯｸM</vt:lpstr>
      <vt:lpstr>HGSｺﾞｼｯｸM</vt:lpstr>
      <vt:lpstr>HGｺﾞｼｯｸM</vt:lpstr>
      <vt:lpstr>Malgun Gothic</vt:lpstr>
      <vt:lpstr>ＭＳ Ｐゴシック</vt:lpstr>
      <vt:lpstr>游ゴシック</vt:lpstr>
      <vt:lpstr>游ゴシック</vt:lpstr>
      <vt:lpstr>游ゴシック Medium</vt:lpstr>
      <vt:lpstr>Arial</vt:lpstr>
      <vt:lpstr>Calibri</vt:lpstr>
      <vt:lpstr>Segoe UI</vt:lpstr>
      <vt:lpstr>1_LIXILテーマ</vt:lpstr>
      <vt:lpstr>PowerPoint プレゼンテーション</vt:lpstr>
      <vt:lpstr>PowerPoint プレゼンテーション</vt:lpstr>
      <vt:lpstr>PowerPoint プレゼンテーション</vt:lpstr>
      <vt:lpstr>ジエスタ2／ジエスタ2防火戸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ジエスタ2／ジエスタ2防火戸</dc:title>
  <dc:creator>武田 真弓(Mayumi Takeda)</dc:creator>
  <cp:lastModifiedBy>武田 真弓(Mayumi Takeda)</cp:lastModifiedBy>
  <cp:revision>38</cp:revision>
  <dcterms:created xsi:type="dcterms:W3CDTF">2018-03-22T01:27:25Z</dcterms:created>
  <dcterms:modified xsi:type="dcterms:W3CDTF">2025-02-19T09:01:25Z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2018-03-19T00:00:00Z</vt:filetime>
  </property>
  <property fmtid="{D5CDD505-2E9C-101B-9397-08002B2CF9AE}" pid="3" name="Creator">
    <vt:lpwstr>Adobe InDesign CS6 (Windows)</vt:lpwstr>
  </property>
  <property fmtid="{D5CDD505-2E9C-101B-9397-08002B2CF9AE}" pid="4" name="LastSaved">
    <vt:filetime>2018-03-22T00:00:00Z</vt:filetime>
  </property>
  <property fmtid="{D5CDD505-2E9C-101B-9397-08002B2CF9AE}" pid="5" name="_dlc_DocId">
    <vt:lpwstr>JPFS0378-262343837-25035</vt:lpwstr>
  </property>
  <property fmtid="{D5CDD505-2E9C-101B-9397-08002B2CF9AE}" pid="6" name="_dlc_DocIdItemGuid">
    <vt:lpwstr>c641d072-41ee-49c2-a1ae-8223dc7323aa</vt:lpwstr>
  </property>
  <property fmtid="{D5CDD505-2E9C-101B-9397-08002B2CF9AE}" pid="7" name="_dlc_DocIdUrl">
    <vt:lpwstr>https://lixilgroup.sharepoint.com/sites/JPFS0378/_layouts/15/DocIdRedir.aspx?ID=JPFS0378-262343837-25035, JPFS0378-262343837-25035</vt:lpwstr>
  </property>
  <property fmtid="{D5CDD505-2E9C-101B-9397-08002B2CF9AE}" pid="8" name="ContentTypeId">
    <vt:lpwstr>0x010100E540D7B159624F4485F50E6B3CA1708F</vt:lpwstr>
  </property>
  <property fmtid="{D5CDD505-2E9C-101B-9397-08002B2CF9AE}" pid="9" name="MediaServiceImageTags">
    <vt:lpwstr/>
  </property>
</Properties>
</file>