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6"/>
  </p:sldMasterIdLst>
  <p:notesMasterIdLst>
    <p:notesMasterId r:id="rId8"/>
  </p:notesMasterIdLst>
  <p:sldIdLst>
    <p:sldId id="321" r:id="rId7"/>
  </p:sldIdLst>
  <p:sldSz cx="9906000" cy="6858000" type="A4"/>
  <p:notesSz cx="9906000" cy="6858000"/>
  <p:defaultTex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ＭＳ Ｐゴシック" panose="020B060007020508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ＭＳ Ｐゴシック" panose="020B060007020508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ＭＳ Ｐゴシック" panose="020B060007020508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98AC"/>
    <a:srgbClr val="FFFFCC"/>
    <a:srgbClr val="F1F3F4"/>
    <a:srgbClr val="16A4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401" autoAdjust="0"/>
  </p:normalViewPr>
  <p:slideViewPr>
    <p:cSldViewPr>
      <p:cViewPr>
        <p:scale>
          <a:sx n="125" d="100"/>
          <a:sy n="125" d="100"/>
        </p:scale>
        <p:origin x="108" y="-115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theme" Target="theme/theme1.xml"/><Relationship Id="rId5" Type="http://schemas.openxmlformats.org/officeDocument/2006/relationships/customXml" Target="../customXml/item5.xml"/><Relationship Id="rId10"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92600" cy="3444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611813" y="0"/>
            <a:ext cx="4292600" cy="344488"/>
          </a:xfrm>
          <a:prstGeom prst="rect">
            <a:avLst/>
          </a:prstGeom>
        </p:spPr>
        <p:txBody>
          <a:bodyPr vert="horz" lIns="91440" tIns="45720" rIns="91440" bIns="45720" rtlCol="0"/>
          <a:lstStyle>
            <a:lvl1pPr algn="r">
              <a:defRPr sz="1200"/>
            </a:lvl1pPr>
          </a:lstStyle>
          <a:p>
            <a:fld id="{FF09B70D-C469-4E1C-B16B-D4F49768D94E}" type="datetimeFigureOut">
              <a:rPr kumimoji="1" lang="ja-JP" altLang="en-US" smtClean="0"/>
              <a:t>2024/8/8</a:t>
            </a:fld>
            <a:endParaRPr kumimoji="1" lang="ja-JP" altLang="en-US"/>
          </a:p>
        </p:txBody>
      </p:sp>
      <p:sp>
        <p:nvSpPr>
          <p:cNvPr id="4" name="スライド イメージ プレースホルダー 3"/>
          <p:cNvSpPr>
            <a:spLocks noGrp="1" noRot="1" noChangeAspect="1"/>
          </p:cNvSpPr>
          <p:nvPr>
            <p:ph type="sldImg" idx="2"/>
          </p:nvPr>
        </p:nvSpPr>
        <p:spPr>
          <a:xfrm>
            <a:off x="3281363" y="857250"/>
            <a:ext cx="3343275" cy="2314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90600" y="3300413"/>
            <a:ext cx="7924800" cy="270033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513513"/>
            <a:ext cx="4292600" cy="3444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611813" y="6513513"/>
            <a:ext cx="4292600" cy="344487"/>
          </a:xfrm>
          <a:prstGeom prst="rect">
            <a:avLst/>
          </a:prstGeom>
        </p:spPr>
        <p:txBody>
          <a:bodyPr vert="horz" lIns="91440" tIns="45720" rIns="91440" bIns="45720" rtlCol="0" anchor="b"/>
          <a:lstStyle>
            <a:lvl1pPr algn="r">
              <a:defRPr sz="1200"/>
            </a:lvl1pPr>
          </a:lstStyle>
          <a:p>
            <a:fld id="{AB72AED6-9ED6-4C13-9DA0-D736707A8DA9}" type="slidenum">
              <a:rPr kumimoji="1" lang="ja-JP" altLang="en-US" smtClean="0"/>
              <a:t>‹#›</a:t>
            </a:fld>
            <a:endParaRPr kumimoji="1" lang="ja-JP" altLang="en-US"/>
          </a:p>
        </p:txBody>
      </p:sp>
    </p:spTree>
    <p:extLst>
      <p:ext uri="{BB962C8B-B14F-4D97-AF65-F5344CB8AC3E}">
        <p14:creationId xmlns:p14="http://schemas.microsoft.com/office/powerpoint/2010/main" val="87561307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 イメージ プレースホルダー 1">
            <a:extLst>
              <a:ext uri="{FF2B5EF4-FFF2-40B4-BE49-F238E27FC236}">
                <a16:creationId xmlns:a16="http://schemas.microsoft.com/office/drawing/2014/main" id="{AEFF142B-15AE-4177-846E-E4D5674A8722}"/>
              </a:ext>
            </a:extLst>
          </p:cNvPr>
          <p:cNvSpPr>
            <a:spLocks noGrp="1" noRot="1" noChangeAspect="1" noChangeArrowheads="1" noTextEdit="1"/>
          </p:cNvSpPr>
          <p:nvPr>
            <p:ph type="sldImg"/>
          </p:nvPr>
        </p:nvSpPr>
        <p:spPr>
          <a:ln/>
        </p:spPr>
      </p:sp>
      <p:sp>
        <p:nvSpPr>
          <p:cNvPr id="11267" name="ノート プレースホルダー 2">
            <a:extLst>
              <a:ext uri="{FF2B5EF4-FFF2-40B4-BE49-F238E27FC236}">
                <a16:creationId xmlns:a16="http://schemas.microsoft.com/office/drawing/2014/main" id="{323CEE4F-9925-4C64-A4B3-80548B522AC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dirty="0">
              <a:latin typeface="Calibri" panose="020F0502020204030204" pitchFamily="34" charset="0"/>
              <a:ea typeface="ＭＳ Ｐゴシック" panose="020B0600070205080204" pitchFamily="50" charset="-128"/>
            </a:endParaRPr>
          </a:p>
        </p:txBody>
      </p:sp>
      <p:sp>
        <p:nvSpPr>
          <p:cNvPr id="4" name="スライド番号プレースホルダー 3">
            <a:extLst>
              <a:ext uri="{FF2B5EF4-FFF2-40B4-BE49-F238E27FC236}">
                <a16:creationId xmlns:a16="http://schemas.microsoft.com/office/drawing/2014/main" id="{2EB03B64-233E-4FB7-88D2-48B6385D6260}"/>
              </a:ext>
            </a:extLst>
          </p:cNvPr>
          <p:cNvSpPr>
            <a:spLocks noGrp="1"/>
          </p:cNvSpPr>
          <p:nvPr>
            <p:ph type="sldNum" sz="quarter" idx="5"/>
          </p:nvPr>
        </p:nvSpPr>
        <p:spPr/>
        <p:txBody>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D48B1D1B-9EE1-4EFC-ADF2-CE397AD8B405}" type="slidenum">
              <a:rPr kumimoji="0" lang="en-US" altLang="ja-JP" sz="1200" b="0" i="0" u="none" strike="noStrike" kern="1200" cap="none" spc="0" normalizeH="0" baseline="0" noProof="0" smtClean="0">
                <a:ln>
                  <a:noFill/>
                </a:ln>
                <a:solidFill>
                  <a:srgbClr val="000000"/>
                </a:solidFill>
                <a:effectLst/>
                <a:uLnTx/>
                <a:uFillTx/>
                <a:latin typeface="Calibri" panose="020F0502020204030204" pitchFamily="34" charset="0"/>
                <a:ea typeface="ＭＳ Ｐゴシック" panose="020B0600070205080204" pitchFamily="50"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1</a:t>
            </a:fld>
            <a:endParaRPr kumimoji="0" lang="en-US" altLang="ja-JP" sz="12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50" charset="-128"/>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4:TOSTEM">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778C2B2D-B6E9-4EF7-8510-A4D80A6572C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748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Line 288">
            <a:extLst>
              <a:ext uri="{FF2B5EF4-FFF2-40B4-BE49-F238E27FC236}">
                <a16:creationId xmlns:a16="http://schemas.microsoft.com/office/drawing/2014/main" id="{D29FF2C5-FBBA-4F17-B016-C55ADD69E978}"/>
              </a:ext>
            </a:extLst>
          </p:cNvPr>
          <p:cNvSpPr>
            <a:spLocks noChangeShapeType="1"/>
          </p:cNvSpPr>
          <p:nvPr userDrawn="1"/>
        </p:nvSpPr>
        <p:spPr bwMode="auto">
          <a:xfrm>
            <a:off x="0" y="6482121"/>
            <a:ext cx="9906000" cy="0"/>
          </a:xfrm>
          <a:prstGeom prst="line">
            <a:avLst/>
          </a:prstGeom>
          <a:noFill/>
          <a:ln w="3175">
            <a:solidFill>
              <a:schemeClr val="tx1"/>
            </a:solidFill>
            <a:round/>
            <a:headEnd/>
            <a:tailEnd/>
          </a:ln>
          <a:effectLst/>
        </p:spPr>
        <p:txBody>
          <a:bodyPr wrap="none" anchor="ctr"/>
          <a:lstStyle/>
          <a:p>
            <a:pPr eaLnBrk="1" fontAlgn="auto" hangingPunct="1">
              <a:spcBef>
                <a:spcPts val="0"/>
              </a:spcBef>
              <a:spcAft>
                <a:spcPts val="0"/>
              </a:spcAft>
              <a:defRPr/>
            </a:pPr>
            <a:endParaRPr lang="ja-JP" altLang="en-US" sz="1066">
              <a:latin typeface="+mn-lt"/>
              <a:ea typeface="+mn-ea"/>
            </a:endParaRPr>
          </a:p>
        </p:txBody>
      </p:sp>
      <p:pic>
        <p:nvPicPr>
          <p:cNvPr id="4" name="図 70">
            <a:extLst>
              <a:ext uri="{FF2B5EF4-FFF2-40B4-BE49-F238E27FC236}">
                <a16:creationId xmlns:a16="http://schemas.microsoft.com/office/drawing/2014/main" id="{BE7B2B87-D302-40C2-BFA1-68745858874F}"/>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577846" y="6600214"/>
            <a:ext cx="1167834" cy="139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図 4">
            <a:extLst>
              <a:ext uri="{FF2B5EF4-FFF2-40B4-BE49-F238E27FC236}">
                <a16:creationId xmlns:a16="http://schemas.microsoft.com/office/drawing/2014/main" id="{075B14BC-0400-4EF2-AF75-0E53329479D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63262" y="6539727"/>
            <a:ext cx="1000160" cy="26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396D1981-A3EC-4F8D-A3B3-7BF23718B7C7}"/>
              </a:ext>
            </a:extLst>
          </p:cNvPr>
          <p:cNvSpPr>
            <a:spLocks noChangeArrowheads="1"/>
          </p:cNvSpPr>
          <p:nvPr userDrawn="1"/>
        </p:nvSpPr>
        <p:spPr bwMode="auto">
          <a:xfrm>
            <a:off x="4953735" y="6565650"/>
            <a:ext cx="3519682" cy="209673"/>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fontAlgn="auto" hangingPunct="1">
              <a:spcBef>
                <a:spcPct val="0"/>
              </a:spcBef>
              <a:spcAft>
                <a:spcPts val="0"/>
              </a:spcAft>
              <a:buFontTx/>
              <a:buNone/>
              <a:defRPr/>
            </a:pPr>
            <a:r>
              <a:rPr lang="en-US" altLang="ja-JP" sz="454" dirty="0">
                <a:solidFill>
                  <a:schemeClr val="tx2"/>
                </a:solidFill>
                <a:latin typeface="Yu Gothic" panose="020B0400000000000000" pitchFamily="34" charset="-128"/>
                <a:ea typeface="Yu Gothic" panose="020B0400000000000000" pitchFamily="34" charset="-128"/>
              </a:rPr>
              <a:t>※</a:t>
            </a:r>
            <a:r>
              <a:rPr lang="ja-JP" altLang="en-US" sz="454" dirty="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fontAlgn="auto" hangingPunct="1">
              <a:spcBef>
                <a:spcPct val="0"/>
              </a:spcBef>
              <a:spcAft>
                <a:spcPts val="0"/>
              </a:spcAft>
              <a:buFontTx/>
              <a:buNone/>
              <a:defRPr/>
            </a:pPr>
            <a:r>
              <a:rPr lang="en-US" altLang="ja-JP" sz="454" dirty="0">
                <a:solidFill>
                  <a:schemeClr val="tx2"/>
                </a:solidFill>
                <a:latin typeface="Yu Gothic" panose="020B0400000000000000" pitchFamily="34" charset="-128"/>
                <a:ea typeface="Yu Gothic" panose="020B0400000000000000" pitchFamily="34" charset="-128"/>
              </a:rPr>
              <a:t>※</a:t>
            </a:r>
            <a:r>
              <a:rPr lang="ja-JP" altLang="en-US" sz="454" dirty="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fontAlgn="auto" hangingPunct="1">
              <a:spcBef>
                <a:spcPct val="0"/>
              </a:spcBef>
              <a:spcAft>
                <a:spcPts val="0"/>
              </a:spcAft>
              <a:buFontTx/>
              <a:buNone/>
              <a:defRPr/>
            </a:pPr>
            <a:r>
              <a:rPr lang="en-US" altLang="ja-JP" sz="454" dirty="0">
                <a:solidFill>
                  <a:schemeClr val="tx2"/>
                </a:solidFill>
                <a:latin typeface="Yu Gothic" panose="020B0400000000000000" pitchFamily="34" charset="-128"/>
                <a:ea typeface="Yu Gothic" panose="020B0400000000000000" pitchFamily="34" charset="-128"/>
              </a:rPr>
              <a:t>※</a:t>
            </a:r>
            <a:r>
              <a:rPr lang="ja-JP" altLang="en-US" sz="454" dirty="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spTree>
    <p:extLst>
      <p:ext uri="{BB962C8B-B14F-4D97-AF65-F5344CB8AC3E}">
        <p14:creationId xmlns:p14="http://schemas.microsoft.com/office/powerpoint/2010/main" val="1452376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A-4:TOSTEM">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01AFBD42-70ED-4908-A148-D2D530B7F8D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748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9">
            <a:extLst>
              <a:ext uri="{FF2B5EF4-FFF2-40B4-BE49-F238E27FC236}">
                <a16:creationId xmlns:a16="http://schemas.microsoft.com/office/drawing/2014/main" id="{58C2E5C9-37C1-4D02-98A0-B94D2C0A92C2}"/>
              </a:ext>
            </a:extLst>
          </p:cNvPr>
          <p:cNvSpPr>
            <a:spLocks noChangeArrowheads="1"/>
          </p:cNvSpPr>
          <p:nvPr userDrawn="1"/>
        </p:nvSpPr>
        <p:spPr bwMode="auto">
          <a:xfrm>
            <a:off x="1234022" y="6734147"/>
            <a:ext cx="856020" cy="69891"/>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ctr" eaLnBrk="1" fontAlgn="auto" hangingPunct="1">
              <a:spcBef>
                <a:spcPct val="0"/>
              </a:spcBef>
              <a:spcAft>
                <a:spcPts val="0"/>
              </a:spcAft>
              <a:buFontTx/>
              <a:buNone/>
              <a:defRPr/>
            </a:pPr>
            <a:r>
              <a:rPr lang="ja-JP" altLang="en-US" sz="454">
                <a:solidFill>
                  <a:schemeClr val="tx2"/>
                </a:solidFill>
                <a:latin typeface="Yu Gothic" panose="020B0400000000000000" pitchFamily="34" charset="-128"/>
                <a:ea typeface="Yu Gothic" panose="020B0400000000000000" pitchFamily="34" charset="-128"/>
              </a:rPr>
              <a:t>詳細は</a:t>
            </a:r>
            <a:r>
              <a:rPr lang="en-US" altLang="ja-JP" sz="454">
                <a:solidFill>
                  <a:schemeClr val="tx2"/>
                </a:solidFill>
                <a:latin typeface="Yu Gothic" panose="020B0400000000000000" pitchFamily="34" charset="-128"/>
                <a:ea typeface="Yu Gothic" panose="020B0400000000000000" pitchFamily="34" charset="-128"/>
              </a:rPr>
              <a:t>WEB</a:t>
            </a:r>
            <a:r>
              <a:rPr lang="ja-JP" altLang="en-US" sz="454">
                <a:solidFill>
                  <a:schemeClr val="tx2"/>
                </a:solidFill>
                <a:latin typeface="Yu Gothic" panose="020B0400000000000000" pitchFamily="34" charset="-128"/>
                <a:ea typeface="Yu Gothic" panose="020B0400000000000000" pitchFamily="34" charset="-128"/>
              </a:rPr>
              <a:t>をご確認ください</a:t>
            </a:r>
            <a:endParaRPr lang="en-US" altLang="ja-JP" sz="454">
              <a:solidFill>
                <a:schemeClr val="tx2"/>
              </a:solidFill>
              <a:latin typeface="Yu Gothic" panose="020B0400000000000000" pitchFamily="34" charset="-128"/>
              <a:ea typeface="Yu Gothic" panose="020B0400000000000000" pitchFamily="34" charset="-128"/>
            </a:endParaRPr>
          </a:p>
        </p:txBody>
      </p:sp>
      <p:pic>
        <p:nvPicPr>
          <p:cNvPr id="4" name="図 13">
            <a:extLst>
              <a:ext uri="{FF2B5EF4-FFF2-40B4-BE49-F238E27FC236}">
                <a16:creationId xmlns:a16="http://schemas.microsoft.com/office/drawing/2014/main" id="{E2B44D63-806A-4F2B-AF19-9E8F6CECEC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34022" y="6541167"/>
            <a:ext cx="856020" cy="187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288">
            <a:extLst>
              <a:ext uri="{FF2B5EF4-FFF2-40B4-BE49-F238E27FC236}">
                <a16:creationId xmlns:a16="http://schemas.microsoft.com/office/drawing/2014/main" id="{119CA27F-93BA-423D-9A00-ECE2CAC39665}"/>
              </a:ext>
            </a:extLst>
          </p:cNvPr>
          <p:cNvSpPr>
            <a:spLocks noChangeShapeType="1"/>
          </p:cNvSpPr>
          <p:nvPr userDrawn="1"/>
        </p:nvSpPr>
        <p:spPr bwMode="auto">
          <a:xfrm>
            <a:off x="0" y="6482121"/>
            <a:ext cx="9906000" cy="0"/>
          </a:xfrm>
          <a:prstGeom prst="line">
            <a:avLst/>
          </a:prstGeom>
          <a:noFill/>
          <a:ln w="3175">
            <a:solidFill>
              <a:schemeClr val="tx1"/>
            </a:solidFill>
            <a:round/>
            <a:headEnd/>
            <a:tailEnd/>
          </a:ln>
          <a:effectLst/>
        </p:spPr>
        <p:txBody>
          <a:bodyPr wrap="none" anchor="ctr"/>
          <a:lstStyle/>
          <a:p>
            <a:pPr eaLnBrk="1" fontAlgn="auto" hangingPunct="1">
              <a:spcBef>
                <a:spcPts val="0"/>
              </a:spcBef>
              <a:spcAft>
                <a:spcPts val="0"/>
              </a:spcAft>
              <a:defRPr/>
            </a:pPr>
            <a:endParaRPr lang="ja-JP" altLang="en-US" sz="1066">
              <a:latin typeface="+mn-lt"/>
              <a:ea typeface="+mn-ea"/>
            </a:endParaRPr>
          </a:p>
        </p:txBody>
      </p:sp>
      <p:sp>
        <p:nvSpPr>
          <p:cNvPr id="6" name="Rectangle 9">
            <a:extLst>
              <a:ext uri="{FF2B5EF4-FFF2-40B4-BE49-F238E27FC236}">
                <a16:creationId xmlns:a16="http://schemas.microsoft.com/office/drawing/2014/main" id="{A05E3BDD-F96D-45CA-990B-CDE288EBB8E4}"/>
              </a:ext>
            </a:extLst>
          </p:cNvPr>
          <p:cNvSpPr>
            <a:spLocks noChangeArrowheads="1"/>
          </p:cNvSpPr>
          <p:nvPr userDrawn="1"/>
        </p:nvSpPr>
        <p:spPr bwMode="auto">
          <a:xfrm>
            <a:off x="4953735" y="6535406"/>
            <a:ext cx="3519682" cy="279564"/>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7" name="図 70">
            <a:extLst>
              <a:ext uri="{FF2B5EF4-FFF2-40B4-BE49-F238E27FC236}">
                <a16:creationId xmlns:a16="http://schemas.microsoft.com/office/drawing/2014/main" id="{4ECFE546-5E14-41DB-BA1D-B217AAC6309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577846" y="6600214"/>
            <a:ext cx="1167834" cy="139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図 7">
            <a:extLst>
              <a:ext uri="{FF2B5EF4-FFF2-40B4-BE49-F238E27FC236}">
                <a16:creationId xmlns:a16="http://schemas.microsoft.com/office/drawing/2014/main" id="{62D4FE77-CB97-47B2-BABC-25083F621762}"/>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63262" y="6539727"/>
            <a:ext cx="1000160" cy="26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668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1:エコファーストなし">
    <p:spTree>
      <p:nvGrpSpPr>
        <p:cNvPr id="1" name=""/>
        <p:cNvGrpSpPr/>
        <p:nvPr/>
      </p:nvGrpSpPr>
      <p:grpSpPr>
        <a:xfrm>
          <a:off x="0" y="0"/>
          <a:ext cx="0" cy="0"/>
          <a:chOff x="0" y="0"/>
          <a:chExt cx="0" cy="0"/>
        </a:xfrm>
      </p:grpSpPr>
      <p:sp>
        <p:nvSpPr>
          <p:cNvPr id="2" name="Line 288">
            <a:extLst>
              <a:ext uri="{FF2B5EF4-FFF2-40B4-BE49-F238E27FC236}">
                <a16:creationId xmlns:a16="http://schemas.microsoft.com/office/drawing/2014/main" id="{98CCDB82-8B3D-4107-97AF-0FBF20549A44}"/>
              </a:ext>
            </a:extLst>
          </p:cNvPr>
          <p:cNvSpPr>
            <a:spLocks noChangeShapeType="1"/>
          </p:cNvSpPr>
          <p:nvPr userDrawn="1"/>
        </p:nvSpPr>
        <p:spPr bwMode="auto">
          <a:xfrm>
            <a:off x="0" y="6482121"/>
            <a:ext cx="9906000" cy="0"/>
          </a:xfrm>
          <a:prstGeom prst="line">
            <a:avLst/>
          </a:prstGeom>
          <a:noFill/>
          <a:ln w="3175">
            <a:solidFill>
              <a:schemeClr val="tx1"/>
            </a:solidFill>
            <a:round/>
            <a:headEnd/>
            <a:tailEnd/>
          </a:ln>
          <a:effectLst/>
        </p:spPr>
        <p:txBody>
          <a:bodyPr wrap="none" anchor="ctr"/>
          <a:lstStyle/>
          <a:p>
            <a:pPr eaLnBrk="1" fontAlgn="auto" hangingPunct="1">
              <a:spcBef>
                <a:spcPts val="0"/>
              </a:spcBef>
              <a:spcAft>
                <a:spcPts val="0"/>
              </a:spcAft>
              <a:defRPr/>
            </a:pPr>
            <a:endParaRPr lang="ja-JP" altLang="en-US" sz="1066">
              <a:latin typeface="+mn-lt"/>
              <a:ea typeface="+mn-ea"/>
            </a:endParaRPr>
          </a:p>
        </p:txBody>
      </p:sp>
      <p:sp>
        <p:nvSpPr>
          <p:cNvPr id="3" name="Rectangle 9">
            <a:extLst>
              <a:ext uri="{FF2B5EF4-FFF2-40B4-BE49-F238E27FC236}">
                <a16:creationId xmlns:a16="http://schemas.microsoft.com/office/drawing/2014/main" id="{3F885732-FFF9-4655-B44B-1CF0F777BD26}"/>
              </a:ext>
            </a:extLst>
          </p:cNvPr>
          <p:cNvSpPr>
            <a:spLocks noChangeArrowheads="1"/>
          </p:cNvSpPr>
          <p:nvPr userDrawn="1"/>
        </p:nvSpPr>
        <p:spPr bwMode="auto">
          <a:xfrm>
            <a:off x="4953735" y="6535406"/>
            <a:ext cx="3519682" cy="279564"/>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4" name="図 70">
            <a:extLst>
              <a:ext uri="{FF2B5EF4-FFF2-40B4-BE49-F238E27FC236}">
                <a16:creationId xmlns:a16="http://schemas.microsoft.com/office/drawing/2014/main" id="{D9041986-065F-44AC-AB4C-2FB80B8A90B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577846" y="6600214"/>
            <a:ext cx="1167834" cy="139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8615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2:長期保証サービス有り">
    <p:spTree>
      <p:nvGrpSpPr>
        <p:cNvPr id="1" name=""/>
        <p:cNvGrpSpPr/>
        <p:nvPr/>
      </p:nvGrpSpPr>
      <p:grpSpPr>
        <a:xfrm>
          <a:off x="0" y="0"/>
          <a:ext cx="0" cy="0"/>
          <a:chOff x="0" y="0"/>
          <a:chExt cx="0" cy="0"/>
        </a:xfrm>
      </p:grpSpPr>
      <p:sp>
        <p:nvSpPr>
          <p:cNvPr id="2" name="Rectangle 9">
            <a:extLst>
              <a:ext uri="{FF2B5EF4-FFF2-40B4-BE49-F238E27FC236}">
                <a16:creationId xmlns:a16="http://schemas.microsoft.com/office/drawing/2014/main" id="{4C3C18A8-82BA-4A44-AFDA-4A2CA0FE856C}"/>
              </a:ext>
            </a:extLst>
          </p:cNvPr>
          <p:cNvSpPr>
            <a:spLocks noChangeArrowheads="1"/>
          </p:cNvSpPr>
          <p:nvPr userDrawn="1"/>
        </p:nvSpPr>
        <p:spPr bwMode="auto">
          <a:xfrm>
            <a:off x="1234022" y="6734147"/>
            <a:ext cx="856020" cy="69891"/>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ctr" eaLnBrk="1" fontAlgn="auto" hangingPunct="1">
              <a:spcBef>
                <a:spcPct val="0"/>
              </a:spcBef>
              <a:spcAft>
                <a:spcPts val="0"/>
              </a:spcAft>
              <a:buFontTx/>
              <a:buNone/>
              <a:defRPr/>
            </a:pPr>
            <a:r>
              <a:rPr lang="ja-JP" altLang="en-US" sz="454">
                <a:solidFill>
                  <a:schemeClr val="tx2"/>
                </a:solidFill>
                <a:latin typeface="Yu Gothic" panose="020B0400000000000000" pitchFamily="34" charset="-128"/>
                <a:ea typeface="Yu Gothic" panose="020B0400000000000000" pitchFamily="34" charset="-128"/>
              </a:rPr>
              <a:t>詳細は</a:t>
            </a:r>
            <a:r>
              <a:rPr lang="en-US" altLang="ja-JP" sz="454">
                <a:solidFill>
                  <a:schemeClr val="tx2"/>
                </a:solidFill>
                <a:latin typeface="Yu Gothic" panose="020B0400000000000000" pitchFamily="34" charset="-128"/>
                <a:ea typeface="Yu Gothic" panose="020B0400000000000000" pitchFamily="34" charset="-128"/>
              </a:rPr>
              <a:t>WEB</a:t>
            </a:r>
            <a:r>
              <a:rPr lang="ja-JP" altLang="en-US" sz="454">
                <a:solidFill>
                  <a:schemeClr val="tx2"/>
                </a:solidFill>
                <a:latin typeface="Yu Gothic" panose="020B0400000000000000" pitchFamily="34" charset="-128"/>
                <a:ea typeface="Yu Gothic" panose="020B0400000000000000" pitchFamily="34" charset="-128"/>
              </a:rPr>
              <a:t>をご確認ください</a:t>
            </a:r>
            <a:endParaRPr lang="en-US" altLang="ja-JP" sz="454">
              <a:solidFill>
                <a:schemeClr val="tx2"/>
              </a:solidFill>
              <a:latin typeface="Yu Gothic" panose="020B0400000000000000" pitchFamily="34" charset="-128"/>
              <a:ea typeface="Yu Gothic" panose="020B0400000000000000" pitchFamily="34" charset="-128"/>
            </a:endParaRPr>
          </a:p>
        </p:txBody>
      </p:sp>
      <p:pic>
        <p:nvPicPr>
          <p:cNvPr id="3" name="図 13">
            <a:extLst>
              <a:ext uri="{FF2B5EF4-FFF2-40B4-BE49-F238E27FC236}">
                <a16:creationId xmlns:a16="http://schemas.microsoft.com/office/drawing/2014/main" id="{07B97388-1F3C-40BC-A1EF-53F9A21E2C9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34022" y="6541167"/>
            <a:ext cx="856020" cy="187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Line 288">
            <a:extLst>
              <a:ext uri="{FF2B5EF4-FFF2-40B4-BE49-F238E27FC236}">
                <a16:creationId xmlns:a16="http://schemas.microsoft.com/office/drawing/2014/main" id="{110DDE51-516E-421D-906E-AAE29DA7C89A}"/>
              </a:ext>
            </a:extLst>
          </p:cNvPr>
          <p:cNvSpPr>
            <a:spLocks noChangeShapeType="1"/>
          </p:cNvSpPr>
          <p:nvPr userDrawn="1"/>
        </p:nvSpPr>
        <p:spPr bwMode="auto">
          <a:xfrm>
            <a:off x="0" y="6482121"/>
            <a:ext cx="9906000" cy="0"/>
          </a:xfrm>
          <a:prstGeom prst="line">
            <a:avLst/>
          </a:prstGeom>
          <a:noFill/>
          <a:ln w="3175">
            <a:solidFill>
              <a:schemeClr val="tx1"/>
            </a:solidFill>
            <a:round/>
            <a:headEnd/>
            <a:tailEnd/>
          </a:ln>
          <a:effectLst/>
        </p:spPr>
        <p:txBody>
          <a:bodyPr wrap="none" anchor="ctr"/>
          <a:lstStyle/>
          <a:p>
            <a:pPr eaLnBrk="1" fontAlgn="auto" hangingPunct="1">
              <a:spcBef>
                <a:spcPts val="0"/>
              </a:spcBef>
              <a:spcAft>
                <a:spcPts val="0"/>
              </a:spcAft>
              <a:defRPr/>
            </a:pPr>
            <a:endParaRPr lang="ja-JP" altLang="en-US" sz="1066">
              <a:latin typeface="+mn-lt"/>
              <a:ea typeface="+mn-ea"/>
            </a:endParaRPr>
          </a:p>
        </p:txBody>
      </p:sp>
      <p:sp>
        <p:nvSpPr>
          <p:cNvPr id="5" name="Rectangle 9">
            <a:extLst>
              <a:ext uri="{FF2B5EF4-FFF2-40B4-BE49-F238E27FC236}">
                <a16:creationId xmlns:a16="http://schemas.microsoft.com/office/drawing/2014/main" id="{AFF618A0-F849-48EB-8DDE-DDE904502792}"/>
              </a:ext>
            </a:extLst>
          </p:cNvPr>
          <p:cNvSpPr>
            <a:spLocks noChangeArrowheads="1"/>
          </p:cNvSpPr>
          <p:nvPr userDrawn="1"/>
        </p:nvSpPr>
        <p:spPr bwMode="auto">
          <a:xfrm>
            <a:off x="4953735" y="6535406"/>
            <a:ext cx="3519682" cy="279564"/>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6" name="図 70">
            <a:extLst>
              <a:ext uri="{FF2B5EF4-FFF2-40B4-BE49-F238E27FC236}">
                <a16:creationId xmlns:a16="http://schemas.microsoft.com/office/drawing/2014/main" id="{4DF1B64C-E711-41D1-BA5D-5685A4FA8AD0}"/>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577846" y="6600214"/>
            <a:ext cx="1167834" cy="139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図 6">
            <a:extLst>
              <a:ext uri="{FF2B5EF4-FFF2-40B4-BE49-F238E27FC236}">
                <a16:creationId xmlns:a16="http://schemas.microsoft.com/office/drawing/2014/main" id="{9D08AAE0-0578-44BA-A081-6ECEF492298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63262" y="6539727"/>
            <a:ext cx="1000160" cy="26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図 12">
            <a:extLst>
              <a:ext uri="{FF2B5EF4-FFF2-40B4-BE49-F238E27FC236}">
                <a16:creationId xmlns:a16="http://schemas.microsoft.com/office/drawing/2014/main" id="{810B37A8-D3C6-4051-B5C1-81EA205BA11C}"/>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307374" y="115212"/>
            <a:ext cx="436835" cy="145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6918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1:LIXIL（帯なし）">
    <p:spTree>
      <p:nvGrpSpPr>
        <p:cNvPr id="1" name=""/>
        <p:cNvGrpSpPr/>
        <p:nvPr/>
      </p:nvGrpSpPr>
      <p:grpSpPr>
        <a:xfrm>
          <a:off x="0" y="0"/>
          <a:ext cx="0" cy="0"/>
          <a:chOff x="0" y="0"/>
          <a:chExt cx="0" cy="0"/>
        </a:xfrm>
      </p:grpSpPr>
      <p:pic>
        <p:nvPicPr>
          <p:cNvPr id="2" name="図 12">
            <a:extLst>
              <a:ext uri="{FF2B5EF4-FFF2-40B4-BE49-F238E27FC236}">
                <a16:creationId xmlns:a16="http://schemas.microsoft.com/office/drawing/2014/main" id="{9EE42F46-0C97-48B1-B619-52F2EE29395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07374" y="115212"/>
            <a:ext cx="436835" cy="145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Line 288">
            <a:extLst>
              <a:ext uri="{FF2B5EF4-FFF2-40B4-BE49-F238E27FC236}">
                <a16:creationId xmlns:a16="http://schemas.microsoft.com/office/drawing/2014/main" id="{10E36D7B-1A2D-49D8-B66A-59B0635855A6}"/>
              </a:ext>
            </a:extLst>
          </p:cNvPr>
          <p:cNvSpPr>
            <a:spLocks noChangeShapeType="1"/>
          </p:cNvSpPr>
          <p:nvPr userDrawn="1"/>
        </p:nvSpPr>
        <p:spPr bwMode="auto">
          <a:xfrm>
            <a:off x="0" y="6482121"/>
            <a:ext cx="9906000" cy="0"/>
          </a:xfrm>
          <a:prstGeom prst="line">
            <a:avLst/>
          </a:prstGeom>
          <a:noFill/>
          <a:ln w="3175">
            <a:solidFill>
              <a:schemeClr val="tx1"/>
            </a:solidFill>
            <a:round/>
            <a:headEnd/>
            <a:tailEnd/>
          </a:ln>
          <a:effectLst/>
        </p:spPr>
        <p:txBody>
          <a:bodyPr wrap="none" anchor="ctr"/>
          <a:lstStyle/>
          <a:p>
            <a:pPr eaLnBrk="1" fontAlgn="auto" hangingPunct="1">
              <a:spcBef>
                <a:spcPts val="0"/>
              </a:spcBef>
              <a:spcAft>
                <a:spcPts val="0"/>
              </a:spcAft>
              <a:defRPr/>
            </a:pPr>
            <a:endParaRPr lang="ja-JP" altLang="en-US" sz="1066">
              <a:latin typeface="+mn-lt"/>
              <a:ea typeface="+mn-ea"/>
            </a:endParaRPr>
          </a:p>
        </p:txBody>
      </p:sp>
      <p:sp>
        <p:nvSpPr>
          <p:cNvPr id="4" name="Rectangle 9">
            <a:extLst>
              <a:ext uri="{FF2B5EF4-FFF2-40B4-BE49-F238E27FC236}">
                <a16:creationId xmlns:a16="http://schemas.microsoft.com/office/drawing/2014/main" id="{10768EBC-F3E4-421F-9042-3ED29F310D58}"/>
              </a:ext>
            </a:extLst>
          </p:cNvPr>
          <p:cNvSpPr>
            <a:spLocks noChangeArrowheads="1"/>
          </p:cNvSpPr>
          <p:nvPr userDrawn="1"/>
        </p:nvSpPr>
        <p:spPr bwMode="auto">
          <a:xfrm>
            <a:off x="4953735" y="6535406"/>
            <a:ext cx="3519682" cy="279564"/>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5" name="図 70">
            <a:extLst>
              <a:ext uri="{FF2B5EF4-FFF2-40B4-BE49-F238E27FC236}">
                <a16:creationId xmlns:a16="http://schemas.microsoft.com/office/drawing/2014/main" id="{45255CCC-A6C1-4B79-8DBD-2AFF26669A90}"/>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577846" y="6600214"/>
            <a:ext cx="1167834" cy="139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図 5">
            <a:extLst>
              <a:ext uri="{FF2B5EF4-FFF2-40B4-BE49-F238E27FC236}">
                <a16:creationId xmlns:a16="http://schemas.microsoft.com/office/drawing/2014/main" id="{484ACABA-4D83-47EB-A842-CB0226A27303}"/>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63262" y="6539727"/>
            <a:ext cx="1000160" cy="26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7576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4:TOSTEM（帯なし）">
    <p:spTree>
      <p:nvGrpSpPr>
        <p:cNvPr id="1" name=""/>
        <p:cNvGrpSpPr/>
        <p:nvPr/>
      </p:nvGrpSpPr>
      <p:grpSpPr>
        <a:xfrm>
          <a:off x="0" y="0"/>
          <a:ext cx="0" cy="0"/>
          <a:chOff x="0" y="0"/>
          <a:chExt cx="0" cy="0"/>
        </a:xfrm>
      </p:grpSpPr>
      <p:pic>
        <p:nvPicPr>
          <p:cNvPr id="2" name="図 12">
            <a:extLst>
              <a:ext uri="{FF2B5EF4-FFF2-40B4-BE49-F238E27FC236}">
                <a16:creationId xmlns:a16="http://schemas.microsoft.com/office/drawing/2014/main" id="{0D8956D9-2C76-46E9-BFD2-240E22696C5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86767" y="125294"/>
            <a:ext cx="557443" cy="113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Line 288">
            <a:extLst>
              <a:ext uri="{FF2B5EF4-FFF2-40B4-BE49-F238E27FC236}">
                <a16:creationId xmlns:a16="http://schemas.microsoft.com/office/drawing/2014/main" id="{83ADC51E-9763-4CE7-9BAA-DC83FF6B8E37}"/>
              </a:ext>
            </a:extLst>
          </p:cNvPr>
          <p:cNvSpPr>
            <a:spLocks noChangeShapeType="1"/>
          </p:cNvSpPr>
          <p:nvPr userDrawn="1"/>
        </p:nvSpPr>
        <p:spPr bwMode="auto">
          <a:xfrm>
            <a:off x="0" y="6482121"/>
            <a:ext cx="9906000" cy="0"/>
          </a:xfrm>
          <a:prstGeom prst="line">
            <a:avLst/>
          </a:prstGeom>
          <a:noFill/>
          <a:ln w="3175">
            <a:solidFill>
              <a:schemeClr val="tx1"/>
            </a:solidFill>
            <a:round/>
            <a:headEnd/>
            <a:tailEnd/>
          </a:ln>
          <a:effectLst/>
        </p:spPr>
        <p:txBody>
          <a:bodyPr wrap="none" anchor="ctr"/>
          <a:lstStyle/>
          <a:p>
            <a:pPr eaLnBrk="1" fontAlgn="auto" hangingPunct="1">
              <a:spcBef>
                <a:spcPts val="0"/>
              </a:spcBef>
              <a:spcAft>
                <a:spcPts val="0"/>
              </a:spcAft>
              <a:defRPr/>
            </a:pPr>
            <a:endParaRPr lang="ja-JP" altLang="en-US" sz="1066">
              <a:latin typeface="+mn-lt"/>
              <a:ea typeface="+mn-ea"/>
            </a:endParaRPr>
          </a:p>
        </p:txBody>
      </p:sp>
      <p:sp>
        <p:nvSpPr>
          <p:cNvPr id="4" name="Rectangle 9">
            <a:extLst>
              <a:ext uri="{FF2B5EF4-FFF2-40B4-BE49-F238E27FC236}">
                <a16:creationId xmlns:a16="http://schemas.microsoft.com/office/drawing/2014/main" id="{E8CE2D12-5DE1-4D8B-9E74-FCC569EBEC0C}"/>
              </a:ext>
            </a:extLst>
          </p:cNvPr>
          <p:cNvSpPr>
            <a:spLocks noChangeArrowheads="1"/>
          </p:cNvSpPr>
          <p:nvPr userDrawn="1"/>
        </p:nvSpPr>
        <p:spPr bwMode="auto">
          <a:xfrm>
            <a:off x="4953735" y="6565650"/>
            <a:ext cx="3519682" cy="209673"/>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fontAlgn="auto" hangingPunct="1">
              <a:spcBef>
                <a:spcPct val="0"/>
              </a:spcBef>
              <a:spcAft>
                <a:spcPts val="0"/>
              </a:spcAft>
              <a:buFontTx/>
              <a:buNone/>
              <a:defRPr/>
            </a:pPr>
            <a:r>
              <a:rPr lang="en-US" altLang="ja-JP" sz="454" dirty="0">
                <a:solidFill>
                  <a:schemeClr val="tx2"/>
                </a:solidFill>
                <a:latin typeface="Yu Gothic" panose="020B0400000000000000" pitchFamily="34" charset="-128"/>
                <a:ea typeface="Yu Gothic" panose="020B0400000000000000" pitchFamily="34" charset="-128"/>
              </a:rPr>
              <a:t>※</a:t>
            </a:r>
            <a:r>
              <a:rPr lang="ja-JP" altLang="en-US" sz="454" dirty="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fontAlgn="auto" hangingPunct="1">
              <a:spcBef>
                <a:spcPct val="0"/>
              </a:spcBef>
              <a:spcAft>
                <a:spcPts val="0"/>
              </a:spcAft>
              <a:buFontTx/>
              <a:buNone/>
              <a:defRPr/>
            </a:pPr>
            <a:r>
              <a:rPr lang="en-US" altLang="ja-JP" sz="454" dirty="0">
                <a:solidFill>
                  <a:schemeClr val="tx2"/>
                </a:solidFill>
                <a:latin typeface="Yu Gothic" panose="020B0400000000000000" pitchFamily="34" charset="-128"/>
                <a:ea typeface="Yu Gothic" panose="020B0400000000000000" pitchFamily="34" charset="-128"/>
              </a:rPr>
              <a:t>※</a:t>
            </a:r>
            <a:r>
              <a:rPr lang="ja-JP" altLang="en-US" sz="454" dirty="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fontAlgn="auto" hangingPunct="1">
              <a:spcBef>
                <a:spcPct val="0"/>
              </a:spcBef>
              <a:spcAft>
                <a:spcPts val="0"/>
              </a:spcAft>
              <a:buFontTx/>
              <a:buNone/>
              <a:defRPr/>
            </a:pPr>
            <a:r>
              <a:rPr lang="en-US" altLang="ja-JP" sz="454" dirty="0">
                <a:solidFill>
                  <a:schemeClr val="tx2"/>
                </a:solidFill>
                <a:latin typeface="Yu Gothic" panose="020B0400000000000000" pitchFamily="34" charset="-128"/>
                <a:ea typeface="Yu Gothic" panose="020B0400000000000000" pitchFamily="34" charset="-128"/>
              </a:rPr>
              <a:t>※</a:t>
            </a:r>
            <a:r>
              <a:rPr lang="ja-JP" altLang="en-US" sz="454" dirty="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5" name="図 70">
            <a:extLst>
              <a:ext uri="{FF2B5EF4-FFF2-40B4-BE49-F238E27FC236}">
                <a16:creationId xmlns:a16="http://schemas.microsoft.com/office/drawing/2014/main" id="{6EB06AA7-54A3-4BCE-AFEA-E37CA29AC95F}"/>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577846" y="6600214"/>
            <a:ext cx="1167834" cy="139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図 5">
            <a:extLst>
              <a:ext uri="{FF2B5EF4-FFF2-40B4-BE49-F238E27FC236}">
                <a16:creationId xmlns:a16="http://schemas.microsoft.com/office/drawing/2014/main" id="{EB481CDD-C466-465F-B27B-4BD1C1B5509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63262" y="6539727"/>
            <a:ext cx="1000160" cy="26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1910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5:INTERIO（帯なし）">
    <p:spTree>
      <p:nvGrpSpPr>
        <p:cNvPr id="1" name=""/>
        <p:cNvGrpSpPr/>
        <p:nvPr/>
      </p:nvGrpSpPr>
      <p:grpSpPr>
        <a:xfrm>
          <a:off x="0" y="0"/>
          <a:ext cx="0" cy="0"/>
          <a:chOff x="0" y="0"/>
          <a:chExt cx="0" cy="0"/>
        </a:xfrm>
      </p:grpSpPr>
      <p:pic>
        <p:nvPicPr>
          <p:cNvPr id="2" name="図 12">
            <a:extLst>
              <a:ext uri="{FF2B5EF4-FFF2-40B4-BE49-F238E27FC236}">
                <a16:creationId xmlns:a16="http://schemas.microsoft.com/office/drawing/2014/main" id="{223022AC-3846-464D-908B-2A88CCDE3BE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211772" y="118093"/>
            <a:ext cx="532438" cy="125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Line 288">
            <a:extLst>
              <a:ext uri="{FF2B5EF4-FFF2-40B4-BE49-F238E27FC236}">
                <a16:creationId xmlns:a16="http://schemas.microsoft.com/office/drawing/2014/main" id="{336C6C83-FB8D-48E7-8099-FF6FCAD17FE4}"/>
              </a:ext>
            </a:extLst>
          </p:cNvPr>
          <p:cNvSpPr>
            <a:spLocks noChangeShapeType="1"/>
          </p:cNvSpPr>
          <p:nvPr userDrawn="1"/>
        </p:nvSpPr>
        <p:spPr bwMode="auto">
          <a:xfrm>
            <a:off x="0" y="6482121"/>
            <a:ext cx="9906000" cy="0"/>
          </a:xfrm>
          <a:prstGeom prst="line">
            <a:avLst/>
          </a:prstGeom>
          <a:noFill/>
          <a:ln w="3175">
            <a:solidFill>
              <a:schemeClr val="tx1"/>
            </a:solidFill>
            <a:round/>
            <a:headEnd/>
            <a:tailEnd/>
          </a:ln>
          <a:effectLst/>
        </p:spPr>
        <p:txBody>
          <a:bodyPr wrap="none" anchor="ctr"/>
          <a:lstStyle/>
          <a:p>
            <a:pPr eaLnBrk="1" fontAlgn="auto" hangingPunct="1">
              <a:spcBef>
                <a:spcPts val="0"/>
              </a:spcBef>
              <a:spcAft>
                <a:spcPts val="0"/>
              </a:spcAft>
              <a:defRPr/>
            </a:pPr>
            <a:endParaRPr lang="ja-JP" altLang="en-US" sz="1066">
              <a:latin typeface="+mn-lt"/>
              <a:ea typeface="+mn-ea"/>
            </a:endParaRPr>
          </a:p>
        </p:txBody>
      </p:sp>
      <p:sp>
        <p:nvSpPr>
          <p:cNvPr id="4" name="Rectangle 9">
            <a:extLst>
              <a:ext uri="{FF2B5EF4-FFF2-40B4-BE49-F238E27FC236}">
                <a16:creationId xmlns:a16="http://schemas.microsoft.com/office/drawing/2014/main" id="{2D46292B-EA1A-48C2-9108-7E043616D688}"/>
              </a:ext>
            </a:extLst>
          </p:cNvPr>
          <p:cNvSpPr>
            <a:spLocks noChangeArrowheads="1"/>
          </p:cNvSpPr>
          <p:nvPr userDrawn="1"/>
        </p:nvSpPr>
        <p:spPr bwMode="auto">
          <a:xfrm>
            <a:off x="4953735" y="6535406"/>
            <a:ext cx="3519682" cy="279564"/>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5" name="図 70">
            <a:extLst>
              <a:ext uri="{FF2B5EF4-FFF2-40B4-BE49-F238E27FC236}">
                <a16:creationId xmlns:a16="http://schemas.microsoft.com/office/drawing/2014/main" id="{6C80A0B1-5F87-4D06-9717-4B53C80D83FA}"/>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577846" y="6600214"/>
            <a:ext cx="1167834" cy="139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図 5">
            <a:extLst>
              <a:ext uri="{FF2B5EF4-FFF2-40B4-BE49-F238E27FC236}">
                <a16:creationId xmlns:a16="http://schemas.microsoft.com/office/drawing/2014/main" id="{8C0F15AA-DF6F-4BAE-90CB-00D4D1411E92}"/>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63262" y="6539727"/>
            <a:ext cx="1000160" cy="26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1073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9557420"/>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Lst>
  <p:hf sldNum="0" hdr="0" ftr="0" dt="0"/>
  <p:txStyles>
    <p:titleStyle>
      <a:lvl1pPr algn="l" defTabSz="446456" rtl="0" eaLnBrk="0" fontAlgn="base" hangingPunct="0">
        <a:spcBef>
          <a:spcPct val="0"/>
        </a:spcBef>
        <a:spcAft>
          <a:spcPct val="0"/>
        </a:spcAft>
        <a:defRPr kumimoji="1" sz="1905" b="1" kern="1200" cap="all">
          <a:solidFill>
            <a:schemeClr val="tx2"/>
          </a:solidFill>
          <a:latin typeface="+mj-lt"/>
          <a:ea typeface="メイリオ"/>
          <a:cs typeface="メイリオ"/>
        </a:defRPr>
      </a:lvl1pPr>
      <a:lvl2pPr algn="l" defTabSz="446456" rtl="0" eaLnBrk="0" fontAlgn="base" hangingPunct="0">
        <a:spcBef>
          <a:spcPct val="0"/>
        </a:spcBef>
        <a:spcAft>
          <a:spcPct val="0"/>
        </a:spcAft>
        <a:defRPr kumimoji="1" sz="1905" b="1">
          <a:solidFill>
            <a:schemeClr val="tx2"/>
          </a:solidFill>
          <a:latin typeface="游ゴシック" panose="020B0400000000000000" pitchFamily="50" charset="-128"/>
          <a:ea typeface="メイリオ" panose="020B0604030504040204" pitchFamily="50" charset="-128"/>
        </a:defRPr>
      </a:lvl2pPr>
      <a:lvl3pPr algn="l" defTabSz="446456" rtl="0" eaLnBrk="0" fontAlgn="base" hangingPunct="0">
        <a:spcBef>
          <a:spcPct val="0"/>
        </a:spcBef>
        <a:spcAft>
          <a:spcPct val="0"/>
        </a:spcAft>
        <a:defRPr kumimoji="1" sz="1905" b="1">
          <a:solidFill>
            <a:schemeClr val="tx2"/>
          </a:solidFill>
          <a:latin typeface="游ゴシック" panose="020B0400000000000000" pitchFamily="50" charset="-128"/>
          <a:ea typeface="メイリオ" panose="020B0604030504040204" pitchFamily="50" charset="-128"/>
        </a:defRPr>
      </a:lvl3pPr>
      <a:lvl4pPr algn="l" defTabSz="446456" rtl="0" eaLnBrk="0" fontAlgn="base" hangingPunct="0">
        <a:spcBef>
          <a:spcPct val="0"/>
        </a:spcBef>
        <a:spcAft>
          <a:spcPct val="0"/>
        </a:spcAft>
        <a:defRPr kumimoji="1" sz="1905" b="1">
          <a:solidFill>
            <a:schemeClr val="tx2"/>
          </a:solidFill>
          <a:latin typeface="游ゴシック" panose="020B0400000000000000" pitchFamily="50" charset="-128"/>
          <a:ea typeface="メイリオ" panose="020B0604030504040204" pitchFamily="50" charset="-128"/>
        </a:defRPr>
      </a:lvl4pPr>
      <a:lvl5pPr algn="l" defTabSz="446456" rtl="0" eaLnBrk="0" fontAlgn="base" hangingPunct="0">
        <a:spcBef>
          <a:spcPct val="0"/>
        </a:spcBef>
        <a:spcAft>
          <a:spcPct val="0"/>
        </a:spcAft>
        <a:defRPr kumimoji="1" sz="1905" b="1">
          <a:solidFill>
            <a:schemeClr val="tx2"/>
          </a:solidFill>
          <a:latin typeface="游ゴシック" panose="020B0400000000000000" pitchFamily="50" charset="-128"/>
          <a:ea typeface="メイリオ" panose="020B0604030504040204" pitchFamily="50" charset="-128"/>
        </a:defRPr>
      </a:lvl5pPr>
      <a:lvl6pPr marL="414772" algn="l" defTabSz="446456" rtl="0" fontAlgn="base">
        <a:spcBef>
          <a:spcPct val="0"/>
        </a:spcBef>
        <a:spcAft>
          <a:spcPct val="0"/>
        </a:spcAft>
        <a:defRPr kumimoji="1" sz="1905" b="1">
          <a:solidFill>
            <a:schemeClr val="tx2"/>
          </a:solidFill>
          <a:latin typeface="Segoe UI" panose="020B0502040204020203" pitchFamily="34" charset="0"/>
          <a:ea typeface="メイリオ" panose="020B0604030504040204" pitchFamily="50" charset="-128"/>
        </a:defRPr>
      </a:lvl6pPr>
      <a:lvl7pPr marL="829544" algn="l" defTabSz="446456" rtl="0" fontAlgn="base">
        <a:spcBef>
          <a:spcPct val="0"/>
        </a:spcBef>
        <a:spcAft>
          <a:spcPct val="0"/>
        </a:spcAft>
        <a:defRPr kumimoji="1" sz="1905" b="1">
          <a:solidFill>
            <a:schemeClr val="tx2"/>
          </a:solidFill>
          <a:latin typeface="Segoe UI" panose="020B0502040204020203" pitchFamily="34" charset="0"/>
          <a:ea typeface="メイリオ" panose="020B0604030504040204" pitchFamily="50" charset="-128"/>
        </a:defRPr>
      </a:lvl7pPr>
      <a:lvl8pPr marL="1244316" algn="l" defTabSz="446456" rtl="0" fontAlgn="base">
        <a:spcBef>
          <a:spcPct val="0"/>
        </a:spcBef>
        <a:spcAft>
          <a:spcPct val="0"/>
        </a:spcAft>
        <a:defRPr kumimoji="1" sz="1905" b="1">
          <a:solidFill>
            <a:schemeClr val="tx2"/>
          </a:solidFill>
          <a:latin typeface="Segoe UI" panose="020B0502040204020203" pitchFamily="34" charset="0"/>
          <a:ea typeface="メイリオ" panose="020B0604030504040204" pitchFamily="50" charset="-128"/>
        </a:defRPr>
      </a:lvl8pPr>
      <a:lvl9pPr marL="1659087" algn="l" defTabSz="446456" rtl="0" fontAlgn="base">
        <a:spcBef>
          <a:spcPct val="0"/>
        </a:spcBef>
        <a:spcAft>
          <a:spcPct val="0"/>
        </a:spcAft>
        <a:defRPr kumimoji="1" sz="1905" b="1">
          <a:solidFill>
            <a:schemeClr val="tx2"/>
          </a:solidFill>
          <a:latin typeface="Segoe UI" panose="020B0502040204020203" pitchFamily="34" charset="0"/>
          <a:ea typeface="メイリオ" panose="020B0604030504040204" pitchFamily="50" charset="-128"/>
        </a:defRPr>
      </a:lvl9pPr>
    </p:titleStyle>
    <p:bodyStyle>
      <a:lvl1pPr indent="-146898" algn="l" defTabSz="446456" rtl="0" eaLnBrk="0" fontAlgn="base" hangingPunct="0">
        <a:spcBef>
          <a:spcPts val="340"/>
        </a:spcBef>
        <a:spcAft>
          <a:spcPct val="0"/>
        </a:spcAft>
        <a:buSzPct val="100000"/>
        <a:buBlip>
          <a:blip r:embed="rId9"/>
        </a:buBlip>
        <a:defRPr kumimoji="1" sz="1724" b="1" kern="1200">
          <a:solidFill>
            <a:schemeClr val="tx1"/>
          </a:solidFill>
          <a:latin typeface="+mn-lt"/>
          <a:ea typeface="+mn-ea"/>
          <a:cs typeface="メイリオ"/>
        </a:defRPr>
      </a:lvl1pPr>
      <a:lvl2pPr marL="172822" algn="l" defTabSz="446456" rtl="0" eaLnBrk="0" fontAlgn="base" hangingPunct="0">
        <a:spcBef>
          <a:spcPts val="318"/>
        </a:spcBef>
        <a:spcAft>
          <a:spcPct val="0"/>
        </a:spcAft>
        <a:defRPr kumimoji="1" sz="1724" kern="1200">
          <a:solidFill>
            <a:schemeClr val="tx1"/>
          </a:solidFill>
          <a:latin typeface="+mn-lt"/>
          <a:ea typeface="+mn-ea"/>
          <a:cs typeface="メイリオ"/>
        </a:defRPr>
      </a:lvl2pPr>
      <a:lvl3pPr marL="172822" algn="l" defTabSz="446456" rtl="0" eaLnBrk="0" fontAlgn="base" hangingPunct="0">
        <a:spcBef>
          <a:spcPts val="295"/>
        </a:spcBef>
        <a:spcAft>
          <a:spcPct val="0"/>
        </a:spcAft>
        <a:defRPr kumimoji="1" sz="1089" kern="1200">
          <a:solidFill>
            <a:schemeClr val="tx1"/>
          </a:solidFill>
          <a:latin typeface="+mn-ea"/>
          <a:ea typeface="+mn-ea"/>
          <a:cs typeface="メイリオ"/>
        </a:defRPr>
      </a:lvl3pPr>
      <a:lvl4pPr marL="614957" indent="-84971" algn="l" defTabSz="446456" rtl="0" eaLnBrk="0" fontAlgn="base" hangingPunct="0">
        <a:spcBef>
          <a:spcPts val="272"/>
        </a:spcBef>
        <a:spcAft>
          <a:spcPct val="0"/>
        </a:spcAft>
        <a:defRPr kumimoji="1" sz="998" kern="1200">
          <a:solidFill>
            <a:schemeClr val="tx1"/>
          </a:solidFill>
          <a:latin typeface="+mn-ea"/>
          <a:ea typeface="+mn-ea"/>
          <a:cs typeface="メイリオ"/>
        </a:defRPr>
      </a:lvl4pPr>
      <a:lvl5pPr marL="1408496" indent="-182903" algn="l" defTabSz="446456" rtl="0" eaLnBrk="0" fontAlgn="base" hangingPunct="0">
        <a:spcBef>
          <a:spcPts val="272"/>
        </a:spcBef>
        <a:spcAft>
          <a:spcPct val="0"/>
        </a:spcAft>
        <a:buFont typeface="Arial" panose="020B0604020202020204" pitchFamily="34" charset="0"/>
        <a:buChar char="•"/>
        <a:defRPr kumimoji="1" sz="998" kern="1200">
          <a:solidFill>
            <a:schemeClr val="tx1"/>
          </a:solidFill>
          <a:latin typeface="+mn-ea"/>
          <a:ea typeface="+mn-ea"/>
          <a:cs typeface="メイリオ"/>
        </a:defRPr>
      </a:lvl5pPr>
      <a:lvl6pPr marL="2462148" marR="0" indent="-265801" algn="l" defTabSz="447663" rtl="0" eaLnBrk="1" fontAlgn="auto" latinLnBrk="0" hangingPunct="1">
        <a:lnSpc>
          <a:spcPct val="100000"/>
        </a:lnSpc>
        <a:spcBef>
          <a:spcPts val="269"/>
        </a:spcBef>
        <a:spcAft>
          <a:spcPts val="0"/>
        </a:spcAft>
        <a:buClrTx/>
        <a:buSzTx/>
        <a:buFont typeface="Arial"/>
        <a:buChar char="•"/>
        <a:tabLst/>
        <a:defRPr kumimoji="1" sz="1077" kern="1200">
          <a:solidFill>
            <a:schemeClr val="tx1"/>
          </a:solidFill>
          <a:latin typeface="+mn-ea"/>
          <a:ea typeface="+mn-ea"/>
          <a:cs typeface="+mn-cs"/>
        </a:defRPr>
      </a:lvl6pPr>
      <a:lvl7pPr marL="3425868" marR="0" indent="0" algn="l" defTabSz="447663" rtl="0" eaLnBrk="1" fontAlgn="auto" latinLnBrk="0" hangingPunct="1">
        <a:lnSpc>
          <a:spcPct val="100000"/>
        </a:lnSpc>
        <a:spcBef>
          <a:spcPts val="269"/>
        </a:spcBef>
        <a:spcAft>
          <a:spcPts val="0"/>
        </a:spcAft>
        <a:buClrTx/>
        <a:buSzTx/>
        <a:buFont typeface="Arial"/>
        <a:buNone/>
        <a:tabLst/>
        <a:defRPr kumimoji="1" sz="1077" kern="1200">
          <a:solidFill>
            <a:schemeClr val="tx1"/>
          </a:solidFill>
          <a:latin typeface="+mn-ea"/>
          <a:ea typeface="+mn-ea"/>
          <a:cs typeface="+mn-cs"/>
        </a:defRPr>
      </a:lvl7pPr>
      <a:lvl8pPr marL="3904619" marR="0" indent="-478751" algn="l" defTabSz="447663" rtl="0" eaLnBrk="1" fontAlgn="auto" latinLnBrk="0" hangingPunct="1">
        <a:lnSpc>
          <a:spcPct val="100000"/>
        </a:lnSpc>
        <a:spcBef>
          <a:spcPts val="269"/>
        </a:spcBef>
        <a:spcAft>
          <a:spcPts val="0"/>
        </a:spcAft>
        <a:buClrTx/>
        <a:buSzTx/>
        <a:buFont typeface="Arial"/>
        <a:buChar char="•"/>
        <a:tabLst/>
        <a:defRPr kumimoji="1" sz="1077" kern="1200">
          <a:solidFill>
            <a:schemeClr val="tx1"/>
          </a:solidFill>
          <a:latin typeface="+mn-ea"/>
          <a:ea typeface="+mn-ea"/>
          <a:cs typeface="+mn-cs"/>
        </a:defRPr>
      </a:lvl8pPr>
      <a:lvl9pPr marL="3904619" marR="0" indent="-478751" algn="l" defTabSz="447663" rtl="0" eaLnBrk="1" fontAlgn="auto" latinLnBrk="0" hangingPunct="1">
        <a:lnSpc>
          <a:spcPct val="100000"/>
        </a:lnSpc>
        <a:spcBef>
          <a:spcPts val="269"/>
        </a:spcBef>
        <a:spcAft>
          <a:spcPts val="0"/>
        </a:spcAft>
        <a:buClrTx/>
        <a:buSzTx/>
        <a:buFont typeface="Arial"/>
        <a:buChar char="•"/>
        <a:tabLst/>
        <a:defRPr kumimoji="1" sz="1077" kern="1200">
          <a:solidFill>
            <a:schemeClr val="tx1"/>
          </a:solidFill>
          <a:latin typeface="+mn-ea"/>
          <a:ea typeface="+mn-ea"/>
          <a:cs typeface="+mn-cs"/>
        </a:defRPr>
      </a:lvl9pPr>
    </p:bodyStyle>
    <p:otherStyle>
      <a:defPPr>
        <a:defRPr lang="ja-JP"/>
      </a:defPPr>
      <a:lvl1pPr marL="0" algn="l" defTabSz="447663" rtl="0" eaLnBrk="1" latinLnBrk="0" hangingPunct="1">
        <a:defRPr kumimoji="1" sz="1763" kern="1200">
          <a:solidFill>
            <a:schemeClr val="tx1"/>
          </a:solidFill>
          <a:latin typeface="+mn-lt"/>
          <a:ea typeface="+mn-ea"/>
          <a:cs typeface="+mn-cs"/>
        </a:defRPr>
      </a:lvl1pPr>
      <a:lvl2pPr marL="447663" algn="l" defTabSz="447663" rtl="0" eaLnBrk="1" latinLnBrk="0" hangingPunct="1">
        <a:defRPr kumimoji="1" sz="1763" kern="1200">
          <a:solidFill>
            <a:schemeClr val="tx1"/>
          </a:solidFill>
          <a:latin typeface="+mn-lt"/>
          <a:ea typeface="+mn-ea"/>
          <a:cs typeface="+mn-cs"/>
        </a:defRPr>
      </a:lvl2pPr>
      <a:lvl3pPr marL="895327" algn="l" defTabSz="447663" rtl="0" eaLnBrk="1" latinLnBrk="0" hangingPunct="1">
        <a:defRPr kumimoji="1" sz="1763" kern="1200">
          <a:solidFill>
            <a:schemeClr val="tx1"/>
          </a:solidFill>
          <a:latin typeface="+mn-lt"/>
          <a:ea typeface="+mn-ea"/>
          <a:cs typeface="+mn-cs"/>
        </a:defRPr>
      </a:lvl3pPr>
      <a:lvl4pPr marL="1342990" algn="l" defTabSz="447663" rtl="0" eaLnBrk="1" latinLnBrk="0" hangingPunct="1">
        <a:defRPr kumimoji="1" sz="1763" kern="1200">
          <a:solidFill>
            <a:schemeClr val="tx1"/>
          </a:solidFill>
          <a:latin typeface="+mn-lt"/>
          <a:ea typeface="+mn-ea"/>
          <a:cs typeface="+mn-cs"/>
        </a:defRPr>
      </a:lvl4pPr>
      <a:lvl5pPr marL="1790653" algn="l" defTabSz="447663" rtl="0" eaLnBrk="1" latinLnBrk="0" hangingPunct="1">
        <a:defRPr kumimoji="1" sz="1763" kern="1200">
          <a:solidFill>
            <a:schemeClr val="tx1"/>
          </a:solidFill>
          <a:latin typeface="+mn-lt"/>
          <a:ea typeface="+mn-ea"/>
          <a:cs typeface="+mn-cs"/>
        </a:defRPr>
      </a:lvl5pPr>
      <a:lvl6pPr marL="2238316" algn="l" defTabSz="447663" rtl="0" eaLnBrk="1" latinLnBrk="0" hangingPunct="1">
        <a:defRPr kumimoji="1" sz="1763" kern="1200">
          <a:solidFill>
            <a:schemeClr val="tx1"/>
          </a:solidFill>
          <a:latin typeface="+mn-lt"/>
          <a:ea typeface="+mn-ea"/>
          <a:cs typeface="+mn-cs"/>
        </a:defRPr>
      </a:lvl6pPr>
      <a:lvl7pPr marL="2685980" algn="l" defTabSz="447663" rtl="0" eaLnBrk="1" latinLnBrk="0" hangingPunct="1">
        <a:defRPr kumimoji="1" sz="1763" kern="1200">
          <a:solidFill>
            <a:schemeClr val="tx1"/>
          </a:solidFill>
          <a:latin typeface="+mn-lt"/>
          <a:ea typeface="+mn-ea"/>
          <a:cs typeface="+mn-cs"/>
        </a:defRPr>
      </a:lvl7pPr>
      <a:lvl8pPr marL="3133643" algn="l" defTabSz="447663" rtl="0" eaLnBrk="1" latinLnBrk="0" hangingPunct="1">
        <a:defRPr kumimoji="1" sz="1763" kern="1200">
          <a:solidFill>
            <a:schemeClr val="tx1"/>
          </a:solidFill>
          <a:latin typeface="+mn-lt"/>
          <a:ea typeface="+mn-ea"/>
          <a:cs typeface="+mn-cs"/>
        </a:defRPr>
      </a:lvl8pPr>
      <a:lvl9pPr marL="3581306" algn="l" defTabSz="447663" rtl="0" eaLnBrk="1" latinLnBrk="0" hangingPunct="1">
        <a:defRPr kumimoji="1" sz="17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9.png"/><Relationship Id="rId18" Type="http://schemas.openxmlformats.org/officeDocument/2006/relationships/image" Target="../media/image24.png"/><Relationship Id="rId26" Type="http://schemas.openxmlformats.org/officeDocument/2006/relationships/image" Target="../media/image32.png"/><Relationship Id="rId39" Type="http://schemas.openxmlformats.org/officeDocument/2006/relationships/image" Target="../media/image45.png"/><Relationship Id="rId21" Type="http://schemas.openxmlformats.org/officeDocument/2006/relationships/image" Target="../media/image27.png"/><Relationship Id="rId34" Type="http://schemas.openxmlformats.org/officeDocument/2006/relationships/image" Target="../media/image40.png"/><Relationship Id="rId42" Type="http://schemas.openxmlformats.org/officeDocument/2006/relationships/image" Target="../media/image48.png"/><Relationship Id="rId47" Type="http://schemas.openxmlformats.org/officeDocument/2006/relationships/image" Target="../media/image53.png"/><Relationship Id="rId50" Type="http://schemas.openxmlformats.org/officeDocument/2006/relationships/image" Target="../media/image56.png"/><Relationship Id="rId55" Type="http://schemas.openxmlformats.org/officeDocument/2006/relationships/image" Target="../media/image61.png"/><Relationship Id="rId63" Type="http://schemas.openxmlformats.org/officeDocument/2006/relationships/image" Target="../media/image69.png"/><Relationship Id="rId68" Type="http://schemas.openxmlformats.org/officeDocument/2006/relationships/image" Target="../media/image74.png"/><Relationship Id="rId76" Type="http://schemas.openxmlformats.org/officeDocument/2006/relationships/image" Target="../media/image82.png"/><Relationship Id="rId7" Type="http://schemas.openxmlformats.org/officeDocument/2006/relationships/image" Target="../media/image13.png"/><Relationship Id="rId71" Type="http://schemas.openxmlformats.org/officeDocument/2006/relationships/image" Target="../media/image77.png"/><Relationship Id="rId2" Type="http://schemas.openxmlformats.org/officeDocument/2006/relationships/notesSlide" Target="../notesSlides/notesSlide1.xml"/><Relationship Id="rId16" Type="http://schemas.openxmlformats.org/officeDocument/2006/relationships/image" Target="../media/image22.png"/><Relationship Id="rId29" Type="http://schemas.openxmlformats.org/officeDocument/2006/relationships/image" Target="../media/image35.png"/><Relationship Id="rId11" Type="http://schemas.openxmlformats.org/officeDocument/2006/relationships/image" Target="../media/image17.png"/><Relationship Id="rId24" Type="http://schemas.openxmlformats.org/officeDocument/2006/relationships/image" Target="../media/image30.png"/><Relationship Id="rId32" Type="http://schemas.openxmlformats.org/officeDocument/2006/relationships/image" Target="../media/image38.png"/><Relationship Id="rId37" Type="http://schemas.openxmlformats.org/officeDocument/2006/relationships/image" Target="../media/image43.png"/><Relationship Id="rId40" Type="http://schemas.openxmlformats.org/officeDocument/2006/relationships/image" Target="../media/image46.png"/><Relationship Id="rId45" Type="http://schemas.openxmlformats.org/officeDocument/2006/relationships/image" Target="../media/image51.png"/><Relationship Id="rId53" Type="http://schemas.openxmlformats.org/officeDocument/2006/relationships/image" Target="../media/image59.png"/><Relationship Id="rId58" Type="http://schemas.openxmlformats.org/officeDocument/2006/relationships/image" Target="../media/image64.png"/><Relationship Id="rId66" Type="http://schemas.openxmlformats.org/officeDocument/2006/relationships/image" Target="../media/image72.png"/><Relationship Id="rId74" Type="http://schemas.openxmlformats.org/officeDocument/2006/relationships/image" Target="../media/image80.png"/><Relationship Id="rId79" Type="http://schemas.openxmlformats.org/officeDocument/2006/relationships/image" Target="../media/image85.png"/><Relationship Id="rId5" Type="http://schemas.openxmlformats.org/officeDocument/2006/relationships/image" Target="../media/image11.png"/><Relationship Id="rId61" Type="http://schemas.openxmlformats.org/officeDocument/2006/relationships/image" Target="../media/image67.png"/><Relationship Id="rId10" Type="http://schemas.openxmlformats.org/officeDocument/2006/relationships/image" Target="../media/image16.png"/><Relationship Id="rId19" Type="http://schemas.openxmlformats.org/officeDocument/2006/relationships/image" Target="../media/image25.png"/><Relationship Id="rId31" Type="http://schemas.openxmlformats.org/officeDocument/2006/relationships/image" Target="../media/image37.png"/><Relationship Id="rId44" Type="http://schemas.openxmlformats.org/officeDocument/2006/relationships/image" Target="../media/image50.png"/><Relationship Id="rId52" Type="http://schemas.openxmlformats.org/officeDocument/2006/relationships/image" Target="../media/image58.png"/><Relationship Id="rId60" Type="http://schemas.openxmlformats.org/officeDocument/2006/relationships/image" Target="../media/image66.png"/><Relationship Id="rId65" Type="http://schemas.openxmlformats.org/officeDocument/2006/relationships/image" Target="../media/image71.png"/><Relationship Id="rId73" Type="http://schemas.openxmlformats.org/officeDocument/2006/relationships/image" Target="../media/image79.png"/><Relationship Id="rId78" Type="http://schemas.openxmlformats.org/officeDocument/2006/relationships/image" Target="../media/image84.png"/><Relationship Id="rId81" Type="http://schemas.openxmlformats.org/officeDocument/2006/relationships/image" Target="../media/image87.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 Id="rId22" Type="http://schemas.openxmlformats.org/officeDocument/2006/relationships/image" Target="../media/image28.png"/><Relationship Id="rId27" Type="http://schemas.openxmlformats.org/officeDocument/2006/relationships/image" Target="../media/image33.png"/><Relationship Id="rId30" Type="http://schemas.openxmlformats.org/officeDocument/2006/relationships/image" Target="../media/image36.png"/><Relationship Id="rId35" Type="http://schemas.openxmlformats.org/officeDocument/2006/relationships/image" Target="../media/image41.png"/><Relationship Id="rId43" Type="http://schemas.openxmlformats.org/officeDocument/2006/relationships/image" Target="../media/image49.png"/><Relationship Id="rId48" Type="http://schemas.openxmlformats.org/officeDocument/2006/relationships/image" Target="../media/image54.png"/><Relationship Id="rId56" Type="http://schemas.openxmlformats.org/officeDocument/2006/relationships/image" Target="../media/image62.png"/><Relationship Id="rId64" Type="http://schemas.openxmlformats.org/officeDocument/2006/relationships/image" Target="../media/image70.png"/><Relationship Id="rId69" Type="http://schemas.openxmlformats.org/officeDocument/2006/relationships/image" Target="../media/image75.png"/><Relationship Id="rId77" Type="http://schemas.openxmlformats.org/officeDocument/2006/relationships/image" Target="../media/image83.png"/><Relationship Id="rId8" Type="http://schemas.openxmlformats.org/officeDocument/2006/relationships/image" Target="../media/image14.png"/><Relationship Id="rId51" Type="http://schemas.openxmlformats.org/officeDocument/2006/relationships/image" Target="../media/image57.png"/><Relationship Id="rId72" Type="http://schemas.openxmlformats.org/officeDocument/2006/relationships/image" Target="../media/image78.png"/><Relationship Id="rId80" Type="http://schemas.openxmlformats.org/officeDocument/2006/relationships/image" Target="../media/image86.png"/><Relationship Id="rId3" Type="http://schemas.openxmlformats.org/officeDocument/2006/relationships/image" Target="../media/image9.png"/><Relationship Id="rId12" Type="http://schemas.openxmlformats.org/officeDocument/2006/relationships/image" Target="../media/image18.png"/><Relationship Id="rId17" Type="http://schemas.openxmlformats.org/officeDocument/2006/relationships/image" Target="../media/image23.png"/><Relationship Id="rId25" Type="http://schemas.openxmlformats.org/officeDocument/2006/relationships/image" Target="../media/image31.png"/><Relationship Id="rId33" Type="http://schemas.openxmlformats.org/officeDocument/2006/relationships/image" Target="../media/image39.png"/><Relationship Id="rId38" Type="http://schemas.openxmlformats.org/officeDocument/2006/relationships/image" Target="../media/image44.png"/><Relationship Id="rId46" Type="http://schemas.openxmlformats.org/officeDocument/2006/relationships/image" Target="../media/image52.png"/><Relationship Id="rId59" Type="http://schemas.openxmlformats.org/officeDocument/2006/relationships/image" Target="../media/image65.png"/><Relationship Id="rId67" Type="http://schemas.openxmlformats.org/officeDocument/2006/relationships/image" Target="../media/image73.png"/><Relationship Id="rId20" Type="http://schemas.openxmlformats.org/officeDocument/2006/relationships/image" Target="../media/image26.png"/><Relationship Id="rId41" Type="http://schemas.openxmlformats.org/officeDocument/2006/relationships/image" Target="../media/image47.png"/><Relationship Id="rId54" Type="http://schemas.openxmlformats.org/officeDocument/2006/relationships/image" Target="../media/image60.png"/><Relationship Id="rId62" Type="http://schemas.openxmlformats.org/officeDocument/2006/relationships/image" Target="../media/image68.png"/><Relationship Id="rId70" Type="http://schemas.openxmlformats.org/officeDocument/2006/relationships/image" Target="../media/image76.png"/><Relationship Id="rId75" Type="http://schemas.openxmlformats.org/officeDocument/2006/relationships/image" Target="../media/image81.jpeg"/><Relationship Id="rId1" Type="http://schemas.openxmlformats.org/officeDocument/2006/relationships/slideLayout" Target="../slideLayouts/slideLayout1.xml"/><Relationship Id="rId6" Type="http://schemas.openxmlformats.org/officeDocument/2006/relationships/image" Target="../media/image12.png"/><Relationship Id="rId15" Type="http://schemas.openxmlformats.org/officeDocument/2006/relationships/image" Target="../media/image21.png"/><Relationship Id="rId23" Type="http://schemas.openxmlformats.org/officeDocument/2006/relationships/image" Target="../media/image29.png"/><Relationship Id="rId28" Type="http://schemas.openxmlformats.org/officeDocument/2006/relationships/image" Target="../media/image34.png"/><Relationship Id="rId36" Type="http://schemas.openxmlformats.org/officeDocument/2006/relationships/image" Target="../media/image42.png"/><Relationship Id="rId49" Type="http://schemas.openxmlformats.org/officeDocument/2006/relationships/image" Target="../media/image55.png"/><Relationship Id="rId57" Type="http://schemas.openxmlformats.org/officeDocument/2006/relationships/image" Target="../media/image6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DE20A44F-F1B4-43D1-94FC-9183F66C1738}"/>
              </a:ext>
            </a:extLst>
          </p:cNvPr>
          <p:cNvPicPr>
            <a:picLocks noChangeAspect="1"/>
          </p:cNvPicPr>
          <p:nvPr/>
        </p:nvPicPr>
        <p:blipFill>
          <a:blip r:embed="rId3"/>
          <a:stretch>
            <a:fillRect/>
          </a:stretch>
        </p:blipFill>
        <p:spPr>
          <a:xfrm>
            <a:off x="8749299" y="4490782"/>
            <a:ext cx="898569" cy="554400"/>
          </a:xfrm>
          <a:prstGeom prst="rect">
            <a:avLst/>
          </a:prstGeom>
        </p:spPr>
      </p:pic>
      <p:sp>
        <p:nvSpPr>
          <p:cNvPr id="10243" name="Rectangle 9">
            <a:extLst>
              <a:ext uri="{FF2B5EF4-FFF2-40B4-BE49-F238E27FC236}">
                <a16:creationId xmlns:a16="http://schemas.microsoft.com/office/drawing/2014/main" id="{3C443662-1255-4351-ADA1-1509DA620C70}"/>
              </a:ext>
            </a:extLst>
          </p:cNvPr>
          <p:cNvSpPr>
            <a:spLocks noChangeArrowheads="1"/>
          </p:cNvSpPr>
          <p:nvPr/>
        </p:nvSpPr>
        <p:spPr bwMode="auto">
          <a:xfrm>
            <a:off x="1403749" y="6631897"/>
            <a:ext cx="882251" cy="167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lvl="0" defTabSz="414772" eaLnBrk="1" hangingPunct="1"/>
            <a:r>
              <a:rPr lang="en-US" altLang="ja-JP" sz="544" dirty="0">
                <a:solidFill>
                  <a:srgbClr val="54585A"/>
                </a:solidFill>
                <a:latin typeface="游ゴシック" panose="020B0400000000000000" pitchFamily="50" charset="-128"/>
                <a:ea typeface="游ゴシック" panose="020B0400000000000000" pitchFamily="50" charset="-128"/>
              </a:rPr>
              <a:t>SPD99999008075</a:t>
            </a:r>
            <a:br>
              <a:rPr lang="en-US" altLang="ja-JP" sz="544" dirty="0">
                <a:solidFill>
                  <a:srgbClr val="54585A"/>
                </a:solidFill>
                <a:latin typeface="游ゴシック" panose="020B0400000000000000" pitchFamily="50" charset="-128"/>
                <a:ea typeface="游ゴシック" panose="020B0400000000000000" pitchFamily="50" charset="-128"/>
              </a:rPr>
            </a:br>
            <a:r>
              <a:rPr lang="en-US" altLang="ja-JP" sz="544" dirty="0">
                <a:solidFill>
                  <a:srgbClr val="54585A"/>
                </a:solidFill>
                <a:latin typeface="游ゴシック" panose="020B0400000000000000" pitchFamily="50" charset="-128"/>
                <a:ea typeface="游ゴシック" panose="020B0400000000000000" pitchFamily="50" charset="-128"/>
              </a:rPr>
              <a:t>2024.8.20</a:t>
            </a:r>
            <a:r>
              <a:rPr kumimoji="1" lang="ja-JP" altLang="en-US" sz="544" b="0" i="0" u="none" strike="noStrike" kern="1200" cap="none" spc="0" normalizeH="0" baseline="0" noProof="0" dirty="0">
                <a:ln>
                  <a:noFill/>
                </a:ln>
                <a:solidFill>
                  <a:srgbClr val="54585A"/>
                </a:solidFill>
                <a:effectLst/>
                <a:uLnTx/>
                <a:uFillTx/>
                <a:latin typeface="游ゴシック" panose="020B0400000000000000" pitchFamily="50" charset="-128"/>
                <a:ea typeface="游ゴシック" panose="020B0400000000000000" pitchFamily="50" charset="-128"/>
                <a:cs typeface="+mn-cs"/>
              </a:rPr>
              <a:t>発行</a:t>
            </a:r>
          </a:p>
        </p:txBody>
      </p:sp>
      <p:sp>
        <p:nvSpPr>
          <p:cNvPr id="10244" name="Text Box 1039">
            <a:extLst>
              <a:ext uri="{FF2B5EF4-FFF2-40B4-BE49-F238E27FC236}">
                <a16:creationId xmlns:a16="http://schemas.microsoft.com/office/drawing/2014/main" id="{D7AC4FC6-2C59-4A4C-927A-366E435391F3}"/>
              </a:ext>
            </a:extLst>
          </p:cNvPr>
          <p:cNvSpPr txBox="1">
            <a:spLocks noChangeArrowheads="1"/>
          </p:cNvSpPr>
          <p:nvPr/>
        </p:nvSpPr>
        <p:spPr bwMode="auto">
          <a:xfrm>
            <a:off x="261707" y="455088"/>
            <a:ext cx="981038" cy="19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marL="0" marR="0" lvl="0" indent="0" algn="l" defTabSz="414772" rtl="0" eaLnBrk="1" fontAlgn="base" latinLnBrk="0" hangingPunct="1">
              <a:lnSpc>
                <a:spcPct val="100000"/>
              </a:lnSpc>
              <a:spcBef>
                <a:spcPct val="0"/>
              </a:spcBef>
              <a:spcAft>
                <a:spcPct val="0"/>
              </a:spcAft>
              <a:buClrTx/>
              <a:buSzTx/>
              <a:buFontTx/>
              <a:buNone/>
              <a:tabLst/>
              <a:defRPr/>
            </a:pPr>
            <a:r>
              <a:rPr kumimoji="1" lang="ja-JP" altLang="en-US" sz="1270" b="1" i="0" u="none" strike="noStrike" kern="1200" cap="none" spc="0" normalizeH="0" baseline="0" noProof="0" dirty="0">
                <a:ln>
                  <a:noFill/>
                </a:ln>
                <a:solidFill>
                  <a:srgbClr val="FFFFFF"/>
                </a:solidFill>
                <a:effectLst/>
                <a:uLnTx/>
                <a:uFillTx/>
                <a:latin typeface="游ゴシック" panose="020B0400000000000000" pitchFamily="50" charset="-128"/>
                <a:ea typeface="游ゴシック" panose="020B0400000000000000" pitchFamily="50" charset="-128"/>
                <a:cs typeface="+mn-cs"/>
              </a:rPr>
              <a:t>断熱玄関ドア</a:t>
            </a:r>
          </a:p>
        </p:txBody>
      </p:sp>
      <p:sp>
        <p:nvSpPr>
          <p:cNvPr id="10245" name="Text Box 1039">
            <a:extLst>
              <a:ext uri="{FF2B5EF4-FFF2-40B4-BE49-F238E27FC236}">
                <a16:creationId xmlns:a16="http://schemas.microsoft.com/office/drawing/2014/main" id="{113856A8-01DA-404C-83BE-09F5A8746AA3}"/>
              </a:ext>
            </a:extLst>
          </p:cNvPr>
          <p:cNvSpPr txBox="1">
            <a:spLocks noChangeArrowheads="1"/>
          </p:cNvSpPr>
          <p:nvPr/>
        </p:nvSpPr>
        <p:spPr bwMode="auto">
          <a:xfrm>
            <a:off x="1631292" y="303873"/>
            <a:ext cx="4276812" cy="39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lvl="0" defTabSz="414772" eaLnBrk="1" hangingPunct="1"/>
            <a:r>
              <a:rPr lang="ja-JP" altLang="en-US" sz="2540" b="1" dirty="0">
                <a:solidFill>
                  <a:srgbClr val="FFFFFF"/>
                </a:solidFill>
                <a:latin typeface="游ゴシック" panose="020B0400000000000000" pitchFamily="50" charset="-128"/>
                <a:ea typeface="游ゴシック" panose="020B0400000000000000" pitchFamily="50" charset="-128"/>
              </a:rPr>
              <a:t>ジエスタ</a:t>
            </a:r>
            <a:r>
              <a:rPr lang="en-US" altLang="ja-JP" sz="2540" b="1" dirty="0">
                <a:solidFill>
                  <a:srgbClr val="FFFFFF"/>
                </a:solidFill>
                <a:latin typeface="游ゴシック" panose="020B0400000000000000" pitchFamily="50" charset="-128"/>
                <a:ea typeface="游ゴシック" panose="020B0400000000000000" pitchFamily="50" charset="-128"/>
              </a:rPr>
              <a:t>2</a:t>
            </a:r>
            <a:r>
              <a:rPr lang="ja-JP" altLang="en-US" sz="2540" b="1" dirty="0">
                <a:solidFill>
                  <a:srgbClr val="FFFFFF"/>
                </a:solidFill>
                <a:latin typeface="游ゴシック" panose="020B0400000000000000" pitchFamily="50" charset="-128"/>
                <a:ea typeface="游ゴシック" panose="020B0400000000000000" pitchFamily="50" charset="-128"/>
              </a:rPr>
              <a:t>／ジエスタ</a:t>
            </a:r>
            <a:r>
              <a:rPr lang="en-US" altLang="ja-JP" sz="2540" b="1" dirty="0">
                <a:solidFill>
                  <a:srgbClr val="FFFFFF"/>
                </a:solidFill>
                <a:latin typeface="游ゴシック" panose="020B0400000000000000" pitchFamily="50" charset="-128"/>
                <a:ea typeface="游ゴシック" panose="020B0400000000000000" pitchFamily="50" charset="-128"/>
              </a:rPr>
              <a:t>2</a:t>
            </a:r>
            <a:r>
              <a:rPr lang="ja-JP" altLang="en-US" sz="2540" b="1" dirty="0">
                <a:solidFill>
                  <a:srgbClr val="FFFFFF"/>
                </a:solidFill>
                <a:latin typeface="游ゴシック" panose="020B0400000000000000" pitchFamily="50" charset="-128"/>
                <a:ea typeface="游ゴシック" panose="020B0400000000000000" pitchFamily="50" charset="-128"/>
              </a:rPr>
              <a:t>防火戸</a:t>
            </a:r>
            <a:endParaRPr kumimoji="1" lang="ja-JP" altLang="en-US" sz="1814" b="1" i="0" u="none" strike="noStrike" kern="1200" cap="none" spc="0" normalizeH="0" baseline="0" noProof="0" dirty="0">
              <a:ln>
                <a:noFill/>
              </a:ln>
              <a:solidFill>
                <a:srgbClr val="FFFFFF"/>
              </a:solidFill>
              <a:effectLst/>
              <a:uLnTx/>
              <a:uFillTx/>
              <a:latin typeface="游ゴシック" panose="020B0400000000000000" pitchFamily="50" charset="-128"/>
              <a:ea typeface="游ゴシック" panose="020B0400000000000000" pitchFamily="50" charset="-128"/>
              <a:cs typeface="+mn-cs"/>
            </a:endParaRPr>
          </a:p>
        </p:txBody>
      </p:sp>
      <p:sp>
        <p:nvSpPr>
          <p:cNvPr id="41" name="Text Box 1039">
            <a:extLst>
              <a:ext uri="{FF2B5EF4-FFF2-40B4-BE49-F238E27FC236}">
                <a16:creationId xmlns:a16="http://schemas.microsoft.com/office/drawing/2014/main" id="{7300F708-077E-4927-BA40-5D126AAB95EC}"/>
              </a:ext>
            </a:extLst>
          </p:cNvPr>
          <p:cNvSpPr txBox="1">
            <a:spLocks noChangeArrowheads="1"/>
          </p:cNvSpPr>
          <p:nvPr/>
        </p:nvSpPr>
        <p:spPr bwMode="auto">
          <a:xfrm>
            <a:off x="6172200" y="304800"/>
            <a:ext cx="10259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marL="0" marR="0" lvl="0" indent="0" algn="l" defTabSz="914400" rtl="0" eaLnBrk="1" fontAlgn="base" latinLnBrk="0" hangingPunct="1">
              <a:lnSpc>
                <a:spcPct val="100000"/>
              </a:lnSpc>
              <a:spcBef>
                <a:spcPts val="100"/>
              </a:spcBef>
              <a:spcAft>
                <a:spcPct val="0"/>
              </a:spcAft>
              <a:buClrTx/>
              <a:buSzTx/>
              <a:buFontTx/>
              <a:buNone/>
              <a:tabLst/>
              <a:defRPr/>
            </a:pPr>
            <a:r>
              <a:rPr kumimoji="1" lang="ja-JP" altLang="ja-JP" sz="2000" b="0" i="0" u="none" strike="noStrike" kern="1200" cap="none" spc="0" normalizeH="0" baseline="0" noProof="0" dirty="0">
                <a:ln>
                  <a:noFill/>
                </a:ln>
                <a:solidFill>
                  <a:srgbClr val="FFFFFF"/>
                </a:solidFill>
                <a:effectLst/>
                <a:uLnTx/>
                <a:uFillTx/>
                <a:latin typeface="HGPｺﾞｼｯｸE" panose="020B0900000000000000" pitchFamily="50" charset="-128"/>
                <a:ea typeface="HGPｺﾞｼｯｸE" panose="020B0900000000000000" pitchFamily="50" charset="-128"/>
                <a:cs typeface="+mn-cs"/>
              </a:rPr>
              <a:t>商品特長</a:t>
            </a:r>
            <a:endParaRPr kumimoji="1" lang="ja-JP" altLang="ja-JP" sz="20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pic>
        <p:nvPicPr>
          <p:cNvPr id="44" name="図 64">
            <a:extLst>
              <a:ext uri="{FF2B5EF4-FFF2-40B4-BE49-F238E27FC236}">
                <a16:creationId xmlns:a16="http://schemas.microsoft.com/office/drawing/2014/main" id="{96449552-F580-4A9C-AEC3-587E78B94135}"/>
              </a:ext>
            </a:extLst>
          </p:cNvPr>
          <p:cNvPicPr>
            <a:picLocks noChangeAspect="1"/>
          </p:cNvPicPr>
          <p:nvPr/>
        </p:nvPicPr>
        <p:blipFill>
          <a:blip r:embed="rId4">
            <a:extLst>
              <a:ext uri="{28A0092B-C50C-407E-A947-70E740481C1C}">
                <a14:useLocalDpi xmlns:a14="http://schemas.microsoft.com/office/drawing/2010/main" val="0"/>
              </a:ext>
            </a:extLst>
          </a:blip>
          <a:srcRect l="7188" t="790" r="4396"/>
          <a:stretch>
            <a:fillRect/>
          </a:stretch>
        </p:blipFill>
        <p:spPr bwMode="auto">
          <a:xfrm>
            <a:off x="0" y="749300"/>
            <a:ext cx="3402013" cy="344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テキスト ボックス 2">
            <a:extLst>
              <a:ext uri="{FF2B5EF4-FFF2-40B4-BE49-F238E27FC236}">
                <a16:creationId xmlns:a16="http://schemas.microsoft.com/office/drawing/2014/main" id="{4B2F5305-7B56-49BF-A2FE-2B1384C79C05}"/>
              </a:ext>
            </a:extLst>
          </p:cNvPr>
          <p:cNvSpPr txBox="1">
            <a:spLocks noChangeArrowheads="1"/>
          </p:cNvSpPr>
          <p:nvPr/>
        </p:nvSpPr>
        <p:spPr bwMode="auto">
          <a:xfrm>
            <a:off x="11112" y="4443413"/>
            <a:ext cx="3646488" cy="338137"/>
          </a:xfrm>
          <a:prstGeom prst="rect">
            <a:avLst/>
          </a:prstGeom>
          <a:noFill/>
          <a:ln>
            <a:noFill/>
          </a:ln>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1600" b="1" dirty="0">
                <a:latin typeface="+mj-ea"/>
                <a:ea typeface="+mj-ea"/>
              </a:rPr>
              <a:t>住まいの個性は、玄関ドアに現れる。</a:t>
            </a:r>
          </a:p>
        </p:txBody>
      </p:sp>
      <p:sp>
        <p:nvSpPr>
          <p:cNvPr id="47" name="テキスト ボックス 46">
            <a:extLst>
              <a:ext uri="{FF2B5EF4-FFF2-40B4-BE49-F238E27FC236}">
                <a16:creationId xmlns:a16="http://schemas.microsoft.com/office/drawing/2014/main" id="{B0137E4E-A8A1-4DF3-B989-4822EFE10D92}"/>
              </a:ext>
            </a:extLst>
          </p:cNvPr>
          <p:cNvSpPr txBox="1"/>
          <p:nvPr/>
        </p:nvSpPr>
        <p:spPr>
          <a:xfrm>
            <a:off x="11112" y="4811713"/>
            <a:ext cx="3646488" cy="923925"/>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900" dirty="0">
                <a:latin typeface="+mn-ea"/>
                <a:ea typeface="+mn-ea"/>
              </a:rPr>
              <a:t>住宅の“個性”が、これまで以上に問われる時代。</a:t>
            </a:r>
            <a:endParaRPr lang="en-US" altLang="ja-JP" sz="900" dirty="0">
              <a:latin typeface="+mn-ea"/>
              <a:ea typeface="+mn-ea"/>
            </a:endParaRPr>
          </a:p>
          <a:p>
            <a:pPr algn="ctr" eaLnBrk="1" fontAlgn="auto" hangingPunct="1">
              <a:spcBef>
                <a:spcPts val="0"/>
              </a:spcBef>
              <a:spcAft>
                <a:spcPts val="0"/>
              </a:spcAft>
              <a:defRPr/>
            </a:pPr>
            <a:r>
              <a:rPr lang="ja-JP" altLang="en-US" sz="900" dirty="0">
                <a:latin typeface="+mn-ea"/>
                <a:ea typeface="+mn-ea"/>
              </a:rPr>
              <a:t>住まいの顔となる玄関ドアも、</a:t>
            </a:r>
            <a:endParaRPr lang="en-US" altLang="ja-JP" sz="900" dirty="0">
              <a:latin typeface="+mn-ea"/>
              <a:ea typeface="+mn-ea"/>
            </a:endParaRPr>
          </a:p>
          <a:p>
            <a:pPr algn="ctr" eaLnBrk="1" fontAlgn="auto" hangingPunct="1">
              <a:spcBef>
                <a:spcPts val="0"/>
              </a:spcBef>
              <a:spcAft>
                <a:spcPts val="0"/>
              </a:spcAft>
              <a:defRPr/>
            </a:pPr>
            <a:r>
              <a:rPr lang="ja-JP" altLang="en-US" sz="900" dirty="0">
                <a:latin typeface="+mn-ea"/>
                <a:ea typeface="+mn-ea"/>
              </a:rPr>
              <a:t>住宅のコンセプトやスタイルをしっかりと体現することが大切です。</a:t>
            </a:r>
            <a:endParaRPr lang="en-US" altLang="ja-JP" sz="900" dirty="0">
              <a:latin typeface="+mn-ea"/>
              <a:ea typeface="+mn-ea"/>
            </a:endParaRPr>
          </a:p>
          <a:p>
            <a:pPr algn="ctr" eaLnBrk="1" fontAlgn="auto" hangingPunct="1">
              <a:spcBef>
                <a:spcPts val="0"/>
              </a:spcBef>
              <a:spcAft>
                <a:spcPts val="0"/>
              </a:spcAft>
              <a:defRPr/>
            </a:pPr>
            <a:r>
              <a:rPr lang="ja-JP" altLang="en-US" sz="900" dirty="0">
                <a:latin typeface="+mn-ea"/>
                <a:ea typeface="+mn-ea"/>
              </a:rPr>
              <a:t>細部の美しさまで磨き上げた玄関ドア</a:t>
            </a:r>
            <a:r>
              <a:rPr lang="en-US" altLang="ja-JP" sz="900" dirty="0">
                <a:latin typeface="+mn-ea"/>
                <a:ea typeface="+mn-ea"/>
              </a:rPr>
              <a:t>『</a:t>
            </a:r>
            <a:r>
              <a:rPr lang="ja-JP" altLang="en-US" sz="900" dirty="0">
                <a:latin typeface="+mn-ea"/>
                <a:ea typeface="+mn-ea"/>
              </a:rPr>
              <a:t>ジエスタ２</a:t>
            </a:r>
            <a:r>
              <a:rPr lang="en-US" altLang="ja-JP" sz="900" dirty="0">
                <a:latin typeface="+mn-ea"/>
                <a:ea typeface="+mn-ea"/>
              </a:rPr>
              <a:t>』</a:t>
            </a:r>
            <a:r>
              <a:rPr lang="ja-JP" altLang="en-US" sz="900" dirty="0" err="1">
                <a:latin typeface="+mn-ea"/>
                <a:ea typeface="+mn-ea"/>
              </a:rPr>
              <a:t>。</a:t>
            </a:r>
            <a:endParaRPr lang="en-US" altLang="ja-JP" sz="900" dirty="0">
              <a:latin typeface="+mn-ea"/>
              <a:ea typeface="+mn-ea"/>
            </a:endParaRPr>
          </a:p>
          <a:p>
            <a:pPr algn="ctr" eaLnBrk="1" fontAlgn="auto" hangingPunct="1">
              <a:spcBef>
                <a:spcPts val="0"/>
              </a:spcBef>
              <a:spcAft>
                <a:spcPts val="0"/>
              </a:spcAft>
              <a:defRPr/>
            </a:pPr>
            <a:r>
              <a:rPr lang="ja-JP" altLang="en-US" sz="900" dirty="0">
                <a:latin typeface="+mn-ea"/>
                <a:ea typeface="+mn-ea"/>
              </a:rPr>
              <a:t>豊富なデザイン・ラインアップで、</a:t>
            </a:r>
            <a:endParaRPr lang="en-US" altLang="ja-JP" sz="900" dirty="0">
              <a:latin typeface="+mn-ea"/>
              <a:ea typeface="+mn-ea"/>
            </a:endParaRPr>
          </a:p>
          <a:p>
            <a:pPr algn="ctr" eaLnBrk="1" fontAlgn="auto" hangingPunct="1">
              <a:spcBef>
                <a:spcPts val="0"/>
              </a:spcBef>
              <a:spcAft>
                <a:spcPts val="0"/>
              </a:spcAft>
              <a:defRPr/>
            </a:pPr>
            <a:r>
              <a:rPr lang="ja-JP" altLang="en-US" sz="900" dirty="0">
                <a:latin typeface="+mn-ea"/>
                <a:ea typeface="+mn-ea"/>
              </a:rPr>
              <a:t>玄関から住まいの個性づくりを実現します。</a:t>
            </a:r>
          </a:p>
        </p:txBody>
      </p:sp>
      <p:sp>
        <p:nvSpPr>
          <p:cNvPr id="48" name="テキスト ボックス 47">
            <a:extLst>
              <a:ext uri="{FF2B5EF4-FFF2-40B4-BE49-F238E27FC236}">
                <a16:creationId xmlns:a16="http://schemas.microsoft.com/office/drawing/2014/main" id="{80363FBE-0666-433B-81A1-A7D309CC760E}"/>
              </a:ext>
            </a:extLst>
          </p:cNvPr>
          <p:cNvSpPr txBox="1"/>
          <p:nvPr/>
        </p:nvSpPr>
        <p:spPr>
          <a:xfrm>
            <a:off x="3556000" y="765175"/>
            <a:ext cx="4949825" cy="246063"/>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fontAlgn="auto" hangingPunct="1">
              <a:spcBef>
                <a:spcPts val="0"/>
              </a:spcBef>
              <a:spcAft>
                <a:spcPts val="0"/>
              </a:spcAft>
              <a:defRPr/>
            </a:pPr>
            <a:r>
              <a:rPr lang="ja-JP" altLang="en-US" sz="1000" b="1" dirty="0">
                <a:latin typeface="+mn-ea"/>
                <a:ea typeface="+mn-ea"/>
              </a:rPr>
              <a:t>■住まいの個性に合わせて選べる、豊富なデザインバリエーション</a:t>
            </a:r>
          </a:p>
        </p:txBody>
      </p:sp>
      <p:pic>
        <p:nvPicPr>
          <p:cNvPr id="49" name="図 23">
            <a:extLst>
              <a:ext uri="{FF2B5EF4-FFF2-40B4-BE49-F238E27FC236}">
                <a16:creationId xmlns:a16="http://schemas.microsoft.com/office/drawing/2014/main" id="{A1598F8E-8A78-4132-9455-EABEB851B0D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194300" y="1041400"/>
            <a:ext cx="82867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図 24">
            <a:extLst>
              <a:ext uri="{FF2B5EF4-FFF2-40B4-BE49-F238E27FC236}">
                <a16:creationId xmlns:a16="http://schemas.microsoft.com/office/drawing/2014/main" id="{D73519DB-CC0A-429C-AEE3-B58EB9649BE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194300" y="1876425"/>
            <a:ext cx="22383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図 25">
            <a:extLst>
              <a:ext uri="{FF2B5EF4-FFF2-40B4-BE49-F238E27FC236}">
                <a16:creationId xmlns:a16="http://schemas.microsoft.com/office/drawing/2014/main" id="{95F5ABBF-2FEF-481D-8BAA-64051CFBF9CB}"/>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497513" y="1876425"/>
            <a:ext cx="2222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図 28">
            <a:extLst>
              <a:ext uri="{FF2B5EF4-FFF2-40B4-BE49-F238E27FC236}">
                <a16:creationId xmlns:a16="http://schemas.microsoft.com/office/drawing/2014/main" id="{3D0A6BE1-0209-4B2E-B0F7-A1A20D31A89E}"/>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799138" y="1876425"/>
            <a:ext cx="22383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図 29">
            <a:extLst>
              <a:ext uri="{FF2B5EF4-FFF2-40B4-BE49-F238E27FC236}">
                <a16:creationId xmlns:a16="http://schemas.microsoft.com/office/drawing/2014/main" id="{C8FC7F44-DC16-4B3E-AC9E-EC93C2F1AA6F}"/>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121400" y="1041400"/>
            <a:ext cx="82867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図 225">
            <a:extLst>
              <a:ext uri="{FF2B5EF4-FFF2-40B4-BE49-F238E27FC236}">
                <a16:creationId xmlns:a16="http://schemas.microsoft.com/office/drawing/2014/main" id="{AC92B5AB-2A89-482D-B524-F63D48035276}"/>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121400" y="1876425"/>
            <a:ext cx="22383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図 226">
            <a:extLst>
              <a:ext uri="{FF2B5EF4-FFF2-40B4-BE49-F238E27FC236}">
                <a16:creationId xmlns:a16="http://schemas.microsoft.com/office/drawing/2014/main" id="{110C08F2-414B-4BE3-B71C-3FB7BDBA7A00}"/>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6424613" y="1876425"/>
            <a:ext cx="2222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図 227">
            <a:extLst>
              <a:ext uri="{FF2B5EF4-FFF2-40B4-BE49-F238E27FC236}">
                <a16:creationId xmlns:a16="http://schemas.microsoft.com/office/drawing/2014/main" id="{E471F849-C2A4-4111-94D2-DB577352B5D4}"/>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6726238" y="1876425"/>
            <a:ext cx="22383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図 228">
            <a:extLst>
              <a:ext uri="{FF2B5EF4-FFF2-40B4-BE49-F238E27FC236}">
                <a16:creationId xmlns:a16="http://schemas.microsoft.com/office/drawing/2014/main" id="{22643EA0-1DDF-40FD-8A1A-95FF6098636D}"/>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7048500" y="1041400"/>
            <a:ext cx="82867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図 229">
            <a:extLst>
              <a:ext uri="{FF2B5EF4-FFF2-40B4-BE49-F238E27FC236}">
                <a16:creationId xmlns:a16="http://schemas.microsoft.com/office/drawing/2014/main" id="{8087D884-9AAA-41EC-918D-091511FF8AEF}"/>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7048500" y="1876425"/>
            <a:ext cx="22383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図 232">
            <a:extLst>
              <a:ext uri="{FF2B5EF4-FFF2-40B4-BE49-F238E27FC236}">
                <a16:creationId xmlns:a16="http://schemas.microsoft.com/office/drawing/2014/main" id="{52869713-7974-4DCB-9B7D-02C6AE233128}"/>
              </a:ext>
            </a:extLst>
          </p:cNvPr>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7348538" y="1876425"/>
            <a:ext cx="2222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図 236">
            <a:extLst>
              <a:ext uri="{FF2B5EF4-FFF2-40B4-BE49-F238E27FC236}">
                <a16:creationId xmlns:a16="http://schemas.microsoft.com/office/drawing/2014/main" id="{2407F144-1FEE-4679-B643-C39620553ADC}"/>
              </a:ext>
            </a:extLst>
          </p:cNvPr>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7653338" y="1876425"/>
            <a:ext cx="22383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図 237">
            <a:extLst>
              <a:ext uri="{FF2B5EF4-FFF2-40B4-BE49-F238E27FC236}">
                <a16:creationId xmlns:a16="http://schemas.microsoft.com/office/drawing/2014/main" id="{953B3D72-E46A-4109-9B81-5EB52EFAF393}"/>
              </a:ext>
            </a:extLst>
          </p:cNvPr>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7975600" y="1041400"/>
            <a:ext cx="82867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図 238">
            <a:extLst>
              <a:ext uri="{FF2B5EF4-FFF2-40B4-BE49-F238E27FC236}">
                <a16:creationId xmlns:a16="http://schemas.microsoft.com/office/drawing/2014/main" id="{C86B0A6E-EED5-47A8-824C-11C7D0958A91}"/>
              </a:ext>
            </a:extLst>
          </p:cNvPr>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7975600" y="1876425"/>
            <a:ext cx="22383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図 239">
            <a:extLst>
              <a:ext uri="{FF2B5EF4-FFF2-40B4-BE49-F238E27FC236}">
                <a16:creationId xmlns:a16="http://schemas.microsoft.com/office/drawing/2014/main" id="{64172FC2-5ED8-4424-A07C-52EDD9854B39}"/>
              </a:ext>
            </a:extLst>
          </p:cNvPr>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8281988" y="1876425"/>
            <a:ext cx="22383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図 240">
            <a:extLst>
              <a:ext uri="{FF2B5EF4-FFF2-40B4-BE49-F238E27FC236}">
                <a16:creationId xmlns:a16="http://schemas.microsoft.com/office/drawing/2014/main" id="{74A32266-A45F-4530-B093-A4F0554B58A4}"/>
              </a:ext>
            </a:extLst>
          </p:cNvPr>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8580438" y="1876425"/>
            <a:ext cx="22383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図 241">
            <a:extLst>
              <a:ext uri="{FF2B5EF4-FFF2-40B4-BE49-F238E27FC236}">
                <a16:creationId xmlns:a16="http://schemas.microsoft.com/office/drawing/2014/main" id="{561F4B7D-05B5-4A6C-9E87-65CF0BE38C8A}"/>
              </a:ext>
            </a:extLst>
          </p:cNvPr>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8902700" y="1041400"/>
            <a:ext cx="82867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図 242">
            <a:extLst>
              <a:ext uri="{FF2B5EF4-FFF2-40B4-BE49-F238E27FC236}">
                <a16:creationId xmlns:a16="http://schemas.microsoft.com/office/drawing/2014/main" id="{5D4B6787-BC1F-4ACF-BD92-154077F09810}"/>
              </a:ext>
            </a:extLst>
          </p:cNvPr>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8902700" y="1876425"/>
            <a:ext cx="22383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図 246">
            <a:extLst>
              <a:ext uri="{FF2B5EF4-FFF2-40B4-BE49-F238E27FC236}">
                <a16:creationId xmlns:a16="http://schemas.microsoft.com/office/drawing/2014/main" id="{7586FAB4-F915-4DA7-8A9B-B5E4B416DD30}"/>
              </a:ext>
            </a:extLst>
          </p:cNvPr>
          <p:cNvPicPr>
            <a:picLocks noChangeAspect="1"/>
          </p:cNvPicPr>
          <p:nvPr/>
        </p:nvPicPr>
        <p:blipFill>
          <a:blip r:embed="rId23">
            <a:extLst>
              <a:ext uri="{28A0092B-C50C-407E-A947-70E740481C1C}">
                <a14:useLocalDpi xmlns:a14="http://schemas.microsoft.com/office/drawing/2010/main" val="0"/>
              </a:ext>
            </a:extLst>
          </a:blip>
          <a:srcRect/>
          <a:stretch>
            <a:fillRect/>
          </a:stretch>
        </p:blipFill>
        <p:spPr bwMode="auto">
          <a:xfrm>
            <a:off x="9507538" y="1876425"/>
            <a:ext cx="22383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 name="テキスト ボックス 67">
            <a:extLst>
              <a:ext uri="{FF2B5EF4-FFF2-40B4-BE49-F238E27FC236}">
                <a16:creationId xmlns:a16="http://schemas.microsoft.com/office/drawing/2014/main" id="{A1DB1830-41BE-4C53-B70F-3BDB7952EA12}"/>
              </a:ext>
            </a:extLst>
          </p:cNvPr>
          <p:cNvSpPr txBox="1"/>
          <p:nvPr/>
        </p:nvSpPr>
        <p:spPr>
          <a:xfrm>
            <a:off x="3625850" y="1104900"/>
            <a:ext cx="1444625" cy="231775"/>
          </a:xfrm>
          <a:prstGeom prst="rect">
            <a:avLst/>
          </a:prstGeom>
          <a:noFill/>
        </p:spPr>
        <p:txBody>
          <a:bodyPr>
            <a:spAutoFit/>
          </a:bodyPr>
          <a:lstStyle/>
          <a:p>
            <a:pPr algn="ctr" defTabSz="457187" eaLnBrk="1" fontAlgn="auto" hangingPunct="1">
              <a:spcBef>
                <a:spcPts val="0"/>
              </a:spcBef>
              <a:spcAft>
                <a:spcPts val="0"/>
              </a:spcAft>
              <a:defRPr/>
            </a:pPr>
            <a:r>
              <a:rPr lang="en-US" altLang="ja-JP" sz="900" kern="0" dirty="0">
                <a:latin typeface="+mn-lt"/>
                <a:ea typeface="Yu Gothic Medium" panose="020B0500000000000000" pitchFamily="50" charset="-128"/>
                <a:cs typeface="Vrinda" panose="020B0502040204020203" pitchFamily="34" charset="0"/>
              </a:rPr>
              <a:t>[DESIGN STYLE MAP] </a:t>
            </a:r>
            <a:endParaRPr lang="ja-JP" altLang="en-US" sz="900" kern="0" dirty="0">
              <a:latin typeface="+mn-lt"/>
              <a:ea typeface="Yu Gothic Medium" panose="020B0500000000000000" pitchFamily="50" charset="-128"/>
              <a:cs typeface="Vrinda" panose="020B0502040204020203" pitchFamily="34" charset="0"/>
            </a:endParaRPr>
          </a:p>
        </p:txBody>
      </p:sp>
      <p:sp>
        <p:nvSpPr>
          <p:cNvPr id="69" name="テキスト ボックス 68">
            <a:extLst>
              <a:ext uri="{FF2B5EF4-FFF2-40B4-BE49-F238E27FC236}">
                <a16:creationId xmlns:a16="http://schemas.microsoft.com/office/drawing/2014/main" id="{A1051706-5D2F-4A02-8E29-2D3324DECEFE}"/>
              </a:ext>
            </a:extLst>
          </p:cNvPr>
          <p:cNvSpPr txBox="1"/>
          <p:nvPr/>
        </p:nvSpPr>
        <p:spPr>
          <a:xfrm>
            <a:off x="5194300" y="1589088"/>
            <a:ext cx="836613" cy="292100"/>
          </a:xfrm>
          <a:prstGeom prst="rect">
            <a:avLst/>
          </a:prstGeom>
          <a:noFill/>
        </p:spPr>
        <p:txBody>
          <a:bodyPr>
            <a:spAutoFit/>
          </a:bodyPr>
          <a:lstStyle/>
          <a:p>
            <a:pPr algn="ctr" defTabSz="457187" eaLnBrk="1" fontAlgn="auto" hangingPunct="1">
              <a:spcBef>
                <a:spcPts val="0"/>
              </a:spcBef>
              <a:spcAft>
                <a:spcPts val="0"/>
              </a:spcAft>
              <a:defRPr/>
            </a:pPr>
            <a:r>
              <a:rPr lang="en-US" altLang="ja-JP" sz="700" b="1" kern="0" dirty="0">
                <a:latin typeface="游ゴシック" panose="020B0400000000000000" pitchFamily="50" charset="-128"/>
                <a:ea typeface="游ゴシック" panose="020B0400000000000000" pitchFamily="50" charset="-128"/>
                <a:cs typeface="Vrinda" panose="020B0502040204020203" pitchFamily="34" charset="0"/>
              </a:rPr>
              <a:t>GRACE STYLE</a:t>
            </a:r>
            <a:endParaRPr lang="en-US" altLang="ja-JP" sz="600" b="1" kern="0" dirty="0">
              <a:latin typeface="游ゴシック" panose="020B0400000000000000" pitchFamily="50" charset="-128"/>
              <a:ea typeface="游ゴシック" panose="020B0400000000000000" pitchFamily="50" charset="-128"/>
              <a:cs typeface="Vrinda" panose="020B0502040204020203" pitchFamily="34" charset="0"/>
            </a:endParaRPr>
          </a:p>
          <a:p>
            <a:pPr algn="ctr" defTabSz="457187" eaLnBrk="1" fontAlgn="auto" hangingPunct="1">
              <a:spcBef>
                <a:spcPts val="0"/>
              </a:spcBef>
              <a:spcAft>
                <a:spcPts val="0"/>
              </a:spcAft>
              <a:defRPr/>
            </a:pPr>
            <a:r>
              <a:rPr lang="ja-JP" altLang="en-US" sz="600" kern="0" dirty="0">
                <a:latin typeface="游ゴシック" panose="020B0400000000000000" pitchFamily="50" charset="-128"/>
                <a:ea typeface="游ゴシック" panose="020B0400000000000000" pitchFamily="50" charset="-128"/>
                <a:cs typeface="Vrinda" panose="020B0502040204020203" pitchFamily="34" charset="0"/>
              </a:rPr>
              <a:t>グレーススタイル</a:t>
            </a:r>
          </a:p>
        </p:txBody>
      </p:sp>
      <p:sp>
        <p:nvSpPr>
          <p:cNvPr id="70" name="テキスト ボックス 69">
            <a:extLst>
              <a:ext uri="{FF2B5EF4-FFF2-40B4-BE49-F238E27FC236}">
                <a16:creationId xmlns:a16="http://schemas.microsoft.com/office/drawing/2014/main" id="{8CE7C7E7-35C0-4DAA-A29A-D8D857803A2B}"/>
              </a:ext>
            </a:extLst>
          </p:cNvPr>
          <p:cNvSpPr txBox="1"/>
          <p:nvPr/>
        </p:nvSpPr>
        <p:spPr>
          <a:xfrm>
            <a:off x="5921375" y="1593850"/>
            <a:ext cx="1228725" cy="293688"/>
          </a:xfrm>
          <a:prstGeom prst="rect">
            <a:avLst/>
          </a:prstGeom>
          <a:noFill/>
        </p:spPr>
        <p:txBody>
          <a:bodyPr>
            <a:spAutoFit/>
          </a:bodyPr>
          <a:lstStyle/>
          <a:p>
            <a:pPr algn="ctr" defTabSz="457187" eaLnBrk="1" fontAlgn="auto" hangingPunct="1">
              <a:spcBef>
                <a:spcPts val="0"/>
              </a:spcBef>
              <a:spcAft>
                <a:spcPts val="0"/>
              </a:spcAft>
              <a:defRPr/>
            </a:pPr>
            <a:r>
              <a:rPr lang="en-US" altLang="ja-JP" sz="700" b="1" kern="0" dirty="0">
                <a:latin typeface="游ゴシック" panose="020B0400000000000000" pitchFamily="50" charset="-128"/>
                <a:ea typeface="游ゴシック" panose="020B0400000000000000" pitchFamily="50" charset="-128"/>
                <a:cs typeface="Vrinda" panose="020B0502040204020203" pitchFamily="34" charset="0"/>
              </a:rPr>
              <a:t>MINIMAL STYLE</a:t>
            </a:r>
            <a:endParaRPr lang="en-US" altLang="ja-JP" sz="600" b="1" kern="0" dirty="0">
              <a:latin typeface="游ゴシック" panose="020B0400000000000000" pitchFamily="50" charset="-128"/>
              <a:ea typeface="游ゴシック" panose="020B0400000000000000" pitchFamily="50" charset="-128"/>
              <a:cs typeface="Vrinda" panose="020B0502040204020203" pitchFamily="34" charset="0"/>
            </a:endParaRPr>
          </a:p>
          <a:p>
            <a:pPr algn="ctr" defTabSz="457187" eaLnBrk="1" fontAlgn="auto" hangingPunct="1">
              <a:spcBef>
                <a:spcPts val="0"/>
              </a:spcBef>
              <a:spcAft>
                <a:spcPts val="0"/>
              </a:spcAft>
              <a:defRPr/>
            </a:pPr>
            <a:r>
              <a:rPr lang="ja-JP" altLang="en-US" sz="600" kern="0" dirty="0">
                <a:latin typeface="游ゴシック" panose="020B0400000000000000" pitchFamily="50" charset="-128"/>
                <a:ea typeface="游ゴシック" panose="020B0400000000000000" pitchFamily="50" charset="-128"/>
                <a:cs typeface="Vrinda" panose="020B0502040204020203" pitchFamily="34" charset="0"/>
              </a:rPr>
              <a:t>ミニマルスタイル</a:t>
            </a:r>
          </a:p>
        </p:txBody>
      </p:sp>
      <p:sp>
        <p:nvSpPr>
          <p:cNvPr id="71" name="テキスト ボックス 70">
            <a:extLst>
              <a:ext uri="{FF2B5EF4-FFF2-40B4-BE49-F238E27FC236}">
                <a16:creationId xmlns:a16="http://schemas.microsoft.com/office/drawing/2014/main" id="{01C68457-F03D-4373-8069-994EB74E2ED7}"/>
              </a:ext>
            </a:extLst>
          </p:cNvPr>
          <p:cNvSpPr txBox="1"/>
          <p:nvPr/>
        </p:nvSpPr>
        <p:spPr>
          <a:xfrm>
            <a:off x="7040563" y="1589088"/>
            <a:ext cx="836612" cy="292100"/>
          </a:xfrm>
          <a:prstGeom prst="rect">
            <a:avLst/>
          </a:prstGeom>
          <a:noFill/>
        </p:spPr>
        <p:txBody>
          <a:bodyPr>
            <a:spAutoFit/>
          </a:bodyPr>
          <a:lstStyle/>
          <a:p>
            <a:pPr algn="ctr" defTabSz="457187" eaLnBrk="1" fontAlgn="auto" hangingPunct="1">
              <a:spcBef>
                <a:spcPts val="0"/>
              </a:spcBef>
              <a:spcAft>
                <a:spcPts val="0"/>
              </a:spcAft>
              <a:defRPr/>
            </a:pPr>
            <a:r>
              <a:rPr lang="en-US" altLang="ja-JP" sz="700" b="1" kern="0" dirty="0">
                <a:latin typeface="游ゴシック" panose="020B0400000000000000" pitchFamily="50" charset="-128"/>
                <a:ea typeface="游ゴシック" panose="020B0400000000000000" pitchFamily="50" charset="-128"/>
                <a:cs typeface="Vrinda" panose="020B0502040204020203" pitchFamily="34" charset="0"/>
              </a:rPr>
              <a:t>PLAIN STYLE</a:t>
            </a:r>
            <a:endParaRPr lang="en-US" altLang="ja-JP" sz="600" b="1" kern="0" dirty="0">
              <a:latin typeface="游ゴシック" panose="020B0400000000000000" pitchFamily="50" charset="-128"/>
              <a:ea typeface="游ゴシック" panose="020B0400000000000000" pitchFamily="50" charset="-128"/>
              <a:cs typeface="Vrinda" panose="020B0502040204020203" pitchFamily="34" charset="0"/>
            </a:endParaRPr>
          </a:p>
          <a:p>
            <a:pPr algn="ctr" defTabSz="457187" eaLnBrk="1" fontAlgn="auto" hangingPunct="1">
              <a:spcBef>
                <a:spcPts val="0"/>
              </a:spcBef>
              <a:spcAft>
                <a:spcPts val="0"/>
              </a:spcAft>
              <a:defRPr/>
            </a:pPr>
            <a:r>
              <a:rPr lang="ja-JP" altLang="en-US" sz="600" kern="0" dirty="0">
                <a:latin typeface="游ゴシック" panose="020B0400000000000000" pitchFamily="50" charset="-128"/>
                <a:ea typeface="游ゴシック" panose="020B0400000000000000" pitchFamily="50" charset="-128"/>
                <a:cs typeface="Vrinda" panose="020B0502040204020203" pitchFamily="34" charset="0"/>
              </a:rPr>
              <a:t>プレーンスタイル</a:t>
            </a:r>
          </a:p>
        </p:txBody>
      </p:sp>
      <p:sp>
        <p:nvSpPr>
          <p:cNvPr id="72" name="テキスト ボックス 71">
            <a:extLst>
              <a:ext uri="{FF2B5EF4-FFF2-40B4-BE49-F238E27FC236}">
                <a16:creationId xmlns:a16="http://schemas.microsoft.com/office/drawing/2014/main" id="{6C3B4A95-5248-459B-9174-2C1A1D136F83}"/>
              </a:ext>
            </a:extLst>
          </p:cNvPr>
          <p:cNvSpPr txBox="1"/>
          <p:nvPr/>
        </p:nvSpPr>
        <p:spPr>
          <a:xfrm>
            <a:off x="7799388" y="1589088"/>
            <a:ext cx="1181100" cy="292100"/>
          </a:xfrm>
          <a:prstGeom prst="rect">
            <a:avLst/>
          </a:prstGeom>
          <a:noFill/>
        </p:spPr>
        <p:txBody>
          <a:bodyPr>
            <a:spAutoFit/>
          </a:bodyPr>
          <a:lstStyle/>
          <a:p>
            <a:pPr algn="ctr" defTabSz="457187" eaLnBrk="1" fontAlgn="auto" hangingPunct="1">
              <a:spcBef>
                <a:spcPts val="0"/>
              </a:spcBef>
              <a:spcAft>
                <a:spcPts val="0"/>
              </a:spcAft>
              <a:defRPr/>
            </a:pPr>
            <a:r>
              <a:rPr lang="en-US" altLang="ja-JP" sz="700" b="1" kern="0" dirty="0">
                <a:latin typeface="游ゴシック" panose="020B0400000000000000" pitchFamily="50" charset="-128"/>
                <a:ea typeface="游ゴシック" panose="020B0400000000000000" pitchFamily="50" charset="-128"/>
                <a:cs typeface="Vrinda" panose="020B0502040204020203" pitchFamily="34" charset="0"/>
              </a:rPr>
              <a:t>INDIVITY STYLE</a:t>
            </a:r>
            <a:endParaRPr lang="en-US" altLang="ja-JP" sz="600" b="1" kern="0" dirty="0">
              <a:latin typeface="游ゴシック" panose="020B0400000000000000" pitchFamily="50" charset="-128"/>
              <a:ea typeface="游ゴシック" panose="020B0400000000000000" pitchFamily="50" charset="-128"/>
              <a:cs typeface="Vrinda" panose="020B0502040204020203" pitchFamily="34" charset="0"/>
            </a:endParaRPr>
          </a:p>
          <a:p>
            <a:pPr algn="ctr" defTabSz="457187" eaLnBrk="1" fontAlgn="auto" hangingPunct="1">
              <a:spcBef>
                <a:spcPts val="0"/>
              </a:spcBef>
              <a:spcAft>
                <a:spcPts val="0"/>
              </a:spcAft>
              <a:defRPr/>
            </a:pPr>
            <a:r>
              <a:rPr lang="ja-JP" altLang="en-US" sz="600" kern="0" dirty="0">
                <a:latin typeface="游ゴシック" panose="020B0400000000000000" pitchFamily="50" charset="-128"/>
                <a:ea typeface="游ゴシック" panose="020B0400000000000000" pitchFamily="50" charset="-128"/>
                <a:cs typeface="Vrinda" panose="020B0502040204020203" pitchFamily="34" charset="0"/>
              </a:rPr>
              <a:t>インディヴィティスタイル</a:t>
            </a:r>
          </a:p>
        </p:txBody>
      </p:sp>
      <p:sp>
        <p:nvSpPr>
          <p:cNvPr id="73" name="テキスト ボックス 72">
            <a:extLst>
              <a:ext uri="{FF2B5EF4-FFF2-40B4-BE49-F238E27FC236}">
                <a16:creationId xmlns:a16="http://schemas.microsoft.com/office/drawing/2014/main" id="{A38FF283-E2F4-4994-B990-47AB3472A752}"/>
              </a:ext>
            </a:extLst>
          </p:cNvPr>
          <p:cNvSpPr txBox="1"/>
          <p:nvPr/>
        </p:nvSpPr>
        <p:spPr>
          <a:xfrm>
            <a:off x="3729038" y="2630488"/>
            <a:ext cx="2249487" cy="231775"/>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fontAlgn="auto" hangingPunct="1">
              <a:spcBef>
                <a:spcPts val="0"/>
              </a:spcBef>
              <a:spcAft>
                <a:spcPts val="0"/>
              </a:spcAft>
              <a:defRPr/>
            </a:pPr>
            <a:r>
              <a:rPr lang="en-US" altLang="ja-JP" sz="900" b="1">
                <a:latin typeface="+mn-ea"/>
                <a:ea typeface="+mn-ea"/>
              </a:rPr>
              <a:t>【</a:t>
            </a:r>
            <a:r>
              <a:rPr lang="ja-JP" altLang="en-US" sz="900" b="1">
                <a:latin typeface="+mn-ea"/>
                <a:ea typeface="+mn-ea"/>
              </a:rPr>
              <a:t>室内側のデザインにもこだわりを</a:t>
            </a:r>
            <a:r>
              <a:rPr lang="en-US" altLang="ja-JP" sz="900" b="1">
                <a:latin typeface="+mn-ea"/>
                <a:ea typeface="+mn-ea"/>
              </a:rPr>
              <a:t>】</a:t>
            </a:r>
            <a:endParaRPr lang="ja-JP" altLang="en-US" sz="900" b="1">
              <a:latin typeface="+mn-ea"/>
              <a:ea typeface="+mn-ea"/>
            </a:endParaRPr>
          </a:p>
        </p:txBody>
      </p:sp>
      <p:sp>
        <p:nvSpPr>
          <p:cNvPr id="74" name="テキスト ボックス 73">
            <a:extLst>
              <a:ext uri="{FF2B5EF4-FFF2-40B4-BE49-F238E27FC236}">
                <a16:creationId xmlns:a16="http://schemas.microsoft.com/office/drawing/2014/main" id="{F80E3E23-7D1E-40E4-B280-F877AFDA0A23}"/>
              </a:ext>
            </a:extLst>
          </p:cNvPr>
          <p:cNvSpPr txBox="1"/>
          <p:nvPr/>
        </p:nvSpPr>
        <p:spPr>
          <a:xfrm>
            <a:off x="6597650" y="2630488"/>
            <a:ext cx="2851150" cy="231775"/>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fontAlgn="auto" hangingPunct="1">
              <a:spcBef>
                <a:spcPts val="0"/>
              </a:spcBef>
              <a:spcAft>
                <a:spcPts val="0"/>
              </a:spcAft>
              <a:defRPr/>
            </a:pPr>
            <a:r>
              <a:rPr lang="en-US" altLang="ja-JP" sz="900" b="1" dirty="0">
                <a:latin typeface="+mn-ea"/>
                <a:ea typeface="+mn-ea"/>
              </a:rPr>
              <a:t>【</a:t>
            </a:r>
            <a:r>
              <a:rPr lang="ja-JP" altLang="en-US" sz="900" b="1" dirty="0">
                <a:latin typeface="+mn-ea"/>
                <a:ea typeface="+mn-ea"/>
              </a:rPr>
              <a:t>質感や色調にこだわったカラーラインアップ</a:t>
            </a:r>
            <a:r>
              <a:rPr lang="en-US" altLang="ja-JP" sz="900" b="1" dirty="0">
                <a:latin typeface="+mn-ea"/>
                <a:ea typeface="+mn-ea"/>
              </a:rPr>
              <a:t>】</a:t>
            </a:r>
            <a:endParaRPr lang="ja-JP" altLang="en-US" sz="900" b="1" dirty="0">
              <a:latin typeface="+mn-ea"/>
              <a:ea typeface="+mn-ea"/>
            </a:endParaRPr>
          </a:p>
        </p:txBody>
      </p:sp>
      <p:pic>
        <p:nvPicPr>
          <p:cNvPr id="75" name="図 248">
            <a:extLst>
              <a:ext uri="{FF2B5EF4-FFF2-40B4-BE49-F238E27FC236}">
                <a16:creationId xmlns:a16="http://schemas.microsoft.com/office/drawing/2014/main" id="{B6D2AF10-A21E-4A3B-806E-F9B1C530F316}"/>
              </a:ext>
            </a:extLst>
          </p:cNvPr>
          <p:cNvPicPr>
            <a:picLocks noChangeAspect="1"/>
          </p:cNvPicPr>
          <p:nvPr/>
        </p:nvPicPr>
        <p:blipFill>
          <a:blip r:embed="rId24">
            <a:extLst>
              <a:ext uri="{28A0092B-C50C-407E-A947-70E740481C1C}">
                <a14:useLocalDpi xmlns:a14="http://schemas.microsoft.com/office/drawing/2010/main" val="0"/>
              </a:ext>
            </a:extLst>
          </a:blip>
          <a:srcRect/>
          <a:stretch>
            <a:fillRect/>
          </a:stretch>
        </p:blipFill>
        <p:spPr bwMode="auto">
          <a:xfrm>
            <a:off x="3827463" y="3036888"/>
            <a:ext cx="358775" cy="87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 name="図 249">
            <a:extLst>
              <a:ext uri="{FF2B5EF4-FFF2-40B4-BE49-F238E27FC236}">
                <a16:creationId xmlns:a16="http://schemas.microsoft.com/office/drawing/2014/main" id="{06E3A22F-D558-493B-A88E-C40423150FB6}"/>
              </a:ext>
            </a:extLst>
          </p:cNvPr>
          <p:cNvPicPr>
            <a:picLocks noChangeAspect="1"/>
          </p:cNvPicPr>
          <p:nvPr/>
        </p:nvPicPr>
        <p:blipFill>
          <a:blip r:embed="rId25">
            <a:extLst>
              <a:ext uri="{28A0092B-C50C-407E-A947-70E740481C1C}">
                <a14:useLocalDpi xmlns:a14="http://schemas.microsoft.com/office/drawing/2010/main" val="0"/>
              </a:ext>
            </a:extLst>
          </a:blip>
          <a:srcRect/>
          <a:stretch>
            <a:fillRect/>
          </a:stretch>
        </p:blipFill>
        <p:spPr bwMode="auto">
          <a:xfrm>
            <a:off x="4349750" y="3124200"/>
            <a:ext cx="325438"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 name="図 250">
            <a:extLst>
              <a:ext uri="{FF2B5EF4-FFF2-40B4-BE49-F238E27FC236}">
                <a16:creationId xmlns:a16="http://schemas.microsoft.com/office/drawing/2014/main" id="{101A5F7C-AF6A-48B7-9F67-8A86CDE8CB2B}"/>
              </a:ext>
            </a:extLst>
          </p:cNvPr>
          <p:cNvPicPr>
            <a:picLocks noChangeAspect="1"/>
          </p:cNvPicPr>
          <p:nvPr/>
        </p:nvPicPr>
        <p:blipFill>
          <a:blip r:embed="rId26">
            <a:extLst>
              <a:ext uri="{28A0092B-C50C-407E-A947-70E740481C1C}">
                <a14:useLocalDpi xmlns:a14="http://schemas.microsoft.com/office/drawing/2010/main" val="0"/>
              </a:ext>
            </a:extLst>
          </a:blip>
          <a:srcRect/>
          <a:stretch>
            <a:fillRect/>
          </a:stretch>
        </p:blipFill>
        <p:spPr bwMode="auto">
          <a:xfrm>
            <a:off x="4873625" y="3124200"/>
            <a:ext cx="32385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 name="図 33">
            <a:extLst>
              <a:ext uri="{FF2B5EF4-FFF2-40B4-BE49-F238E27FC236}">
                <a16:creationId xmlns:a16="http://schemas.microsoft.com/office/drawing/2014/main" id="{BFA4A49F-0C72-4F9C-8A0A-AAD61A27F846}"/>
              </a:ext>
            </a:extLst>
          </p:cNvPr>
          <p:cNvPicPr>
            <a:picLocks noChangeAspect="1"/>
          </p:cNvPicPr>
          <p:nvPr/>
        </p:nvPicPr>
        <p:blipFill>
          <a:blip r:embed="rId27">
            <a:extLst>
              <a:ext uri="{28A0092B-C50C-407E-A947-70E740481C1C}">
                <a14:useLocalDpi xmlns:a14="http://schemas.microsoft.com/office/drawing/2010/main" val="0"/>
              </a:ext>
            </a:extLst>
          </a:blip>
          <a:srcRect/>
          <a:stretch>
            <a:fillRect/>
          </a:stretch>
        </p:blipFill>
        <p:spPr bwMode="auto">
          <a:xfrm>
            <a:off x="5464175" y="3036888"/>
            <a:ext cx="360363" cy="87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図 34">
            <a:extLst>
              <a:ext uri="{FF2B5EF4-FFF2-40B4-BE49-F238E27FC236}">
                <a16:creationId xmlns:a16="http://schemas.microsoft.com/office/drawing/2014/main" id="{BFCBF0CB-C056-448E-988B-0A42B45F8295}"/>
              </a:ext>
            </a:extLst>
          </p:cNvPr>
          <p:cNvPicPr>
            <a:picLocks noChangeAspect="1"/>
          </p:cNvPicPr>
          <p:nvPr/>
        </p:nvPicPr>
        <p:blipFill>
          <a:blip r:embed="rId28">
            <a:extLst>
              <a:ext uri="{28A0092B-C50C-407E-A947-70E740481C1C}">
                <a14:useLocalDpi xmlns:a14="http://schemas.microsoft.com/office/drawing/2010/main" val="0"/>
              </a:ext>
            </a:extLst>
          </a:blip>
          <a:srcRect/>
          <a:stretch>
            <a:fillRect/>
          </a:stretch>
        </p:blipFill>
        <p:spPr bwMode="auto">
          <a:xfrm>
            <a:off x="5919788" y="3124200"/>
            <a:ext cx="32385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 name="テキスト ボックス 79">
            <a:extLst>
              <a:ext uri="{FF2B5EF4-FFF2-40B4-BE49-F238E27FC236}">
                <a16:creationId xmlns:a16="http://schemas.microsoft.com/office/drawing/2014/main" id="{7F57CC3C-3259-494F-9C39-95E878561962}"/>
              </a:ext>
            </a:extLst>
          </p:cNvPr>
          <p:cNvSpPr txBox="1"/>
          <p:nvPr/>
        </p:nvSpPr>
        <p:spPr>
          <a:xfrm>
            <a:off x="3729038" y="2827338"/>
            <a:ext cx="1465262" cy="200025"/>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fontAlgn="auto" hangingPunct="1">
              <a:spcBef>
                <a:spcPts val="0"/>
              </a:spcBef>
              <a:spcAft>
                <a:spcPts val="0"/>
              </a:spcAft>
              <a:defRPr/>
            </a:pPr>
            <a:r>
              <a:rPr lang="ja-JP" altLang="en-US" sz="700" dirty="0">
                <a:latin typeface="+mn-ea"/>
                <a:ea typeface="+mn-ea"/>
              </a:rPr>
              <a:t>内外同テイスト仕様もご用意。</a:t>
            </a:r>
          </a:p>
        </p:txBody>
      </p:sp>
      <p:sp>
        <p:nvSpPr>
          <p:cNvPr id="81" name="テキスト ボックス 80">
            <a:extLst>
              <a:ext uri="{FF2B5EF4-FFF2-40B4-BE49-F238E27FC236}">
                <a16:creationId xmlns:a16="http://schemas.microsoft.com/office/drawing/2014/main" id="{AA243D9E-1ED5-496E-BC2A-9836DFE40196}"/>
              </a:ext>
            </a:extLst>
          </p:cNvPr>
          <p:cNvSpPr txBox="1"/>
          <p:nvPr/>
        </p:nvSpPr>
        <p:spPr>
          <a:xfrm>
            <a:off x="3744913" y="3875088"/>
            <a:ext cx="523875" cy="1698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500">
                <a:latin typeface="+mn-ea"/>
                <a:ea typeface="+mn-ea"/>
              </a:rPr>
              <a:t>外観</a:t>
            </a:r>
          </a:p>
        </p:txBody>
      </p:sp>
      <p:sp>
        <p:nvSpPr>
          <p:cNvPr id="82" name="テキスト ボックス 81">
            <a:extLst>
              <a:ext uri="{FF2B5EF4-FFF2-40B4-BE49-F238E27FC236}">
                <a16:creationId xmlns:a16="http://schemas.microsoft.com/office/drawing/2014/main" id="{336AB854-4D7D-40C7-A979-32361A755651}"/>
              </a:ext>
            </a:extLst>
          </p:cNvPr>
          <p:cNvSpPr txBox="1"/>
          <p:nvPr/>
        </p:nvSpPr>
        <p:spPr>
          <a:xfrm>
            <a:off x="4108654" y="3880644"/>
            <a:ext cx="703853" cy="246062"/>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500" dirty="0">
                <a:latin typeface="+mn-ea"/>
                <a:ea typeface="+mn-ea"/>
              </a:rPr>
              <a:t>内観</a:t>
            </a:r>
            <a:endParaRPr lang="en-US" altLang="ja-JP" sz="500" dirty="0">
              <a:latin typeface="+mn-ea"/>
              <a:ea typeface="+mn-ea"/>
            </a:endParaRPr>
          </a:p>
          <a:p>
            <a:pPr algn="ctr" eaLnBrk="1" fontAlgn="auto" hangingPunct="1">
              <a:spcBef>
                <a:spcPts val="0"/>
              </a:spcBef>
              <a:spcAft>
                <a:spcPts val="0"/>
              </a:spcAft>
              <a:defRPr/>
            </a:pPr>
            <a:r>
              <a:rPr lang="ja-JP" altLang="en-US" sz="500" dirty="0">
                <a:latin typeface="+mn-ea"/>
                <a:ea typeface="+mn-ea"/>
              </a:rPr>
              <a:t>スタンダード仕様</a:t>
            </a:r>
          </a:p>
        </p:txBody>
      </p:sp>
      <p:sp>
        <p:nvSpPr>
          <p:cNvPr id="83" name="テキスト ボックス 82">
            <a:extLst>
              <a:ext uri="{FF2B5EF4-FFF2-40B4-BE49-F238E27FC236}">
                <a16:creationId xmlns:a16="http://schemas.microsoft.com/office/drawing/2014/main" id="{CE1B1CB6-0EB9-4BB4-8B4F-F900672CEB6A}"/>
              </a:ext>
            </a:extLst>
          </p:cNvPr>
          <p:cNvSpPr txBox="1"/>
          <p:nvPr/>
        </p:nvSpPr>
        <p:spPr>
          <a:xfrm>
            <a:off x="5367338" y="2825750"/>
            <a:ext cx="1474787" cy="200025"/>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fontAlgn="auto" hangingPunct="1">
              <a:spcBef>
                <a:spcPts val="0"/>
              </a:spcBef>
              <a:spcAft>
                <a:spcPts val="0"/>
              </a:spcAft>
              <a:defRPr/>
            </a:pPr>
            <a:r>
              <a:rPr lang="ja-JP" altLang="en-US" sz="700">
                <a:latin typeface="+mn-ea"/>
                <a:ea typeface="+mn-ea"/>
              </a:rPr>
              <a:t>内外別カラーのドアもご用意。</a:t>
            </a:r>
          </a:p>
        </p:txBody>
      </p:sp>
      <p:sp>
        <p:nvSpPr>
          <p:cNvPr id="84" name="テキスト ボックス 83">
            <a:extLst>
              <a:ext uri="{FF2B5EF4-FFF2-40B4-BE49-F238E27FC236}">
                <a16:creationId xmlns:a16="http://schemas.microsoft.com/office/drawing/2014/main" id="{0B543B10-FC43-4B90-A1CA-D2D0771F5FDD}"/>
              </a:ext>
            </a:extLst>
          </p:cNvPr>
          <p:cNvSpPr txBox="1"/>
          <p:nvPr/>
        </p:nvSpPr>
        <p:spPr>
          <a:xfrm>
            <a:off x="5218113" y="3875088"/>
            <a:ext cx="852487" cy="2460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500">
                <a:latin typeface="+mn-ea"/>
                <a:ea typeface="+mn-ea"/>
              </a:rPr>
              <a:t>外観</a:t>
            </a:r>
            <a:endParaRPr lang="en-US" altLang="ja-JP" sz="500">
              <a:latin typeface="+mn-ea"/>
              <a:ea typeface="+mn-ea"/>
            </a:endParaRPr>
          </a:p>
          <a:p>
            <a:pPr algn="ctr" eaLnBrk="1" fontAlgn="auto" hangingPunct="1">
              <a:spcBef>
                <a:spcPts val="0"/>
              </a:spcBef>
              <a:spcAft>
                <a:spcPts val="0"/>
              </a:spcAft>
              <a:defRPr/>
            </a:pPr>
            <a:r>
              <a:rPr lang="ja-JP" altLang="en-US" sz="500">
                <a:latin typeface="+mn-ea"/>
                <a:ea typeface="+mn-ea"/>
              </a:rPr>
              <a:t>マットブラック</a:t>
            </a:r>
            <a:endParaRPr lang="en-US" altLang="ja-JP" sz="500">
              <a:latin typeface="+mn-ea"/>
              <a:ea typeface="+mn-ea"/>
            </a:endParaRPr>
          </a:p>
        </p:txBody>
      </p:sp>
      <p:sp>
        <p:nvSpPr>
          <p:cNvPr id="85" name="テキスト ボックス 84">
            <a:extLst>
              <a:ext uri="{FF2B5EF4-FFF2-40B4-BE49-F238E27FC236}">
                <a16:creationId xmlns:a16="http://schemas.microsoft.com/office/drawing/2014/main" id="{49EDEA39-061B-4266-A1B5-56EAFCA17380}"/>
              </a:ext>
            </a:extLst>
          </p:cNvPr>
          <p:cNvSpPr txBox="1"/>
          <p:nvPr/>
        </p:nvSpPr>
        <p:spPr>
          <a:xfrm>
            <a:off x="5654675" y="3875088"/>
            <a:ext cx="852488" cy="2460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500" dirty="0">
                <a:latin typeface="+mn-ea"/>
                <a:ea typeface="+mn-ea"/>
              </a:rPr>
              <a:t>内観</a:t>
            </a:r>
            <a:endParaRPr lang="en-US" altLang="ja-JP" sz="500" dirty="0">
              <a:latin typeface="+mn-ea"/>
              <a:ea typeface="+mn-ea"/>
            </a:endParaRPr>
          </a:p>
          <a:p>
            <a:pPr algn="ctr" eaLnBrk="1" fontAlgn="auto" hangingPunct="1">
              <a:spcBef>
                <a:spcPts val="0"/>
              </a:spcBef>
              <a:spcAft>
                <a:spcPts val="0"/>
              </a:spcAft>
              <a:defRPr/>
            </a:pPr>
            <a:r>
              <a:rPr lang="ja-JP" altLang="en-US" sz="500" dirty="0">
                <a:latin typeface="+mn-ea"/>
                <a:ea typeface="+mn-ea"/>
              </a:rPr>
              <a:t>ホワイト</a:t>
            </a:r>
            <a:endParaRPr lang="en-US" altLang="ja-JP" sz="500" dirty="0">
              <a:latin typeface="+mn-ea"/>
              <a:ea typeface="+mn-ea"/>
            </a:endParaRPr>
          </a:p>
        </p:txBody>
      </p:sp>
      <p:cxnSp>
        <p:nvCxnSpPr>
          <p:cNvPr id="86" name="直線コネクタ 85">
            <a:extLst>
              <a:ext uri="{FF2B5EF4-FFF2-40B4-BE49-F238E27FC236}">
                <a16:creationId xmlns:a16="http://schemas.microsoft.com/office/drawing/2014/main" id="{2CB78B95-D55F-4432-9EF4-FE18382D8978}"/>
              </a:ext>
            </a:extLst>
          </p:cNvPr>
          <p:cNvCxnSpPr/>
          <p:nvPr/>
        </p:nvCxnSpPr>
        <p:spPr>
          <a:xfrm>
            <a:off x="6273800" y="4154488"/>
            <a:ext cx="0" cy="2197100"/>
          </a:xfrm>
          <a:prstGeom prst="line">
            <a:avLst/>
          </a:prstGeom>
          <a:ln w="6350">
            <a:solidFill>
              <a:schemeClr val="bg1">
                <a:lumMod val="65000"/>
              </a:schemeClr>
            </a:solidFill>
            <a:prstDash val="sysDash"/>
          </a:ln>
          <a:effectLst/>
        </p:spPr>
        <p:style>
          <a:lnRef idx="2">
            <a:schemeClr val="accent1"/>
          </a:lnRef>
          <a:fillRef idx="0">
            <a:schemeClr val="accent1"/>
          </a:fillRef>
          <a:effectRef idx="1">
            <a:schemeClr val="accent1"/>
          </a:effectRef>
          <a:fontRef idx="minor">
            <a:schemeClr val="tx1"/>
          </a:fontRef>
        </p:style>
      </p:cxnSp>
      <p:pic>
        <p:nvPicPr>
          <p:cNvPr id="87" name="図 43">
            <a:extLst>
              <a:ext uri="{FF2B5EF4-FFF2-40B4-BE49-F238E27FC236}">
                <a16:creationId xmlns:a16="http://schemas.microsoft.com/office/drawing/2014/main" id="{689CFE52-E7DA-429E-902C-B0D3BF3A3632}"/>
              </a:ext>
            </a:extLst>
          </p:cNvPr>
          <p:cNvPicPr>
            <a:picLocks noChangeAspect="1"/>
          </p:cNvPicPr>
          <p:nvPr/>
        </p:nvPicPr>
        <p:blipFill>
          <a:blip r:embed="rId29">
            <a:extLst>
              <a:ext uri="{28A0092B-C50C-407E-A947-70E740481C1C}">
                <a14:useLocalDpi xmlns:a14="http://schemas.microsoft.com/office/drawing/2010/main" val="0"/>
              </a:ext>
            </a:extLst>
          </a:blip>
          <a:srcRect/>
          <a:stretch>
            <a:fillRect/>
          </a:stretch>
        </p:blipFill>
        <p:spPr bwMode="auto">
          <a:xfrm>
            <a:off x="6761163"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 name="図 44">
            <a:extLst>
              <a:ext uri="{FF2B5EF4-FFF2-40B4-BE49-F238E27FC236}">
                <a16:creationId xmlns:a16="http://schemas.microsoft.com/office/drawing/2014/main" id="{316E0E25-86A5-4A2E-B578-DDCC8C20319D}"/>
              </a:ext>
            </a:extLst>
          </p:cNvPr>
          <p:cNvPicPr>
            <a:picLocks noChangeAspect="1"/>
          </p:cNvPicPr>
          <p:nvPr/>
        </p:nvPicPr>
        <p:blipFill>
          <a:blip r:embed="rId30">
            <a:extLst>
              <a:ext uri="{28A0092B-C50C-407E-A947-70E740481C1C}">
                <a14:useLocalDpi xmlns:a14="http://schemas.microsoft.com/office/drawing/2010/main" val="0"/>
              </a:ext>
            </a:extLst>
          </a:blip>
          <a:srcRect/>
          <a:stretch>
            <a:fillRect/>
          </a:stretch>
        </p:blipFill>
        <p:spPr bwMode="auto">
          <a:xfrm>
            <a:off x="7065963"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 name="図 47">
            <a:extLst>
              <a:ext uri="{FF2B5EF4-FFF2-40B4-BE49-F238E27FC236}">
                <a16:creationId xmlns:a16="http://schemas.microsoft.com/office/drawing/2014/main" id="{6E362986-0205-4F64-9406-B3C254254836}"/>
              </a:ext>
            </a:extLst>
          </p:cNvPr>
          <p:cNvPicPr>
            <a:picLocks noChangeAspect="1"/>
          </p:cNvPicPr>
          <p:nvPr/>
        </p:nvPicPr>
        <p:blipFill>
          <a:blip r:embed="rId31">
            <a:extLst>
              <a:ext uri="{28A0092B-C50C-407E-A947-70E740481C1C}">
                <a14:useLocalDpi xmlns:a14="http://schemas.microsoft.com/office/drawing/2010/main" val="0"/>
              </a:ext>
            </a:extLst>
          </a:blip>
          <a:srcRect/>
          <a:stretch>
            <a:fillRect/>
          </a:stretch>
        </p:blipFill>
        <p:spPr bwMode="auto">
          <a:xfrm>
            <a:off x="7372350"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 name="図 48">
            <a:extLst>
              <a:ext uri="{FF2B5EF4-FFF2-40B4-BE49-F238E27FC236}">
                <a16:creationId xmlns:a16="http://schemas.microsoft.com/office/drawing/2014/main" id="{AE0F99FF-01D7-4140-A4F4-C538204655A8}"/>
              </a:ext>
            </a:extLst>
          </p:cNvPr>
          <p:cNvPicPr>
            <a:picLocks noChangeAspect="1"/>
          </p:cNvPicPr>
          <p:nvPr/>
        </p:nvPicPr>
        <p:blipFill>
          <a:blip r:embed="rId32">
            <a:extLst>
              <a:ext uri="{28A0092B-C50C-407E-A947-70E740481C1C}">
                <a14:useLocalDpi xmlns:a14="http://schemas.microsoft.com/office/drawing/2010/main" val="0"/>
              </a:ext>
            </a:extLst>
          </a:blip>
          <a:srcRect/>
          <a:stretch>
            <a:fillRect/>
          </a:stretch>
        </p:blipFill>
        <p:spPr bwMode="auto">
          <a:xfrm>
            <a:off x="7678738"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図 49">
            <a:extLst>
              <a:ext uri="{FF2B5EF4-FFF2-40B4-BE49-F238E27FC236}">
                <a16:creationId xmlns:a16="http://schemas.microsoft.com/office/drawing/2014/main" id="{2A25AB74-6FCF-4706-A2C0-08000CF9D672}"/>
              </a:ext>
            </a:extLst>
          </p:cNvPr>
          <p:cNvPicPr>
            <a:picLocks noChangeAspect="1"/>
          </p:cNvPicPr>
          <p:nvPr/>
        </p:nvPicPr>
        <p:blipFill>
          <a:blip r:embed="rId33">
            <a:extLst>
              <a:ext uri="{28A0092B-C50C-407E-A947-70E740481C1C}">
                <a14:useLocalDpi xmlns:a14="http://schemas.microsoft.com/office/drawing/2010/main" val="0"/>
              </a:ext>
            </a:extLst>
          </a:blip>
          <a:srcRect/>
          <a:stretch>
            <a:fillRect/>
          </a:stretch>
        </p:blipFill>
        <p:spPr bwMode="auto">
          <a:xfrm>
            <a:off x="7985125"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図 50">
            <a:extLst>
              <a:ext uri="{FF2B5EF4-FFF2-40B4-BE49-F238E27FC236}">
                <a16:creationId xmlns:a16="http://schemas.microsoft.com/office/drawing/2014/main" id="{A0FFF82A-C770-4A2B-948C-5583207B9E3A}"/>
              </a:ext>
            </a:extLst>
          </p:cNvPr>
          <p:cNvPicPr>
            <a:picLocks noChangeAspect="1"/>
          </p:cNvPicPr>
          <p:nvPr/>
        </p:nvPicPr>
        <p:blipFill>
          <a:blip r:embed="rId34">
            <a:extLst>
              <a:ext uri="{28A0092B-C50C-407E-A947-70E740481C1C}">
                <a14:useLocalDpi xmlns:a14="http://schemas.microsoft.com/office/drawing/2010/main" val="0"/>
              </a:ext>
            </a:extLst>
          </a:blip>
          <a:srcRect/>
          <a:stretch>
            <a:fillRect/>
          </a:stretch>
        </p:blipFill>
        <p:spPr bwMode="auto">
          <a:xfrm>
            <a:off x="8291513"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図 52">
            <a:extLst>
              <a:ext uri="{FF2B5EF4-FFF2-40B4-BE49-F238E27FC236}">
                <a16:creationId xmlns:a16="http://schemas.microsoft.com/office/drawing/2014/main" id="{DA2F4A36-123E-4CBD-AC44-5DA74C70057B}"/>
              </a:ext>
            </a:extLst>
          </p:cNvPr>
          <p:cNvPicPr>
            <a:picLocks noChangeAspect="1"/>
          </p:cNvPicPr>
          <p:nvPr/>
        </p:nvPicPr>
        <p:blipFill>
          <a:blip r:embed="rId35">
            <a:extLst>
              <a:ext uri="{28A0092B-C50C-407E-A947-70E740481C1C}">
                <a14:useLocalDpi xmlns:a14="http://schemas.microsoft.com/office/drawing/2010/main" val="0"/>
              </a:ext>
            </a:extLst>
          </a:blip>
          <a:srcRect/>
          <a:stretch>
            <a:fillRect/>
          </a:stretch>
        </p:blipFill>
        <p:spPr bwMode="auto">
          <a:xfrm>
            <a:off x="8596313" y="2900363"/>
            <a:ext cx="217487"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 name="図 53">
            <a:extLst>
              <a:ext uri="{FF2B5EF4-FFF2-40B4-BE49-F238E27FC236}">
                <a16:creationId xmlns:a16="http://schemas.microsoft.com/office/drawing/2014/main" id="{CDB7A6C9-A74F-426C-802E-D7EEEB5C7CF0}"/>
              </a:ext>
            </a:extLst>
          </p:cNvPr>
          <p:cNvPicPr>
            <a:picLocks noChangeAspect="1"/>
          </p:cNvPicPr>
          <p:nvPr/>
        </p:nvPicPr>
        <p:blipFill>
          <a:blip r:embed="rId36">
            <a:extLst>
              <a:ext uri="{28A0092B-C50C-407E-A947-70E740481C1C}">
                <a14:useLocalDpi xmlns:a14="http://schemas.microsoft.com/office/drawing/2010/main" val="0"/>
              </a:ext>
            </a:extLst>
          </a:blip>
          <a:srcRect/>
          <a:stretch>
            <a:fillRect/>
          </a:stretch>
        </p:blipFill>
        <p:spPr bwMode="auto">
          <a:xfrm>
            <a:off x="8902700"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 name="図 54">
            <a:extLst>
              <a:ext uri="{FF2B5EF4-FFF2-40B4-BE49-F238E27FC236}">
                <a16:creationId xmlns:a16="http://schemas.microsoft.com/office/drawing/2014/main" id="{8F2732F9-7A56-4C06-A7AD-A86AC8646A44}"/>
              </a:ext>
            </a:extLst>
          </p:cNvPr>
          <p:cNvPicPr>
            <a:picLocks noChangeAspect="1"/>
          </p:cNvPicPr>
          <p:nvPr/>
        </p:nvPicPr>
        <p:blipFill>
          <a:blip r:embed="rId37">
            <a:extLst>
              <a:ext uri="{28A0092B-C50C-407E-A947-70E740481C1C}">
                <a14:useLocalDpi xmlns:a14="http://schemas.microsoft.com/office/drawing/2010/main" val="0"/>
              </a:ext>
            </a:extLst>
          </a:blip>
          <a:srcRect/>
          <a:stretch>
            <a:fillRect/>
          </a:stretch>
        </p:blipFill>
        <p:spPr bwMode="auto">
          <a:xfrm>
            <a:off x="9209088"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 name="図 55">
            <a:extLst>
              <a:ext uri="{FF2B5EF4-FFF2-40B4-BE49-F238E27FC236}">
                <a16:creationId xmlns:a16="http://schemas.microsoft.com/office/drawing/2014/main" id="{CB09DD80-08C7-41A4-ABA4-78BA2AC8E7D1}"/>
              </a:ext>
            </a:extLst>
          </p:cNvPr>
          <p:cNvPicPr>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9515475"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 name="図 56">
            <a:extLst>
              <a:ext uri="{FF2B5EF4-FFF2-40B4-BE49-F238E27FC236}">
                <a16:creationId xmlns:a16="http://schemas.microsoft.com/office/drawing/2014/main" id="{B849E212-774B-4874-88A8-BB476C190AD3}"/>
              </a:ext>
            </a:extLst>
          </p:cNvPr>
          <p:cNvPicPr>
            <a:picLocks noChangeAspect="1"/>
          </p:cNvPicPr>
          <p:nvPr/>
        </p:nvPicPr>
        <p:blipFill>
          <a:blip r:embed="rId39">
            <a:extLst>
              <a:ext uri="{28A0092B-C50C-407E-A947-70E740481C1C}">
                <a14:useLocalDpi xmlns:a14="http://schemas.microsoft.com/office/drawing/2010/main" val="0"/>
              </a:ext>
            </a:extLst>
          </a:blip>
          <a:srcRect/>
          <a:stretch>
            <a:fillRect/>
          </a:stretch>
        </p:blipFill>
        <p:spPr bwMode="auto">
          <a:xfrm>
            <a:off x="6761163" y="3254375"/>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図 57">
            <a:extLst>
              <a:ext uri="{FF2B5EF4-FFF2-40B4-BE49-F238E27FC236}">
                <a16:creationId xmlns:a16="http://schemas.microsoft.com/office/drawing/2014/main" id="{5C091F28-93C0-4D2C-BFD4-A4782C287903}"/>
              </a:ext>
            </a:extLst>
          </p:cNvPr>
          <p:cNvPicPr>
            <a:picLocks noChangeAspect="1"/>
          </p:cNvPicPr>
          <p:nvPr/>
        </p:nvPicPr>
        <p:blipFill>
          <a:blip r:embed="rId40">
            <a:extLst>
              <a:ext uri="{28A0092B-C50C-407E-A947-70E740481C1C}">
                <a14:useLocalDpi xmlns:a14="http://schemas.microsoft.com/office/drawing/2010/main" val="0"/>
              </a:ext>
            </a:extLst>
          </a:blip>
          <a:srcRect/>
          <a:stretch>
            <a:fillRect/>
          </a:stretch>
        </p:blipFill>
        <p:spPr bwMode="auto">
          <a:xfrm>
            <a:off x="7065963" y="3254375"/>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 name="図 58">
            <a:extLst>
              <a:ext uri="{FF2B5EF4-FFF2-40B4-BE49-F238E27FC236}">
                <a16:creationId xmlns:a16="http://schemas.microsoft.com/office/drawing/2014/main" id="{1420BAAE-F72C-4E3D-81CF-4CAF844EBB0E}"/>
              </a:ext>
            </a:extLst>
          </p:cNvPr>
          <p:cNvPicPr>
            <a:picLocks noChangeAspect="1"/>
          </p:cNvPicPr>
          <p:nvPr/>
        </p:nvPicPr>
        <p:blipFill>
          <a:blip r:embed="rId41">
            <a:extLst>
              <a:ext uri="{28A0092B-C50C-407E-A947-70E740481C1C}">
                <a14:useLocalDpi xmlns:a14="http://schemas.microsoft.com/office/drawing/2010/main" val="0"/>
              </a:ext>
            </a:extLst>
          </a:blip>
          <a:srcRect/>
          <a:stretch>
            <a:fillRect/>
          </a:stretch>
        </p:blipFill>
        <p:spPr bwMode="auto">
          <a:xfrm>
            <a:off x="7372350" y="3254375"/>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 name="図 59">
            <a:extLst>
              <a:ext uri="{FF2B5EF4-FFF2-40B4-BE49-F238E27FC236}">
                <a16:creationId xmlns:a16="http://schemas.microsoft.com/office/drawing/2014/main" id="{819BF4FE-469E-4F1C-AB84-C67FD93C1DD1}"/>
              </a:ext>
            </a:extLst>
          </p:cNvPr>
          <p:cNvPicPr>
            <a:picLocks noChangeAspect="1"/>
          </p:cNvPicPr>
          <p:nvPr/>
        </p:nvPicPr>
        <p:blipFill>
          <a:blip r:embed="rId42">
            <a:extLst>
              <a:ext uri="{28A0092B-C50C-407E-A947-70E740481C1C}">
                <a14:useLocalDpi xmlns:a14="http://schemas.microsoft.com/office/drawing/2010/main" val="0"/>
              </a:ext>
            </a:extLst>
          </a:blip>
          <a:srcRect/>
          <a:stretch>
            <a:fillRect/>
          </a:stretch>
        </p:blipFill>
        <p:spPr bwMode="auto">
          <a:xfrm>
            <a:off x="7678738" y="3254375"/>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 name="図 60">
            <a:extLst>
              <a:ext uri="{FF2B5EF4-FFF2-40B4-BE49-F238E27FC236}">
                <a16:creationId xmlns:a16="http://schemas.microsoft.com/office/drawing/2014/main" id="{C7B8A523-16ED-47D0-8213-D80D32CEB203}"/>
              </a:ext>
            </a:extLst>
          </p:cNvPr>
          <p:cNvPicPr>
            <a:picLocks noChangeAspect="1"/>
          </p:cNvPicPr>
          <p:nvPr/>
        </p:nvPicPr>
        <p:blipFill>
          <a:blip r:embed="rId43">
            <a:extLst>
              <a:ext uri="{28A0092B-C50C-407E-A947-70E740481C1C}">
                <a14:useLocalDpi xmlns:a14="http://schemas.microsoft.com/office/drawing/2010/main" val="0"/>
              </a:ext>
            </a:extLst>
          </a:blip>
          <a:srcRect/>
          <a:stretch>
            <a:fillRect/>
          </a:stretch>
        </p:blipFill>
        <p:spPr bwMode="auto">
          <a:xfrm>
            <a:off x="7985125" y="3254375"/>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図 61">
            <a:extLst>
              <a:ext uri="{FF2B5EF4-FFF2-40B4-BE49-F238E27FC236}">
                <a16:creationId xmlns:a16="http://schemas.microsoft.com/office/drawing/2014/main" id="{B152F5BC-1E1D-440D-A61A-5A9481DCF3E6}"/>
              </a:ext>
            </a:extLst>
          </p:cNvPr>
          <p:cNvPicPr>
            <a:picLocks noChangeAspect="1"/>
          </p:cNvPicPr>
          <p:nvPr/>
        </p:nvPicPr>
        <p:blipFill>
          <a:blip r:embed="rId44">
            <a:extLst>
              <a:ext uri="{28A0092B-C50C-407E-A947-70E740481C1C}">
                <a14:useLocalDpi xmlns:a14="http://schemas.microsoft.com/office/drawing/2010/main" val="0"/>
              </a:ext>
            </a:extLst>
          </a:blip>
          <a:srcRect/>
          <a:stretch>
            <a:fillRect/>
          </a:stretch>
        </p:blipFill>
        <p:spPr bwMode="auto">
          <a:xfrm>
            <a:off x="8291513" y="3254375"/>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 name="図 62">
            <a:extLst>
              <a:ext uri="{FF2B5EF4-FFF2-40B4-BE49-F238E27FC236}">
                <a16:creationId xmlns:a16="http://schemas.microsoft.com/office/drawing/2014/main" id="{EB63C2FB-3A92-4513-A367-9F5CE2C87980}"/>
              </a:ext>
            </a:extLst>
          </p:cNvPr>
          <p:cNvPicPr>
            <a:picLocks noChangeAspect="1"/>
          </p:cNvPicPr>
          <p:nvPr/>
        </p:nvPicPr>
        <p:blipFill>
          <a:blip r:embed="rId45">
            <a:extLst>
              <a:ext uri="{28A0092B-C50C-407E-A947-70E740481C1C}">
                <a14:useLocalDpi xmlns:a14="http://schemas.microsoft.com/office/drawing/2010/main" val="0"/>
              </a:ext>
            </a:extLst>
          </a:blip>
          <a:srcRect/>
          <a:stretch>
            <a:fillRect/>
          </a:stretch>
        </p:blipFill>
        <p:spPr bwMode="auto">
          <a:xfrm>
            <a:off x="8596313" y="3254375"/>
            <a:ext cx="217487"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 name="図 258">
            <a:extLst>
              <a:ext uri="{FF2B5EF4-FFF2-40B4-BE49-F238E27FC236}">
                <a16:creationId xmlns:a16="http://schemas.microsoft.com/office/drawing/2014/main" id="{4E039217-0F07-4845-A001-76FC0E72EC66}"/>
              </a:ext>
            </a:extLst>
          </p:cNvPr>
          <p:cNvPicPr>
            <a:picLocks noChangeAspect="1"/>
          </p:cNvPicPr>
          <p:nvPr/>
        </p:nvPicPr>
        <p:blipFill>
          <a:blip r:embed="rId46">
            <a:extLst>
              <a:ext uri="{28A0092B-C50C-407E-A947-70E740481C1C}">
                <a14:useLocalDpi xmlns:a14="http://schemas.microsoft.com/office/drawing/2010/main" val="0"/>
              </a:ext>
            </a:extLst>
          </a:blip>
          <a:srcRect/>
          <a:stretch>
            <a:fillRect/>
          </a:stretch>
        </p:blipFill>
        <p:spPr bwMode="auto">
          <a:xfrm>
            <a:off x="8902700" y="3254375"/>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図 260">
            <a:extLst>
              <a:ext uri="{FF2B5EF4-FFF2-40B4-BE49-F238E27FC236}">
                <a16:creationId xmlns:a16="http://schemas.microsoft.com/office/drawing/2014/main" id="{FA7031CF-9E98-4B19-B6D6-22CD36151919}"/>
              </a:ext>
            </a:extLst>
          </p:cNvPr>
          <p:cNvPicPr>
            <a:picLocks noChangeAspect="1"/>
          </p:cNvPicPr>
          <p:nvPr/>
        </p:nvPicPr>
        <p:blipFill>
          <a:blip r:embed="rId47">
            <a:extLst>
              <a:ext uri="{28A0092B-C50C-407E-A947-70E740481C1C}">
                <a14:useLocalDpi xmlns:a14="http://schemas.microsoft.com/office/drawing/2010/main" val="0"/>
              </a:ext>
            </a:extLst>
          </a:blip>
          <a:srcRect/>
          <a:stretch>
            <a:fillRect/>
          </a:stretch>
        </p:blipFill>
        <p:spPr bwMode="auto">
          <a:xfrm>
            <a:off x="9209088" y="3254375"/>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 name="図 261">
            <a:extLst>
              <a:ext uri="{FF2B5EF4-FFF2-40B4-BE49-F238E27FC236}">
                <a16:creationId xmlns:a16="http://schemas.microsoft.com/office/drawing/2014/main" id="{A45C74E4-911C-45B0-8E2C-7BE955DC5F0D}"/>
              </a:ext>
            </a:extLst>
          </p:cNvPr>
          <p:cNvPicPr>
            <a:picLocks noChangeAspect="1"/>
          </p:cNvPicPr>
          <p:nvPr/>
        </p:nvPicPr>
        <p:blipFill>
          <a:blip r:embed="rId48">
            <a:extLst>
              <a:ext uri="{28A0092B-C50C-407E-A947-70E740481C1C}">
                <a14:useLocalDpi xmlns:a14="http://schemas.microsoft.com/office/drawing/2010/main" val="0"/>
              </a:ext>
            </a:extLst>
          </a:blip>
          <a:stretch>
            <a:fillRect/>
          </a:stretch>
        </p:blipFill>
        <p:spPr bwMode="auto">
          <a:xfrm>
            <a:off x="9515475" y="3254375"/>
            <a:ext cx="216141" cy="29927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 name="図 262">
            <a:extLst>
              <a:ext uri="{FF2B5EF4-FFF2-40B4-BE49-F238E27FC236}">
                <a16:creationId xmlns:a16="http://schemas.microsoft.com/office/drawing/2014/main" id="{1836D4EA-F4E3-465A-9653-B317AA5FC70D}"/>
              </a:ext>
            </a:extLst>
          </p:cNvPr>
          <p:cNvPicPr>
            <a:picLocks noChangeAspect="1"/>
          </p:cNvPicPr>
          <p:nvPr/>
        </p:nvPicPr>
        <p:blipFill>
          <a:blip r:embed="rId49">
            <a:extLst>
              <a:ext uri="{28A0092B-C50C-407E-A947-70E740481C1C}">
                <a14:useLocalDpi xmlns:a14="http://schemas.microsoft.com/office/drawing/2010/main" val="0"/>
              </a:ext>
            </a:extLst>
          </a:blip>
          <a:srcRect/>
          <a:stretch>
            <a:fillRect/>
          </a:stretch>
        </p:blipFill>
        <p:spPr bwMode="auto">
          <a:xfrm>
            <a:off x="6750050" y="3619500"/>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 name="図 263">
            <a:extLst>
              <a:ext uri="{FF2B5EF4-FFF2-40B4-BE49-F238E27FC236}">
                <a16:creationId xmlns:a16="http://schemas.microsoft.com/office/drawing/2014/main" id="{3675BD6A-4E8F-4C1B-B73B-B344A64E3C14}"/>
              </a:ext>
            </a:extLst>
          </p:cNvPr>
          <p:cNvPicPr>
            <a:picLocks noChangeAspect="1"/>
          </p:cNvPicPr>
          <p:nvPr/>
        </p:nvPicPr>
        <p:blipFill>
          <a:blip r:embed="rId50">
            <a:extLst>
              <a:ext uri="{28A0092B-C50C-407E-A947-70E740481C1C}">
                <a14:useLocalDpi xmlns:a14="http://schemas.microsoft.com/office/drawing/2010/main" val="0"/>
              </a:ext>
            </a:extLst>
          </a:blip>
          <a:srcRect/>
          <a:stretch>
            <a:fillRect/>
          </a:stretch>
        </p:blipFill>
        <p:spPr bwMode="auto">
          <a:xfrm>
            <a:off x="7058025" y="3619500"/>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 name="図 264">
            <a:extLst>
              <a:ext uri="{FF2B5EF4-FFF2-40B4-BE49-F238E27FC236}">
                <a16:creationId xmlns:a16="http://schemas.microsoft.com/office/drawing/2014/main" id="{60C4AF32-435D-499C-8BEC-1F1A906F3F54}"/>
              </a:ext>
            </a:extLst>
          </p:cNvPr>
          <p:cNvPicPr>
            <a:picLocks noChangeAspect="1"/>
          </p:cNvPicPr>
          <p:nvPr/>
        </p:nvPicPr>
        <p:blipFill>
          <a:blip r:embed="rId51">
            <a:extLst>
              <a:ext uri="{28A0092B-C50C-407E-A947-70E740481C1C}">
                <a14:useLocalDpi xmlns:a14="http://schemas.microsoft.com/office/drawing/2010/main" val="0"/>
              </a:ext>
            </a:extLst>
          </a:blip>
          <a:srcRect/>
          <a:stretch>
            <a:fillRect/>
          </a:stretch>
        </p:blipFill>
        <p:spPr bwMode="auto">
          <a:xfrm>
            <a:off x="7364413" y="3619500"/>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 name="図 274">
            <a:extLst>
              <a:ext uri="{FF2B5EF4-FFF2-40B4-BE49-F238E27FC236}">
                <a16:creationId xmlns:a16="http://schemas.microsoft.com/office/drawing/2014/main" id="{5F50B730-9132-49B6-916F-690D6AA8BF67}"/>
              </a:ext>
            </a:extLst>
          </p:cNvPr>
          <p:cNvPicPr>
            <a:picLocks noChangeAspect="1"/>
          </p:cNvPicPr>
          <p:nvPr/>
        </p:nvPicPr>
        <p:blipFill>
          <a:blip r:embed="rId52">
            <a:extLst>
              <a:ext uri="{28A0092B-C50C-407E-A947-70E740481C1C}">
                <a14:useLocalDpi xmlns:a14="http://schemas.microsoft.com/office/drawing/2010/main" val="0"/>
              </a:ext>
            </a:extLst>
          </a:blip>
          <a:srcRect/>
          <a:stretch>
            <a:fillRect/>
          </a:stretch>
        </p:blipFill>
        <p:spPr bwMode="auto">
          <a:xfrm>
            <a:off x="7672388" y="3619500"/>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 name="図 279">
            <a:extLst>
              <a:ext uri="{FF2B5EF4-FFF2-40B4-BE49-F238E27FC236}">
                <a16:creationId xmlns:a16="http://schemas.microsoft.com/office/drawing/2014/main" id="{FA284D93-92A7-485A-8692-577ED62E0E04}"/>
              </a:ext>
            </a:extLst>
          </p:cNvPr>
          <p:cNvPicPr>
            <a:picLocks noChangeAspect="1"/>
          </p:cNvPicPr>
          <p:nvPr/>
        </p:nvPicPr>
        <p:blipFill>
          <a:blip r:embed="rId53">
            <a:extLst>
              <a:ext uri="{28A0092B-C50C-407E-A947-70E740481C1C}">
                <a14:useLocalDpi xmlns:a14="http://schemas.microsoft.com/office/drawing/2010/main" val="0"/>
              </a:ext>
            </a:extLst>
          </a:blip>
          <a:srcRect/>
          <a:stretch>
            <a:fillRect/>
          </a:stretch>
        </p:blipFill>
        <p:spPr bwMode="auto">
          <a:xfrm>
            <a:off x="7980363" y="3619500"/>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 name="図 280">
            <a:extLst>
              <a:ext uri="{FF2B5EF4-FFF2-40B4-BE49-F238E27FC236}">
                <a16:creationId xmlns:a16="http://schemas.microsoft.com/office/drawing/2014/main" id="{1AAC6177-2B08-4FDF-9AEF-65078CF95EE6}"/>
              </a:ext>
            </a:extLst>
          </p:cNvPr>
          <p:cNvPicPr>
            <a:picLocks noChangeAspect="1"/>
          </p:cNvPicPr>
          <p:nvPr/>
        </p:nvPicPr>
        <p:blipFill>
          <a:blip r:embed="rId54">
            <a:extLst>
              <a:ext uri="{28A0092B-C50C-407E-A947-70E740481C1C}">
                <a14:useLocalDpi xmlns:a14="http://schemas.microsoft.com/office/drawing/2010/main" val="0"/>
              </a:ext>
            </a:extLst>
          </a:blip>
          <a:srcRect/>
          <a:stretch>
            <a:fillRect/>
          </a:stretch>
        </p:blipFill>
        <p:spPr bwMode="auto">
          <a:xfrm>
            <a:off x="8286750" y="3619500"/>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図 281">
            <a:extLst>
              <a:ext uri="{FF2B5EF4-FFF2-40B4-BE49-F238E27FC236}">
                <a16:creationId xmlns:a16="http://schemas.microsoft.com/office/drawing/2014/main" id="{62ED9A3D-20AD-458B-AFE7-D33BBE6E2927}"/>
              </a:ext>
            </a:extLst>
          </p:cNvPr>
          <p:cNvPicPr>
            <a:picLocks noChangeAspect="1"/>
          </p:cNvPicPr>
          <p:nvPr/>
        </p:nvPicPr>
        <p:blipFill>
          <a:blip r:embed="rId55">
            <a:extLst>
              <a:ext uri="{28A0092B-C50C-407E-A947-70E740481C1C}">
                <a14:useLocalDpi xmlns:a14="http://schemas.microsoft.com/office/drawing/2010/main" val="0"/>
              </a:ext>
            </a:extLst>
          </a:blip>
          <a:srcRect/>
          <a:stretch>
            <a:fillRect/>
          </a:stretch>
        </p:blipFill>
        <p:spPr bwMode="auto">
          <a:xfrm>
            <a:off x="8594725" y="3619500"/>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 name="図 282">
            <a:extLst>
              <a:ext uri="{FF2B5EF4-FFF2-40B4-BE49-F238E27FC236}">
                <a16:creationId xmlns:a16="http://schemas.microsoft.com/office/drawing/2014/main" id="{80CCDB6E-C80F-4C0E-9FA1-1F1E965B1301}"/>
              </a:ext>
            </a:extLst>
          </p:cNvPr>
          <p:cNvPicPr>
            <a:picLocks noChangeAspect="1"/>
          </p:cNvPicPr>
          <p:nvPr/>
        </p:nvPicPr>
        <p:blipFill>
          <a:blip r:embed="rId56">
            <a:extLst>
              <a:ext uri="{28A0092B-C50C-407E-A947-70E740481C1C}">
                <a14:useLocalDpi xmlns:a14="http://schemas.microsoft.com/office/drawing/2010/main" val="0"/>
              </a:ext>
            </a:extLst>
          </a:blip>
          <a:srcRect/>
          <a:stretch>
            <a:fillRect/>
          </a:stretch>
        </p:blipFill>
        <p:spPr bwMode="auto">
          <a:xfrm>
            <a:off x="8901113" y="3619500"/>
            <a:ext cx="217487"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5" name="図 283">
            <a:extLst>
              <a:ext uri="{FF2B5EF4-FFF2-40B4-BE49-F238E27FC236}">
                <a16:creationId xmlns:a16="http://schemas.microsoft.com/office/drawing/2014/main" id="{1652C57B-E2DF-4E36-9ADB-EEEF674EFAFE}"/>
              </a:ext>
            </a:extLst>
          </p:cNvPr>
          <p:cNvPicPr>
            <a:picLocks noChangeAspect="1"/>
          </p:cNvPicPr>
          <p:nvPr/>
        </p:nvPicPr>
        <p:blipFill>
          <a:blip r:embed="rId57">
            <a:extLst>
              <a:ext uri="{28A0092B-C50C-407E-A947-70E740481C1C}">
                <a14:useLocalDpi xmlns:a14="http://schemas.microsoft.com/office/drawing/2010/main" val="0"/>
              </a:ext>
            </a:extLst>
          </a:blip>
          <a:srcRect/>
          <a:stretch>
            <a:fillRect/>
          </a:stretch>
        </p:blipFill>
        <p:spPr bwMode="auto">
          <a:xfrm>
            <a:off x="9209088" y="3619500"/>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8" name="テキスト ボックス 117">
            <a:extLst>
              <a:ext uri="{FF2B5EF4-FFF2-40B4-BE49-F238E27FC236}">
                <a16:creationId xmlns:a16="http://schemas.microsoft.com/office/drawing/2014/main" id="{2C4F0CDD-7750-433F-B362-A27DDD504E1A}"/>
              </a:ext>
            </a:extLst>
          </p:cNvPr>
          <p:cNvSpPr txBox="1"/>
          <p:nvPr/>
        </p:nvSpPr>
        <p:spPr>
          <a:xfrm>
            <a:off x="3556000" y="4110038"/>
            <a:ext cx="2214563" cy="2460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fontAlgn="auto" hangingPunct="1">
              <a:spcBef>
                <a:spcPts val="0"/>
              </a:spcBef>
              <a:spcAft>
                <a:spcPts val="0"/>
              </a:spcAft>
              <a:defRPr/>
            </a:pPr>
            <a:r>
              <a:rPr lang="ja-JP" altLang="en-US" sz="1000" b="1" dirty="0">
                <a:latin typeface="+mn-ea"/>
                <a:ea typeface="+mn-ea"/>
              </a:rPr>
              <a:t>■洗練されたハンドルデザイン</a:t>
            </a:r>
          </a:p>
        </p:txBody>
      </p:sp>
      <p:pic>
        <p:nvPicPr>
          <p:cNvPr id="119" name="図 286">
            <a:extLst>
              <a:ext uri="{FF2B5EF4-FFF2-40B4-BE49-F238E27FC236}">
                <a16:creationId xmlns:a16="http://schemas.microsoft.com/office/drawing/2014/main" id="{54400E5D-12B3-4A36-88A3-275BF2C06946}"/>
              </a:ext>
            </a:extLst>
          </p:cNvPr>
          <p:cNvPicPr>
            <a:picLocks noChangeAspect="1"/>
          </p:cNvPicPr>
          <p:nvPr/>
        </p:nvPicPr>
        <p:blipFill>
          <a:blip r:embed="rId58">
            <a:extLst>
              <a:ext uri="{28A0092B-C50C-407E-A947-70E740481C1C}">
                <a14:useLocalDpi xmlns:a14="http://schemas.microsoft.com/office/drawing/2010/main" val="0"/>
              </a:ext>
            </a:extLst>
          </a:blip>
          <a:srcRect l="-514" t="4323" r="27260" b="18608"/>
          <a:stretch>
            <a:fillRect/>
          </a:stretch>
        </p:blipFill>
        <p:spPr bwMode="auto">
          <a:xfrm>
            <a:off x="3643313" y="4341813"/>
            <a:ext cx="1077912"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 name="図 73">
            <a:extLst>
              <a:ext uri="{FF2B5EF4-FFF2-40B4-BE49-F238E27FC236}">
                <a16:creationId xmlns:a16="http://schemas.microsoft.com/office/drawing/2014/main" id="{07DA5C31-36ED-4071-BC20-59AED9A59AD5}"/>
              </a:ext>
            </a:extLst>
          </p:cNvPr>
          <p:cNvPicPr>
            <a:picLocks noChangeAspect="1"/>
          </p:cNvPicPr>
          <p:nvPr/>
        </p:nvPicPr>
        <p:blipFill>
          <a:blip r:embed="rId59">
            <a:extLst>
              <a:ext uri="{28A0092B-C50C-407E-A947-70E740481C1C}">
                <a14:useLocalDpi xmlns:a14="http://schemas.microsoft.com/office/drawing/2010/main" val="0"/>
              </a:ext>
            </a:extLst>
          </a:blip>
          <a:srcRect/>
          <a:stretch>
            <a:fillRect/>
          </a:stretch>
        </p:blipFill>
        <p:spPr bwMode="auto">
          <a:xfrm>
            <a:off x="4862513" y="4657725"/>
            <a:ext cx="53975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6" name="図 76">
            <a:extLst>
              <a:ext uri="{FF2B5EF4-FFF2-40B4-BE49-F238E27FC236}">
                <a16:creationId xmlns:a16="http://schemas.microsoft.com/office/drawing/2014/main" id="{0770D4B7-2A88-423D-A869-7E4B4E37A454}"/>
              </a:ext>
            </a:extLst>
          </p:cNvPr>
          <p:cNvPicPr>
            <a:picLocks noChangeAspect="1"/>
          </p:cNvPicPr>
          <p:nvPr/>
        </p:nvPicPr>
        <p:blipFill>
          <a:blip r:embed="rId60">
            <a:extLst>
              <a:ext uri="{28A0092B-C50C-407E-A947-70E740481C1C}">
                <a14:useLocalDpi xmlns:a14="http://schemas.microsoft.com/office/drawing/2010/main" val="0"/>
              </a:ext>
            </a:extLst>
          </a:blip>
          <a:srcRect t="4558" b="-2"/>
          <a:stretch>
            <a:fillRect/>
          </a:stretch>
        </p:blipFill>
        <p:spPr bwMode="auto">
          <a:xfrm>
            <a:off x="5497513" y="4657725"/>
            <a:ext cx="53975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7" name="グループ化 309">
            <a:extLst>
              <a:ext uri="{FF2B5EF4-FFF2-40B4-BE49-F238E27FC236}">
                <a16:creationId xmlns:a16="http://schemas.microsoft.com/office/drawing/2014/main" id="{D1D4B55E-6AF9-43B3-AAFC-363DB98894A8}"/>
              </a:ext>
            </a:extLst>
          </p:cNvPr>
          <p:cNvGrpSpPr>
            <a:grpSpLocks/>
          </p:cNvGrpSpPr>
          <p:nvPr/>
        </p:nvGrpSpPr>
        <p:grpSpPr bwMode="auto">
          <a:xfrm>
            <a:off x="3733800" y="5392738"/>
            <a:ext cx="347663" cy="914400"/>
            <a:chOff x="3626345" y="5530310"/>
            <a:chExt cx="346939" cy="914400"/>
          </a:xfrm>
        </p:grpSpPr>
        <p:pic>
          <p:nvPicPr>
            <p:cNvPr id="138" name="図 65">
              <a:extLst>
                <a:ext uri="{FF2B5EF4-FFF2-40B4-BE49-F238E27FC236}">
                  <a16:creationId xmlns:a16="http://schemas.microsoft.com/office/drawing/2014/main" id="{17592B8C-BDD3-4822-8DFE-D661781B1DCA}"/>
                </a:ext>
              </a:extLst>
            </p:cNvPr>
            <p:cNvPicPr>
              <a:picLocks noChangeAspect="1"/>
            </p:cNvPicPr>
            <p:nvPr/>
          </p:nvPicPr>
          <p:blipFill>
            <a:blip r:embed="rId61">
              <a:extLst>
                <a:ext uri="{28A0092B-C50C-407E-A947-70E740481C1C}">
                  <a14:useLocalDpi xmlns:a14="http://schemas.microsoft.com/office/drawing/2010/main" val="0"/>
                </a:ext>
              </a:extLst>
            </a:blip>
            <a:srcRect/>
            <a:stretch>
              <a:fillRect/>
            </a:stretch>
          </p:blipFill>
          <p:spPr bwMode="auto">
            <a:xfrm>
              <a:off x="3626345" y="5530310"/>
              <a:ext cx="17526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9" name="図 78">
              <a:extLst>
                <a:ext uri="{FF2B5EF4-FFF2-40B4-BE49-F238E27FC236}">
                  <a16:creationId xmlns:a16="http://schemas.microsoft.com/office/drawing/2014/main" id="{12A67C5B-19D6-4CE2-BD8F-543C7774FA9D}"/>
                </a:ext>
              </a:extLst>
            </p:cNvPr>
            <p:cNvPicPr>
              <a:picLocks noChangeAspect="1"/>
            </p:cNvPicPr>
            <p:nvPr/>
          </p:nvPicPr>
          <p:blipFill>
            <a:blip r:embed="rId62">
              <a:extLst>
                <a:ext uri="{28A0092B-C50C-407E-A947-70E740481C1C}">
                  <a14:useLocalDpi xmlns:a14="http://schemas.microsoft.com/office/drawing/2010/main" val="0"/>
                </a:ext>
              </a:extLst>
            </a:blip>
            <a:srcRect/>
            <a:stretch>
              <a:fillRect/>
            </a:stretch>
          </p:blipFill>
          <p:spPr bwMode="auto">
            <a:xfrm>
              <a:off x="3806152" y="5818562"/>
              <a:ext cx="167132" cy="589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0" name="グループ化 310">
            <a:extLst>
              <a:ext uri="{FF2B5EF4-FFF2-40B4-BE49-F238E27FC236}">
                <a16:creationId xmlns:a16="http://schemas.microsoft.com/office/drawing/2014/main" id="{8634102E-DBEB-49EA-8486-DB5B0210C14B}"/>
              </a:ext>
            </a:extLst>
          </p:cNvPr>
          <p:cNvGrpSpPr>
            <a:grpSpLocks/>
          </p:cNvGrpSpPr>
          <p:nvPr/>
        </p:nvGrpSpPr>
        <p:grpSpPr bwMode="auto">
          <a:xfrm>
            <a:off x="4198938" y="5316538"/>
            <a:ext cx="385762" cy="974725"/>
            <a:chOff x="4058959" y="5453818"/>
            <a:chExt cx="386061" cy="973970"/>
          </a:xfrm>
        </p:grpSpPr>
        <p:pic>
          <p:nvPicPr>
            <p:cNvPr id="141" name="図 66">
              <a:extLst>
                <a:ext uri="{FF2B5EF4-FFF2-40B4-BE49-F238E27FC236}">
                  <a16:creationId xmlns:a16="http://schemas.microsoft.com/office/drawing/2014/main" id="{182B5814-449F-473D-9104-C663E020131E}"/>
                </a:ext>
              </a:extLst>
            </p:cNvPr>
            <p:cNvPicPr>
              <a:picLocks noChangeAspect="1"/>
            </p:cNvPicPr>
            <p:nvPr/>
          </p:nvPicPr>
          <p:blipFill>
            <a:blip r:embed="rId63">
              <a:extLst>
                <a:ext uri="{28A0092B-C50C-407E-A947-70E740481C1C}">
                  <a14:useLocalDpi xmlns:a14="http://schemas.microsoft.com/office/drawing/2010/main" val="0"/>
                </a:ext>
              </a:extLst>
            </a:blip>
            <a:srcRect/>
            <a:stretch>
              <a:fillRect/>
            </a:stretch>
          </p:blipFill>
          <p:spPr bwMode="auto">
            <a:xfrm>
              <a:off x="4058959" y="5453818"/>
              <a:ext cx="255607" cy="973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2" name="図 80">
              <a:extLst>
                <a:ext uri="{FF2B5EF4-FFF2-40B4-BE49-F238E27FC236}">
                  <a16:creationId xmlns:a16="http://schemas.microsoft.com/office/drawing/2014/main" id="{A21DB722-BFAF-456F-81A8-9B9759C882DE}"/>
                </a:ext>
              </a:extLst>
            </p:cNvPr>
            <p:cNvPicPr>
              <a:picLocks noChangeAspect="1"/>
            </p:cNvPicPr>
            <p:nvPr/>
          </p:nvPicPr>
          <p:blipFill>
            <a:blip r:embed="rId64">
              <a:extLst>
                <a:ext uri="{28A0092B-C50C-407E-A947-70E740481C1C}">
                  <a14:useLocalDpi xmlns:a14="http://schemas.microsoft.com/office/drawing/2010/main" val="0"/>
                </a:ext>
              </a:extLst>
            </a:blip>
            <a:srcRect/>
            <a:stretch>
              <a:fillRect/>
            </a:stretch>
          </p:blipFill>
          <p:spPr bwMode="auto">
            <a:xfrm>
              <a:off x="4277888" y="5818562"/>
              <a:ext cx="167132" cy="589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3" name="グループ化 311">
            <a:extLst>
              <a:ext uri="{FF2B5EF4-FFF2-40B4-BE49-F238E27FC236}">
                <a16:creationId xmlns:a16="http://schemas.microsoft.com/office/drawing/2014/main" id="{3E6D1817-01FE-45D3-B599-7F46B69CD566}"/>
              </a:ext>
            </a:extLst>
          </p:cNvPr>
          <p:cNvGrpSpPr>
            <a:grpSpLocks/>
          </p:cNvGrpSpPr>
          <p:nvPr/>
        </p:nvGrpSpPr>
        <p:grpSpPr bwMode="auto">
          <a:xfrm>
            <a:off x="4616450" y="5430838"/>
            <a:ext cx="482600" cy="847725"/>
            <a:chOff x="4596606" y="5566977"/>
            <a:chExt cx="482359" cy="848935"/>
          </a:xfrm>
        </p:grpSpPr>
        <p:pic>
          <p:nvPicPr>
            <p:cNvPr id="144" name="図 67">
              <a:extLst>
                <a:ext uri="{FF2B5EF4-FFF2-40B4-BE49-F238E27FC236}">
                  <a16:creationId xmlns:a16="http://schemas.microsoft.com/office/drawing/2014/main" id="{C0747002-A598-46B3-AB78-044DC7F1180F}"/>
                </a:ext>
              </a:extLst>
            </p:cNvPr>
            <p:cNvPicPr>
              <a:picLocks noChangeAspect="1"/>
            </p:cNvPicPr>
            <p:nvPr/>
          </p:nvPicPr>
          <p:blipFill>
            <a:blip r:embed="rId65">
              <a:extLst>
                <a:ext uri="{28A0092B-C50C-407E-A947-70E740481C1C}">
                  <a14:useLocalDpi xmlns:a14="http://schemas.microsoft.com/office/drawing/2010/main" val="0"/>
                </a:ext>
              </a:extLst>
            </a:blip>
            <a:srcRect/>
            <a:stretch>
              <a:fillRect/>
            </a:stretch>
          </p:blipFill>
          <p:spPr bwMode="auto">
            <a:xfrm>
              <a:off x="4596606" y="5566977"/>
              <a:ext cx="296367" cy="848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5" name="図 82">
              <a:extLst>
                <a:ext uri="{FF2B5EF4-FFF2-40B4-BE49-F238E27FC236}">
                  <a16:creationId xmlns:a16="http://schemas.microsoft.com/office/drawing/2014/main" id="{4D1BB6C4-5C90-4178-8C4B-3EABB4A076BF}"/>
                </a:ext>
              </a:extLst>
            </p:cNvPr>
            <p:cNvPicPr>
              <a:picLocks noChangeAspect="1"/>
            </p:cNvPicPr>
            <p:nvPr/>
          </p:nvPicPr>
          <p:blipFill>
            <a:blip r:embed="rId66">
              <a:extLst>
                <a:ext uri="{28A0092B-C50C-407E-A947-70E740481C1C}">
                  <a14:useLocalDpi xmlns:a14="http://schemas.microsoft.com/office/drawing/2010/main" val="0"/>
                </a:ext>
              </a:extLst>
            </a:blip>
            <a:srcRect/>
            <a:stretch>
              <a:fillRect/>
            </a:stretch>
          </p:blipFill>
          <p:spPr bwMode="auto">
            <a:xfrm>
              <a:off x="4874870" y="5850702"/>
              <a:ext cx="204095" cy="55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6" name="グループ化 312">
            <a:extLst>
              <a:ext uri="{FF2B5EF4-FFF2-40B4-BE49-F238E27FC236}">
                <a16:creationId xmlns:a16="http://schemas.microsoft.com/office/drawing/2014/main" id="{D016B60D-A99E-44E0-8B47-897EB6943EE1}"/>
              </a:ext>
            </a:extLst>
          </p:cNvPr>
          <p:cNvGrpSpPr>
            <a:grpSpLocks/>
          </p:cNvGrpSpPr>
          <p:nvPr/>
        </p:nvGrpSpPr>
        <p:grpSpPr bwMode="auto">
          <a:xfrm>
            <a:off x="5048250" y="5407025"/>
            <a:ext cx="395288" cy="865188"/>
            <a:chOff x="5313239" y="5543368"/>
            <a:chExt cx="395088" cy="864979"/>
          </a:xfrm>
        </p:grpSpPr>
        <p:pic>
          <p:nvPicPr>
            <p:cNvPr id="147" name="図 68">
              <a:extLst>
                <a:ext uri="{FF2B5EF4-FFF2-40B4-BE49-F238E27FC236}">
                  <a16:creationId xmlns:a16="http://schemas.microsoft.com/office/drawing/2014/main" id="{068A5343-4FB4-4919-9FBC-DE7D66C85DD5}"/>
                </a:ext>
              </a:extLst>
            </p:cNvPr>
            <p:cNvPicPr>
              <a:picLocks noChangeAspect="1"/>
            </p:cNvPicPr>
            <p:nvPr/>
          </p:nvPicPr>
          <p:blipFill>
            <a:blip r:embed="rId67">
              <a:extLst>
                <a:ext uri="{28A0092B-C50C-407E-A947-70E740481C1C}">
                  <a14:useLocalDpi xmlns:a14="http://schemas.microsoft.com/office/drawing/2010/main" val="0"/>
                </a:ext>
              </a:extLst>
            </a:blip>
            <a:srcRect/>
            <a:stretch>
              <a:fillRect/>
            </a:stretch>
          </p:blipFill>
          <p:spPr bwMode="auto">
            <a:xfrm>
              <a:off x="5313239" y="5543368"/>
              <a:ext cx="260164" cy="86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8" name="図 85">
              <a:extLst>
                <a:ext uri="{FF2B5EF4-FFF2-40B4-BE49-F238E27FC236}">
                  <a16:creationId xmlns:a16="http://schemas.microsoft.com/office/drawing/2014/main" id="{819954AE-043D-41D3-A9DC-A7AB860FC6C9}"/>
                </a:ext>
              </a:extLst>
            </p:cNvPr>
            <p:cNvPicPr>
              <a:picLocks noChangeAspect="1"/>
            </p:cNvPicPr>
            <p:nvPr/>
          </p:nvPicPr>
          <p:blipFill>
            <a:blip r:embed="rId68">
              <a:extLst>
                <a:ext uri="{28A0092B-C50C-407E-A947-70E740481C1C}">
                  <a14:useLocalDpi xmlns:a14="http://schemas.microsoft.com/office/drawing/2010/main" val="0"/>
                </a:ext>
              </a:extLst>
            </a:blip>
            <a:srcRect/>
            <a:stretch>
              <a:fillRect/>
            </a:stretch>
          </p:blipFill>
          <p:spPr bwMode="auto">
            <a:xfrm>
              <a:off x="5541195" y="5818562"/>
              <a:ext cx="167132" cy="589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9" name="グループ化 95">
            <a:extLst>
              <a:ext uri="{FF2B5EF4-FFF2-40B4-BE49-F238E27FC236}">
                <a16:creationId xmlns:a16="http://schemas.microsoft.com/office/drawing/2014/main" id="{3242C9F1-27CE-4FBD-B805-0D142D0980F9}"/>
              </a:ext>
            </a:extLst>
          </p:cNvPr>
          <p:cNvGrpSpPr>
            <a:grpSpLocks/>
          </p:cNvGrpSpPr>
          <p:nvPr/>
        </p:nvGrpSpPr>
        <p:grpSpPr bwMode="auto">
          <a:xfrm>
            <a:off x="5538788" y="5502275"/>
            <a:ext cx="522287" cy="280988"/>
            <a:chOff x="5351177" y="5530684"/>
            <a:chExt cx="521936" cy="281598"/>
          </a:xfrm>
        </p:grpSpPr>
        <p:pic>
          <p:nvPicPr>
            <p:cNvPr id="150" name="図 69">
              <a:extLst>
                <a:ext uri="{FF2B5EF4-FFF2-40B4-BE49-F238E27FC236}">
                  <a16:creationId xmlns:a16="http://schemas.microsoft.com/office/drawing/2014/main" id="{A1F88E1D-87B9-4578-87B5-E1D8249A0F86}"/>
                </a:ext>
              </a:extLst>
            </p:cNvPr>
            <p:cNvPicPr>
              <a:picLocks noChangeAspect="1"/>
            </p:cNvPicPr>
            <p:nvPr/>
          </p:nvPicPr>
          <p:blipFill>
            <a:blip r:embed="rId69">
              <a:extLst>
                <a:ext uri="{28A0092B-C50C-407E-A947-70E740481C1C}">
                  <a14:useLocalDpi xmlns:a14="http://schemas.microsoft.com/office/drawing/2010/main" val="0"/>
                </a:ext>
              </a:extLst>
            </a:blip>
            <a:srcRect/>
            <a:stretch>
              <a:fillRect/>
            </a:stretch>
          </p:blipFill>
          <p:spPr bwMode="auto">
            <a:xfrm>
              <a:off x="5351177" y="5530684"/>
              <a:ext cx="508715" cy="19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1" name="図 93">
              <a:extLst>
                <a:ext uri="{FF2B5EF4-FFF2-40B4-BE49-F238E27FC236}">
                  <a16:creationId xmlns:a16="http://schemas.microsoft.com/office/drawing/2014/main" id="{6236B15E-5B25-43CB-A0ED-8E8456722276}"/>
                </a:ext>
              </a:extLst>
            </p:cNvPr>
            <p:cNvPicPr>
              <a:picLocks noChangeAspect="1"/>
            </p:cNvPicPr>
            <p:nvPr/>
          </p:nvPicPr>
          <p:blipFill>
            <a:blip r:embed="rId70">
              <a:extLst>
                <a:ext uri="{28A0092B-C50C-407E-A947-70E740481C1C}">
                  <a14:useLocalDpi xmlns:a14="http://schemas.microsoft.com/office/drawing/2010/main" val="0"/>
                </a:ext>
              </a:extLst>
            </a:blip>
            <a:srcRect/>
            <a:stretch>
              <a:fillRect/>
            </a:stretch>
          </p:blipFill>
          <p:spPr bwMode="auto">
            <a:xfrm>
              <a:off x="5623573" y="5724136"/>
              <a:ext cx="249540" cy="88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52" name="グループ化 318">
            <a:extLst>
              <a:ext uri="{FF2B5EF4-FFF2-40B4-BE49-F238E27FC236}">
                <a16:creationId xmlns:a16="http://schemas.microsoft.com/office/drawing/2014/main" id="{D934D8E6-B30D-4267-B58C-9BCC4CBCDBB0}"/>
              </a:ext>
            </a:extLst>
          </p:cNvPr>
          <p:cNvGrpSpPr>
            <a:grpSpLocks/>
          </p:cNvGrpSpPr>
          <p:nvPr/>
        </p:nvGrpSpPr>
        <p:grpSpPr bwMode="auto">
          <a:xfrm>
            <a:off x="5557838" y="5892800"/>
            <a:ext cx="515937" cy="458788"/>
            <a:chOff x="5370079" y="5908146"/>
            <a:chExt cx="517275" cy="458578"/>
          </a:xfrm>
        </p:grpSpPr>
        <p:pic>
          <p:nvPicPr>
            <p:cNvPr id="153" name="図 70">
              <a:extLst>
                <a:ext uri="{FF2B5EF4-FFF2-40B4-BE49-F238E27FC236}">
                  <a16:creationId xmlns:a16="http://schemas.microsoft.com/office/drawing/2014/main" id="{8F05A232-9A2F-4304-84E0-57B9DB27C260}"/>
                </a:ext>
              </a:extLst>
            </p:cNvPr>
            <p:cNvPicPr>
              <a:picLocks noChangeAspect="1"/>
            </p:cNvPicPr>
            <p:nvPr/>
          </p:nvPicPr>
          <p:blipFill>
            <a:blip r:embed="rId71">
              <a:extLst>
                <a:ext uri="{28A0092B-C50C-407E-A947-70E740481C1C}">
                  <a14:useLocalDpi xmlns:a14="http://schemas.microsoft.com/office/drawing/2010/main" val="0"/>
                </a:ext>
              </a:extLst>
            </a:blip>
            <a:srcRect/>
            <a:stretch>
              <a:fillRect/>
            </a:stretch>
          </p:blipFill>
          <p:spPr bwMode="auto">
            <a:xfrm>
              <a:off x="5370079" y="5908146"/>
              <a:ext cx="459951" cy="3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4" name="図 307">
              <a:extLst>
                <a:ext uri="{FF2B5EF4-FFF2-40B4-BE49-F238E27FC236}">
                  <a16:creationId xmlns:a16="http://schemas.microsoft.com/office/drawing/2014/main" id="{0CC2370C-6507-47FD-BFB9-4DB2802ABDD0}"/>
                </a:ext>
              </a:extLst>
            </p:cNvPr>
            <p:cNvPicPr>
              <a:picLocks noChangeAspect="1"/>
            </p:cNvPicPr>
            <p:nvPr/>
          </p:nvPicPr>
          <p:blipFill>
            <a:blip r:embed="rId72">
              <a:extLst>
                <a:ext uri="{28A0092B-C50C-407E-A947-70E740481C1C}">
                  <a14:useLocalDpi xmlns:a14="http://schemas.microsoft.com/office/drawing/2010/main" val="0"/>
                </a:ext>
              </a:extLst>
            </a:blip>
            <a:srcRect/>
            <a:stretch>
              <a:fillRect/>
            </a:stretch>
          </p:blipFill>
          <p:spPr bwMode="auto">
            <a:xfrm>
              <a:off x="5605535" y="6118425"/>
              <a:ext cx="281819" cy="248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5" name="テキスト ボックス 154">
            <a:extLst>
              <a:ext uri="{FF2B5EF4-FFF2-40B4-BE49-F238E27FC236}">
                <a16:creationId xmlns:a16="http://schemas.microsoft.com/office/drawing/2014/main" id="{3A0AAF5D-E214-40B3-B3B4-0EDF6B9CF273}"/>
              </a:ext>
            </a:extLst>
          </p:cNvPr>
          <p:cNvSpPr txBox="1"/>
          <p:nvPr/>
        </p:nvSpPr>
        <p:spPr>
          <a:xfrm>
            <a:off x="3536950" y="5208588"/>
            <a:ext cx="654050" cy="184150"/>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en-US" altLang="ja-JP" sz="600" dirty="0">
                <a:latin typeface="+mn-ea"/>
                <a:ea typeface="+mn-ea"/>
              </a:rPr>
              <a:t>S</a:t>
            </a:r>
            <a:r>
              <a:rPr lang="ja-JP" altLang="en-US" sz="600" dirty="0">
                <a:latin typeface="+mn-ea"/>
                <a:ea typeface="+mn-ea"/>
              </a:rPr>
              <a:t>型ハンドル</a:t>
            </a:r>
            <a:endParaRPr lang="en-US" altLang="ja-JP" sz="600" dirty="0">
              <a:latin typeface="+mn-ea"/>
              <a:ea typeface="+mn-ea"/>
            </a:endParaRPr>
          </a:p>
        </p:txBody>
      </p:sp>
      <p:cxnSp>
        <p:nvCxnSpPr>
          <p:cNvPr id="156" name="直線コネクタ 155">
            <a:extLst>
              <a:ext uri="{FF2B5EF4-FFF2-40B4-BE49-F238E27FC236}">
                <a16:creationId xmlns:a16="http://schemas.microsoft.com/office/drawing/2014/main" id="{3114801C-DBEA-4007-962C-EA15881B0263}"/>
              </a:ext>
            </a:extLst>
          </p:cNvPr>
          <p:cNvCxnSpPr/>
          <p:nvPr/>
        </p:nvCxnSpPr>
        <p:spPr>
          <a:xfrm flipH="1">
            <a:off x="3654425" y="5365750"/>
            <a:ext cx="439738" cy="0"/>
          </a:xfrm>
          <a:prstGeom prst="line">
            <a:avLst/>
          </a:prstGeom>
          <a:ln w="6350">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57" name="直線コネクタ 156">
            <a:extLst>
              <a:ext uri="{FF2B5EF4-FFF2-40B4-BE49-F238E27FC236}">
                <a16:creationId xmlns:a16="http://schemas.microsoft.com/office/drawing/2014/main" id="{3DCAC26E-4B54-4FF6-886E-34596DADD6A6}"/>
              </a:ext>
            </a:extLst>
          </p:cNvPr>
          <p:cNvCxnSpPr/>
          <p:nvPr/>
        </p:nvCxnSpPr>
        <p:spPr>
          <a:xfrm flipH="1">
            <a:off x="4224338" y="5365750"/>
            <a:ext cx="1219200" cy="0"/>
          </a:xfrm>
          <a:prstGeom prst="line">
            <a:avLst/>
          </a:prstGeom>
          <a:ln w="6350">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158" name="テキスト ボックス 157">
            <a:extLst>
              <a:ext uri="{FF2B5EF4-FFF2-40B4-BE49-F238E27FC236}">
                <a16:creationId xmlns:a16="http://schemas.microsoft.com/office/drawing/2014/main" id="{4806EED6-2C40-4E27-96ED-797DD7927975}"/>
              </a:ext>
            </a:extLst>
          </p:cNvPr>
          <p:cNvSpPr txBox="1"/>
          <p:nvPr/>
        </p:nvSpPr>
        <p:spPr>
          <a:xfrm>
            <a:off x="4454525" y="5208588"/>
            <a:ext cx="708025" cy="184150"/>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600" dirty="0">
                <a:latin typeface="+mn-ea"/>
                <a:ea typeface="+mn-ea"/>
              </a:rPr>
              <a:t>バーハンドル</a:t>
            </a:r>
            <a:endParaRPr lang="en-US" altLang="ja-JP" sz="600" dirty="0">
              <a:latin typeface="+mn-ea"/>
              <a:ea typeface="+mn-ea"/>
            </a:endParaRPr>
          </a:p>
        </p:txBody>
      </p:sp>
      <p:cxnSp>
        <p:nvCxnSpPr>
          <p:cNvPr id="159" name="直線コネクタ 158">
            <a:extLst>
              <a:ext uri="{FF2B5EF4-FFF2-40B4-BE49-F238E27FC236}">
                <a16:creationId xmlns:a16="http://schemas.microsoft.com/office/drawing/2014/main" id="{C730A575-9523-41DB-93B8-FAE7D455395B}"/>
              </a:ext>
            </a:extLst>
          </p:cNvPr>
          <p:cNvCxnSpPr/>
          <p:nvPr/>
        </p:nvCxnSpPr>
        <p:spPr>
          <a:xfrm flipH="1">
            <a:off x="5514975" y="5365750"/>
            <a:ext cx="606425" cy="0"/>
          </a:xfrm>
          <a:prstGeom prst="line">
            <a:avLst/>
          </a:prstGeom>
          <a:ln w="6350">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160" name="テキスト ボックス 159">
            <a:extLst>
              <a:ext uri="{FF2B5EF4-FFF2-40B4-BE49-F238E27FC236}">
                <a16:creationId xmlns:a16="http://schemas.microsoft.com/office/drawing/2014/main" id="{F7C2114A-EAEE-42DD-8D25-5E8FF4D329A6}"/>
              </a:ext>
            </a:extLst>
          </p:cNvPr>
          <p:cNvSpPr txBox="1"/>
          <p:nvPr/>
        </p:nvSpPr>
        <p:spPr>
          <a:xfrm>
            <a:off x="5475288" y="5208588"/>
            <a:ext cx="768348" cy="184150"/>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600" dirty="0">
                <a:latin typeface="+mn-ea"/>
                <a:ea typeface="+mn-ea"/>
              </a:rPr>
              <a:t>レバーハンドル</a:t>
            </a:r>
            <a:endParaRPr lang="en-US" altLang="ja-JP" sz="600" dirty="0">
              <a:latin typeface="+mn-ea"/>
              <a:ea typeface="+mn-ea"/>
            </a:endParaRPr>
          </a:p>
        </p:txBody>
      </p:sp>
      <p:sp>
        <p:nvSpPr>
          <p:cNvPr id="161" name="テキスト ボックス 160">
            <a:extLst>
              <a:ext uri="{FF2B5EF4-FFF2-40B4-BE49-F238E27FC236}">
                <a16:creationId xmlns:a16="http://schemas.microsoft.com/office/drawing/2014/main" id="{1FC6368E-2208-4967-82B0-1CF9EA92BA39}"/>
              </a:ext>
            </a:extLst>
          </p:cNvPr>
          <p:cNvSpPr txBox="1"/>
          <p:nvPr/>
        </p:nvSpPr>
        <p:spPr>
          <a:xfrm>
            <a:off x="3729038" y="6223000"/>
            <a:ext cx="330200" cy="168275"/>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en-US" altLang="ja-JP" sz="500">
                <a:latin typeface="+mn-ea"/>
                <a:ea typeface="+mn-ea"/>
              </a:rPr>
              <a:t>S</a:t>
            </a:r>
            <a:r>
              <a:rPr lang="ja-JP" altLang="en-US" sz="500">
                <a:latin typeface="+mn-ea"/>
                <a:ea typeface="+mn-ea"/>
              </a:rPr>
              <a:t>型</a:t>
            </a:r>
            <a:endParaRPr lang="en-US" altLang="ja-JP" sz="500">
              <a:latin typeface="+mn-ea"/>
              <a:ea typeface="+mn-ea"/>
            </a:endParaRPr>
          </a:p>
        </p:txBody>
      </p:sp>
      <p:sp>
        <p:nvSpPr>
          <p:cNvPr id="162" name="テキスト ボックス 161">
            <a:extLst>
              <a:ext uri="{FF2B5EF4-FFF2-40B4-BE49-F238E27FC236}">
                <a16:creationId xmlns:a16="http://schemas.microsoft.com/office/drawing/2014/main" id="{3841C522-CB61-474A-8BC7-3534CCB70C4B}"/>
              </a:ext>
            </a:extLst>
          </p:cNvPr>
          <p:cNvSpPr txBox="1"/>
          <p:nvPr/>
        </p:nvSpPr>
        <p:spPr>
          <a:xfrm>
            <a:off x="4165600" y="6223000"/>
            <a:ext cx="514248" cy="169863"/>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en-US" altLang="ja-JP" sz="500" dirty="0">
                <a:latin typeface="+mn-ea"/>
                <a:ea typeface="+mn-ea"/>
              </a:rPr>
              <a:t>F</a:t>
            </a:r>
            <a:r>
              <a:rPr lang="ja-JP" altLang="en-US" sz="500" dirty="0">
                <a:latin typeface="+mn-ea"/>
                <a:ea typeface="+mn-ea"/>
              </a:rPr>
              <a:t>型</a:t>
            </a:r>
            <a:r>
              <a:rPr lang="en-US" altLang="ja-JP" sz="500" dirty="0">
                <a:latin typeface="+mn-ea"/>
                <a:ea typeface="+mn-ea"/>
              </a:rPr>
              <a:t>[L-Fit]</a:t>
            </a:r>
          </a:p>
        </p:txBody>
      </p:sp>
      <p:sp>
        <p:nvSpPr>
          <p:cNvPr id="163" name="テキスト ボックス 162">
            <a:extLst>
              <a:ext uri="{FF2B5EF4-FFF2-40B4-BE49-F238E27FC236}">
                <a16:creationId xmlns:a16="http://schemas.microsoft.com/office/drawing/2014/main" id="{31A0DD5F-CE83-48E8-9295-034A02DD3A92}"/>
              </a:ext>
            </a:extLst>
          </p:cNvPr>
          <p:cNvSpPr txBox="1"/>
          <p:nvPr/>
        </p:nvSpPr>
        <p:spPr>
          <a:xfrm>
            <a:off x="4627563" y="6223000"/>
            <a:ext cx="468312" cy="168275"/>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en-US" altLang="ja-JP" sz="500">
                <a:latin typeface="+mn-ea"/>
                <a:ea typeface="+mn-ea"/>
              </a:rPr>
              <a:t>D</a:t>
            </a:r>
            <a:r>
              <a:rPr lang="ja-JP" altLang="en-US" sz="500">
                <a:latin typeface="+mn-ea"/>
                <a:ea typeface="+mn-ea"/>
              </a:rPr>
              <a:t>型</a:t>
            </a:r>
            <a:endParaRPr lang="en-US" altLang="ja-JP" sz="500">
              <a:latin typeface="+mn-ea"/>
              <a:ea typeface="+mn-ea"/>
            </a:endParaRPr>
          </a:p>
        </p:txBody>
      </p:sp>
      <p:sp>
        <p:nvSpPr>
          <p:cNvPr id="164" name="テキスト ボックス 163">
            <a:extLst>
              <a:ext uri="{FF2B5EF4-FFF2-40B4-BE49-F238E27FC236}">
                <a16:creationId xmlns:a16="http://schemas.microsoft.com/office/drawing/2014/main" id="{2E53207C-E309-450F-960D-4A6E12B0313C}"/>
              </a:ext>
            </a:extLst>
          </p:cNvPr>
          <p:cNvSpPr txBox="1"/>
          <p:nvPr/>
        </p:nvSpPr>
        <p:spPr>
          <a:xfrm>
            <a:off x="5024438" y="6221413"/>
            <a:ext cx="468312" cy="1698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en-US" altLang="ja-JP" sz="500">
                <a:latin typeface="+mn-ea"/>
                <a:ea typeface="+mn-ea"/>
              </a:rPr>
              <a:t>A</a:t>
            </a:r>
            <a:r>
              <a:rPr lang="ja-JP" altLang="en-US" sz="500">
                <a:latin typeface="+mn-ea"/>
                <a:ea typeface="+mn-ea"/>
              </a:rPr>
              <a:t>型</a:t>
            </a:r>
            <a:endParaRPr lang="en-US" altLang="ja-JP" sz="500">
              <a:latin typeface="+mn-ea"/>
              <a:ea typeface="+mn-ea"/>
            </a:endParaRPr>
          </a:p>
        </p:txBody>
      </p:sp>
      <p:sp>
        <p:nvSpPr>
          <p:cNvPr id="165" name="テキスト ボックス 164">
            <a:extLst>
              <a:ext uri="{FF2B5EF4-FFF2-40B4-BE49-F238E27FC236}">
                <a16:creationId xmlns:a16="http://schemas.microsoft.com/office/drawing/2014/main" id="{F7239E9E-F2D5-48E8-B605-C4C14FEB5AE9}"/>
              </a:ext>
            </a:extLst>
          </p:cNvPr>
          <p:cNvSpPr txBox="1"/>
          <p:nvPr/>
        </p:nvSpPr>
        <p:spPr>
          <a:xfrm>
            <a:off x="5584825" y="5384800"/>
            <a:ext cx="528638" cy="169863"/>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en-US" altLang="ja-JP" sz="500" dirty="0">
                <a:latin typeface="+mn-ea"/>
                <a:ea typeface="+mn-ea"/>
              </a:rPr>
              <a:t>L</a:t>
            </a:r>
            <a:r>
              <a:rPr lang="ja-JP" altLang="en-US" sz="500" dirty="0">
                <a:latin typeface="+mn-ea"/>
                <a:ea typeface="+mn-ea"/>
              </a:rPr>
              <a:t>型</a:t>
            </a:r>
            <a:r>
              <a:rPr lang="en-US" altLang="ja-JP" sz="500" dirty="0">
                <a:latin typeface="+mn-ea"/>
                <a:ea typeface="+mn-ea"/>
              </a:rPr>
              <a:t>[L-Fit]</a:t>
            </a:r>
          </a:p>
        </p:txBody>
      </p:sp>
      <p:sp>
        <p:nvSpPr>
          <p:cNvPr id="166" name="テキスト ボックス 165">
            <a:extLst>
              <a:ext uri="{FF2B5EF4-FFF2-40B4-BE49-F238E27FC236}">
                <a16:creationId xmlns:a16="http://schemas.microsoft.com/office/drawing/2014/main" id="{8FABD122-61FE-4026-AB8F-E4000C0B1CA9}"/>
              </a:ext>
            </a:extLst>
          </p:cNvPr>
          <p:cNvSpPr txBox="1"/>
          <p:nvPr/>
        </p:nvSpPr>
        <p:spPr>
          <a:xfrm>
            <a:off x="5584825" y="5824538"/>
            <a:ext cx="468313" cy="1698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en-US" altLang="ja-JP" sz="500">
                <a:latin typeface="+mn-ea"/>
                <a:ea typeface="+mn-ea"/>
              </a:rPr>
              <a:t>K</a:t>
            </a:r>
            <a:r>
              <a:rPr lang="ja-JP" altLang="en-US" sz="500">
                <a:latin typeface="+mn-ea"/>
                <a:ea typeface="+mn-ea"/>
              </a:rPr>
              <a:t>型</a:t>
            </a:r>
            <a:endParaRPr lang="en-US" altLang="ja-JP" sz="500">
              <a:latin typeface="+mn-ea"/>
              <a:ea typeface="+mn-ea"/>
            </a:endParaRPr>
          </a:p>
        </p:txBody>
      </p:sp>
      <p:sp>
        <p:nvSpPr>
          <p:cNvPr id="167" name="テキスト ボックス 166">
            <a:extLst>
              <a:ext uri="{FF2B5EF4-FFF2-40B4-BE49-F238E27FC236}">
                <a16:creationId xmlns:a16="http://schemas.microsoft.com/office/drawing/2014/main" id="{0C3D922C-05EF-4B81-9BB9-6BC52DC39E50}"/>
              </a:ext>
            </a:extLst>
          </p:cNvPr>
          <p:cNvSpPr txBox="1"/>
          <p:nvPr/>
        </p:nvSpPr>
        <p:spPr>
          <a:xfrm>
            <a:off x="4767263" y="4375150"/>
            <a:ext cx="1354137" cy="306388"/>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fontAlgn="auto" hangingPunct="1">
              <a:spcBef>
                <a:spcPts val="0"/>
              </a:spcBef>
              <a:spcAft>
                <a:spcPts val="0"/>
              </a:spcAft>
              <a:defRPr/>
            </a:pPr>
            <a:r>
              <a:rPr lang="ja-JP" altLang="en-US" sz="600" dirty="0">
                <a:latin typeface="+mn-ea"/>
                <a:ea typeface="+mn-ea"/>
              </a:rPr>
              <a:t>空間になじむ、人の手になじむ。</a:t>
            </a:r>
            <a:endParaRPr lang="en-US" altLang="ja-JP" sz="600" dirty="0">
              <a:latin typeface="+mn-ea"/>
              <a:ea typeface="+mn-ea"/>
            </a:endParaRPr>
          </a:p>
          <a:p>
            <a:pPr eaLnBrk="1" fontAlgn="auto" hangingPunct="1">
              <a:spcBef>
                <a:spcPts val="0"/>
              </a:spcBef>
              <a:spcAft>
                <a:spcPts val="0"/>
              </a:spcAft>
              <a:defRPr/>
            </a:pPr>
            <a:r>
              <a:rPr lang="en-US" altLang="ja-JP" sz="800" b="1" dirty="0">
                <a:latin typeface="+mn-ea"/>
                <a:ea typeface="+mn-ea"/>
              </a:rPr>
              <a:t>L-Fit</a:t>
            </a:r>
            <a:r>
              <a:rPr lang="ja-JP" altLang="en-US" sz="800" b="1" dirty="0">
                <a:latin typeface="+mn-ea"/>
                <a:ea typeface="+mn-ea"/>
              </a:rPr>
              <a:t>ハンドル</a:t>
            </a:r>
            <a:endParaRPr lang="en-US" altLang="ja-JP" sz="800" b="1" dirty="0">
              <a:latin typeface="+mn-ea"/>
              <a:ea typeface="+mn-ea"/>
            </a:endParaRPr>
          </a:p>
        </p:txBody>
      </p:sp>
      <p:cxnSp>
        <p:nvCxnSpPr>
          <p:cNvPr id="168" name="直線コネクタ 167">
            <a:extLst>
              <a:ext uri="{FF2B5EF4-FFF2-40B4-BE49-F238E27FC236}">
                <a16:creationId xmlns:a16="http://schemas.microsoft.com/office/drawing/2014/main" id="{6E3E81D6-78C3-4628-B3DD-EBBEC90E68BF}"/>
              </a:ext>
            </a:extLst>
          </p:cNvPr>
          <p:cNvCxnSpPr/>
          <p:nvPr/>
        </p:nvCxnSpPr>
        <p:spPr>
          <a:xfrm flipH="1">
            <a:off x="3654425" y="4124325"/>
            <a:ext cx="6076950" cy="0"/>
          </a:xfrm>
          <a:prstGeom prst="line">
            <a:avLst/>
          </a:prstGeom>
          <a:ln w="6350">
            <a:solidFill>
              <a:schemeClr val="bg1">
                <a:lumMod val="6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169" name="テキスト ボックス 168">
            <a:extLst>
              <a:ext uri="{FF2B5EF4-FFF2-40B4-BE49-F238E27FC236}">
                <a16:creationId xmlns:a16="http://schemas.microsoft.com/office/drawing/2014/main" id="{E9EE4A0F-BAF7-40AE-838A-E77761F71E67}"/>
              </a:ext>
            </a:extLst>
          </p:cNvPr>
          <p:cNvSpPr txBox="1"/>
          <p:nvPr/>
        </p:nvSpPr>
        <p:spPr>
          <a:xfrm>
            <a:off x="4680744" y="3874109"/>
            <a:ext cx="755650" cy="2460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500" dirty="0">
                <a:latin typeface="+mn-ea"/>
                <a:ea typeface="+mn-ea"/>
              </a:rPr>
              <a:t>内観</a:t>
            </a:r>
            <a:endParaRPr lang="en-US" altLang="ja-JP" sz="500" dirty="0">
              <a:latin typeface="+mn-ea"/>
              <a:ea typeface="+mn-ea"/>
            </a:endParaRPr>
          </a:p>
          <a:p>
            <a:pPr algn="ctr" eaLnBrk="1" fontAlgn="auto" hangingPunct="1">
              <a:spcBef>
                <a:spcPts val="0"/>
              </a:spcBef>
              <a:spcAft>
                <a:spcPts val="0"/>
              </a:spcAft>
              <a:defRPr/>
            </a:pPr>
            <a:r>
              <a:rPr lang="ja-JP" altLang="en-US" sz="500" dirty="0">
                <a:latin typeface="+mn-ea"/>
                <a:ea typeface="+mn-ea"/>
              </a:rPr>
              <a:t>内外同テイスト仕様</a:t>
            </a:r>
          </a:p>
        </p:txBody>
      </p:sp>
      <p:cxnSp>
        <p:nvCxnSpPr>
          <p:cNvPr id="170" name="直線コネクタ 169">
            <a:extLst>
              <a:ext uri="{FF2B5EF4-FFF2-40B4-BE49-F238E27FC236}">
                <a16:creationId xmlns:a16="http://schemas.microsoft.com/office/drawing/2014/main" id="{C9DC7E76-E9E6-4A1F-8277-8155DB65A10D}"/>
              </a:ext>
            </a:extLst>
          </p:cNvPr>
          <p:cNvCxnSpPr/>
          <p:nvPr/>
        </p:nvCxnSpPr>
        <p:spPr>
          <a:xfrm>
            <a:off x="5367338" y="2897188"/>
            <a:ext cx="11112" cy="1187450"/>
          </a:xfrm>
          <a:prstGeom prst="line">
            <a:avLst/>
          </a:prstGeom>
          <a:ln w="635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pic>
        <p:nvPicPr>
          <p:cNvPr id="171" name="図 1">
            <a:extLst>
              <a:ext uri="{FF2B5EF4-FFF2-40B4-BE49-F238E27FC236}">
                <a16:creationId xmlns:a16="http://schemas.microsoft.com/office/drawing/2014/main" id="{3295648A-2FCB-40E9-ACE5-1016130AED74}"/>
              </a:ext>
            </a:extLst>
          </p:cNvPr>
          <p:cNvPicPr>
            <a:picLocks noChangeAspect="1"/>
          </p:cNvPicPr>
          <p:nvPr/>
        </p:nvPicPr>
        <p:blipFill>
          <a:blip r:embed="rId73">
            <a:extLst>
              <a:ext uri="{28A0092B-C50C-407E-A947-70E740481C1C}">
                <a14:useLocalDpi xmlns:a14="http://schemas.microsoft.com/office/drawing/2010/main" val="0"/>
              </a:ext>
            </a:extLst>
          </a:blip>
          <a:srcRect/>
          <a:stretch>
            <a:fillRect/>
          </a:stretch>
        </p:blipFill>
        <p:spPr bwMode="auto">
          <a:xfrm>
            <a:off x="3502025" y="1365250"/>
            <a:ext cx="1636713"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2" name="図 1">
            <a:extLst>
              <a:ext uri="{FF2B5EF4-FFF2-40B4-BE49-F238E27FC236}">
                <a16:creationId xmlns:a16="http://schemas.microsoft.com/office/drawing/2014/main" id="{41522B79-6F27-49B4-BC93-CE69A1CD5D1D}"/>
              </a:ext>
            </a:extLst>
          </p:cNvPr>
          <p:cNvPicPr>
            <a:picLocks noChangeAspect="1"/>
          </p:cNvPicPr>
          <p:nvPr/>
        </p:nvPicPr>
        <p:blipFill>
          <a:blip r:embed="rId74">
            <a:extLst>
              <a:ext uri="{28A0092B-C50C-407E-A947-70E740481C1C}">
                <a14:useLocalDpi xmlns:a14="http://schemas.microsoft.com/office/drawing/2010/main" val="0"/>
              </a:ext>
            </a:extLst>
          </a:blip>
          <a:srcRect/>
          <a:stretch>
            <a:fillRect/>
          </a:stretch>
        </p:blipFill>
        <p:spPr bwMode="auto">
          <a:xfrm>
            <a:off x="868363" y="5835650"/>
            <a:ext cx="1689100"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3" name="object 7">
            <a:extLst>
              <a:ext uri="{FF2B5EF4-FFF2-40B4-BE49-F238E27FC236}">
                <a16:creationId xmlns:a16="http://schemas.microsoft.com/office/drawing/2014/main" id="{5FAD97E0-1737-4089-8FCD-835400323A1F}"/>
              </a:ext>
            </a:extLst>
          </p:cNvPr>
          <p:cNvSpPr txBox="1">
            <a:spLocks noChangeArrowheads="1"/>
          </p:cNvSpPr>
          <p:nvPr/>
        </p:nvSpPr>
        <p:spPr bwMode="auto">
          <a:xfrm>
            <a:off x="3480796" y="64483"/>
            <a:ext cx="2337391" cy="197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12700" rIns="0" bIns="0">
            <a:spAutoFit/>
          </a:bodyPr>
          <a:lstStyle>
            <a:lvl1pPr>
              <a:spcBef>
                <a:spcPct val="20000"/>
              </a:spcBef>
              <a:defRPr>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eaLnBrk="1" hangingPunct="1">
              <a:spcBef>
                <a:spcPts val="100"/>
              </a:spcBef>
            </a:pPr>
            <a:r>
              <a:rPr lang="zh-TW" altLang="en-US" sz="1200" dirty="0">
                <a:solidFill>
                  <a:srgbClr val="FFFFFF"/>
                </a:solidFill>
                <a:latin typeface="HGPｺﾞｼｯｸE" panose="020B0900000000000000" pitchFamily="34" charset="-128"/>
                <a:ea typeface="HGPｺﾞｼｯｸE" panose="020B0900000000000000" pitchFamily="34" charset="-128"/>
              </a:rPr>
              <a:t>国土交通大臣認定 防火設備</a:t>
            </a:r>
          </a:p>
        </p:txBody>
      </p:sp>
      <p:sp>
        <p:nvSpPr>
          <p:cNvPr id="175" name="テキスト ボックス 174">
            <a:extLst>
              <a:ext uri="{FF2B5EF4-FFF2-40B4-BE49-F238E27FC236}">
                <a16:creationId xmlns:a16="http://schemas.microsoft.com/office/drawing/2014/main" id="{AC745203-534B-4A21-ADE8-C571552916EE}"/>
              </a:ext>
            </a:extLst>
          </p:cNvPr>
          <p:cNvSpPr txBox="1"/>
          <p:nvPr/>
        </p:nvSpPr>
        <p:spPr>
          <a:xfrm>
            <a:off x="8832850" y="1589088"/>
            <a:ext cx="969963" cy="307975"/>
          </a:xfrm>
          <a:prstGeom prst="rect">
            <a:avLst/>
          </a:prstGeom>
          <a:noFill/>
        </p:spPr>
        <p:txBody>
          <a:bodyPr>
            <a:spAutoFit/>
          </a:bodyPr>
          <a:lstStyle/>
          <a:p>
            <a:pPr algn="ctr" defTabSz="457187" eaLnBrk="1" hangingPunct="1">
              <a:defRPr/>
            </a:pPr>
            <a:r>
              <a:rPr lang="en-US" altLang="ja-JP" sz="700" b="1" kern="0" dirty="0">
                <a:latin typeface="游ゴシック" panose="020B0400000000000000" pitchFamily="50" charset="-128"/>
                <a:ea typeface="游ゴシック" panose="020B0400000000000000" pitchFamily="50" charset="-128"/>
                <a:cs typeface="Vrinda" panose="020B0502040204020203" pitchFamily="34" charset="0"/>
              </a:rPr>
              <a:t>CLASSIC</a:t>
            </a:r>
            <a:r>
              <a:rPr lang="en-US" altLang="ja-JP" sz="800" b="1" kern="0" dirty="0">
                <a:latin typeface="游ゴシック" panose="020B0400000000000000" pitchFamily="50" charset="-128"/>
                <a:ea typeface="游ゴシック" panose="020B0400000000000000" pitchFamily="50" charset="-128"/>
                <a:cs typeface="Vrinda" panose="020B0502040204020203" pitchFamily="34" charset="0"/>
              </a:rPr>
              <a:t> STYLE</a:t>
            </a:r>
            <a:endParaRPr lang="en-US" altLang="ja-JP" sz="600" b="1" kern="0" dirty="0">
              <a:latin typeface="游ゴシック" panose="020B0400000000000000" pitchFamily="50" charset="-128"/>
              <a:ea typeface="游ゴシック" panose="020B0400000000000000" pitchFamily="50" charset="-128"/>
              <a:cs typeface="Vrinda" panose="020B0502040204020203" pitchFamily="34" charset="0"/>
            </a:endParaRPr>
          </a:p>
          <a:p>
            <a:pPr algn="ctr" defTabSz="457187" eaLnBrk="1" hangingPunct="1">
              <a:defRPr/>
            </a:pPr>
            <a:r>
              <a:rPr lang="ja-JP" altLang="en-US" sz="600" kern="0" dirty="0">
                <a:latin typeface="游ゴシック" panose="020B0400000000000000" pitchFamily="50" charset="-128"/>
                <a:ea typeface="游ゴシック" panose="020B0400000000000000" pitchFamily="50" charset="-128"/>
                <a:cs typeface="Vrinda" panose="020B0502040204020203" pitchFamily="34" charset="0"/>
              </a:rPr>
              <a:t>クラシックスタイル</a:t>
            </a:r>
          </a:p>
        </p:txBody>
      </p:sp>
      <p:pic>
        <p:nvPicPr>
          <p:cNvPr id="182" name="図 3">
            <a:extLst>
              <a:ext uri="{FF2B5EF4-FFF2-40B4-BE49-F238E27FC236}">
                <a16:creationId xmlns:a16="http://schemas.microsoft.com/office/drawing/2014/main" id="{7E00395F-1679-44A1-8D0D-7ABB5D94C7AE}"/>
              </a:ext>
            </a:extLst>
          </p:cNvPr>
          <p:cNvPicPr>
            <a:picLocks noChangeAspect="1" noChangeArrowheads="1"/>
          </p:cNvPicPr>
          <p:nvPr/>
        </p:nvPicPr>
        <p:blipFill>
          <a:blip r:embed="rId75">
            <a:extLst>
              <a:ext uri="{28A0092B-C50C-407E-A947-70E740481C1C}">
                <a14:useLocalDpi xmlns:a14="http://schemas.microsoft.com/office/drawing/2010/main" val="0"/>
              </a:ext>
            </a:extLst>
          </a:blip>
          <a:srcRect/>
          <a:stretch>
            <a:fillRect/>
          </a:stretch>
        </p:blipFill>
        <p:spPr bwMode="auto">
          <a:xfrm>
            <a:off x="9209088" y="1873250"/>
            <a:ext cx="2222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6" name="テキスト ボックス 185">
            <a:extLst>
              <a:ext uri="{FF2B5EF4-FFF2-40B4-BE49-F238E27FC236}">
                <a16:creationId xmlns:a16="http://schemas.microsoft.com/office/drawing/2014/main" id="{87D4B137-792F-4688-8F36-8FEAF53060C9}"/>
              </a:ext>
            </a:extLst>
          </p:cNvPr>
          <p:cNvSpPr txBox="1"/>
          <p:nvPr/>
        </p:nvSpPr>
        <p:spPr>
          <a:xfrm>
            <a:off x="6352388" y="5063450"/>
            <a:ext cx="1080000" cy="169277"/>
          </a:xfrm>
          <a:prstGeom prst="rect">
            <a:avLst/>
          </a:prstGeom>
          <a:noFill/>
        </p:spPr>
        <p:txBody>
          <a:bodyPr wrap="square" lIns="0" tIns="0" rIns="0" bIns="0">
            <a:spAutoFit/>
          </a:bodyPr>
          <a:lstStyle>
            <a:defPPr>
              <a:defRPr lang="ja-JP"/>
            </a:defPPr>
            <a:lvl1pPr algn="ctr" eaLnBrk="1" fontAlgn="auto" hangingPunct="1">
              <a:spcBef>
                <a:spcPts val="0"/>
              </a:spcBef>
              <a:spcAft>
                <a:spcPts val="0"/>
              </a:spcAft>
              <a:defRPr sz="500">
                <a:latin typeface="+mn-ea"/>
                <a:ea typeface="+mn-ea"/>
              </a:defRPr>
            </a:lvl1pPr>
            <a:lvl2pPr marL="742950" indent="-285750">
              <a:defRPr sz="2400">
                <a:ea typeface="ＭＳ Ｐゴシック" charset="-128"/>
              </a:defRPr>
            </a:lvl2pPr>
            <a:lvl3pPr marL="1143000" indent="-228600">
              <a:defRPr sz="2400">
                <a:ea typeface="ＭＳ Ｐゴシック" charset="-128"/>
              </a:defRPr>
            </a:lvl3pPr>
            <a:lvl4pPr marL="1600200" indent="-228600">
              <a:defRPr sz="2400">
                <a:ea typeface="ＭＳ Ｐゴシック" charset="-128"/>
              </a:defRPr>
            </a:lvl4pPr>
            <a:lvl5pPr marL="2057400" indent="-228600">
              <a:defRPr sz="2400">
                <a:ea typeface="ＭＳ Ｐゴシック" charset="-128"/>
              </a:defRPr>
            </a:lvl5pPr>
            <a:lvl6pPr marL="2514600" indent="-228600" defTabSz="455613" eaLnBrk="0" fontAlgn="base" hangingPunct="0">
              <a:spcBef>
                <a:spcPct val="0"/>
              </a:spcBef>
              <a:spcAft>
                <a:spcPct val="0"/>
              </a:spcAft>
              <a:defRPr sz="2400">
                <a:ea typeface="ＭＳ Ｐゴシック" charset="-128"/>
              </a:defRPr>
            </a:lvl6pPr>
            <a:lvl7pPr marL="2971800" indent="-228600" defTabSz="455613" eaLnBrk="0" fontAlgn="base" hangingPunct="0">
              <a:spcBef>
                <a:spcPct val="0"/>
              </a:spcBef>
              <a:spcAft>
                <a:spcPct val="0"/>
              </a:spcAft>
              <a:defRPr sz="2400">
                <a:ea typeface="ＭＳ Ｐゴシック" charset="-128"/>
              </a:defRPr>
            </a:lvl7pPr>
            <a:lvl8pPr marL="3429000" indent="-228600" defTabSz="455613" eaLnBrk="0" fontAlgn="base" hangingPunct="0">
              <a:spcBef>
                <a:spcPct val="0"/>
              </a:spcBef>
              <a:spcAft>
                <a:spcPct val="0"/>
              </a:spcAft>
              <a:defRPr sz="2400">
                <a:ea typeface="ＭＳ Ｐゴシック" charset="-128"/>
              </a:defRPr>
            </a:lvl8pPr>
            <a:lvl9pPr marL="3886200" indent="-228600" defTabSz="455613" eaLnBrk="0" fontAlgn="base" hangingPunct="0">
              <a:spcBef>
                <a:spcPct val="0"/>
              </a:spcBef>
              <a:spcAft>
                <a:spcPct val="0"/>
              </a:spcAft>
              <a:defRPr sz="2400">
                <a:ea typeface="ＭＳ Ｐゴシック" charset="-128"/>
              </a:defRPr>
            </a:lvl9pPr>
          </a:lstStyle>
          <a:p>
            <a:r>
              <a:rPr lang="ja-JP" altLang="en-US" sz="600" spc="-100" dirty="0"/>
              <a:t>ポケットインで素早く解錠できる</a:t>
            </a:r>
            <a:endParaRPr lang="en-US" altLang="ja-JP" sz="600" spc="-100" dirty="0"/>
          </a:p>
          <a:p>
            <a:r>
              <a:rPr lang="en-US" altLang="ja-JP" dirty="0">
                <a:latin typeface="游ゴシック Medium" panose="020B0500000000000000" pitchFamily="50" charset="-128"/>
                <a:ea typeface="游ゴシック Medium" panose="020B0500000000000000" pitchFamily="50" charset="-128"/>
              </a:rPr>
              <a:t>※</a:t>
            </a:r>
            <a:r>
              <a:rPr lang="ja-JP" altLang="en-US" dirty="0">
                <a:latin typeface="游ゴシック Medium" panose="020B0500000000000000" pitchFamily="50" charset="-128"/>
                <a:ea typeface="游ゴシック Medium" panose="020B0500000000000000" pitchFamily="50" charset="-128"/>
              </a:rPr>
              <a:t>スマートフォン、リモコンのみ</a:t>
            </a:r>
            <a:endParaRPr lang="ja-JP" altLang="en-US" sz="600" dirty="0"/>
          </a:p>
        </p:txBody>
      </p:sp>
      <p:sp>
        <p:nvSpPr>
          <p:cNvPr id="187" name="テキスト ボックス 186">
            <a:extLst>
              <a:ext uri="{FF2B5EF4-FFF2-40B4-BE49-F238E27FC236}">
                <a16:creationId xmlns:a16="http://schemas.microsoft.com/office/drawing/2014/main" id="{83EB51AE-292B-449D-B081-0C789AB4B668}"/>
              </a:ext>
            </a:extLst>
          </p:cNvPr>
          <p:cNvSpPr txBox="1"/>
          <p:nvPr/>
        </p:nvSpPr>
        <p:spPr>
          <a:xfrm>
            <a:off x="7541937" y="5063450"/>
            <a:ext cx="1080000" cy="246221"/>
          </a:xfrm>
          <a:prstGeom prst="rect">
            <a:avLst/>
          </a:prstGeom>
          <a:noFill/>
        </p:spPr>
        <p:txBody>
          <a:bodyPr wrap="square" lIns="0" tIns="0" rIns="0" bIns="0">
            <a:spAutoFit/>
          </a:bodyPr>
          <a:lstStyle>
            <a:defPPr>
              <a:defRPr lang="ja-JP"/>
            </a:defPPr>
            <a:lvl1pPr algn="ctr" eaLnBrk="1" fontAlgn="auto" hangingPunct="1">
              <a:spcBef>
                <a:spcPts val="0"/>
              </a:spcBef>
              <a:spcAft>
                <a:spcPts val="0"/>
              </a:spcAft>
              <a:defRPr sz="600">
                <a:latin typeface="+mn-ea"/>
                <a:ea typeface="+mn-ea"/>
              </a:defRPr>
            </a:lvl1pPr>
            <a:lvl2pPr marL="742950" indent="-285750">
              <a:defRPr sz="2400">
                <a:ea typeface="ＭＳ Ｐゴシック" charset="-128"/>
              </a:defRPr>
            </a:lvl2pPr>
            <a:lvl3pPr marL="1143000" indent="-228600">
              <a:defRPr sz="2400">
                <a:ea typeface="ＭＳ Ｐゴシック" charset="-128"/>
              </a:defRPr>
            </a:lvl3pPr>
            <a:lvl4pPr marL="1600200" indent="-228600">
              <a:defRPr sz="2400">
                <a:ea typeface="ＭＳ Ｐゴシック" charset="-128"/>
              </a:defRPr>
            </a:lvl4pPr>
            <a:lvl5pPr marL="2057400" indent="-228600">
              <a:defRPr sz="2400">
                <a:ea typeface="ＭＳ Ｐゴシック" charset="-128"/>
              </a:defRPr>
            </a:lvl5pPr>
            <a:lvl6pPr marL="2514600" indent="-228600" defTabSz="455613" eaLnBrk="0" fontAlgn="base" hangingPunct="0">
              <a:spcBef>
                <a:spcPct val="0"/>
              </a:spcBef>
              <a:spcAft>
                <a:spcPct val="0"/>
              </a:spcAft>
              <a:defRPr sz="2400">
                <a:ea typeface="ＭＳ Ｐゴシック" charset="-128"/>
              </a:defRPr>
            </a:lvl6pPr>
            <a:lvl7pPr marL="2971800" indent="-228600" defTabSz="455613" eaLnBrk="0" fontAlgn="base" hangingPunct="0">
              <a:spcBef>
                <a:spcPct val="0"/>
              </a:spcBef>
              <a:spcAft>
                <a:spcPct val="0"/>
              </a:spcAft>
              <a:defRPr sz="2400">
                <a:ea typeface="ＭＳ Ｐゴシック" charset="-128"/>
              </a:defRPr>
            </a:lvl7pPr>
            <a:lvl8pPr marL="3429000" indent="-228600" defTabSz="455613" eaLnBrk="0" fontAlgn="base" hangingPunct="0">
              <a:spcBef>
                <a:spcPct val="0"/>
              </a:spcBef>
              <a:spcAft>
                <a:spcPct val="0"/>
              </a:spcAft>
              <a:defRPr sz="2400">
                <a:ea typeface="ＭＳ Ｐゴシック" charset="-128"/>
              </a:defRPr>
            </a:lvl8pPr>
            <a:lvl9pPr marL="3886200" indent="-228600" defTabSz="455613" eaLnBrk="0" fontAlgn="base" hangingPunct="0">
              <a:spcBef>
                <a:spcPct val="0"/>
              </a:spcBef>
              <a:spcAft>
                <a:spcPct val="0"/>
              </a:spcAft>
              <a:defRPr sz="2400">
                <a:ea typeface="ＭＳ Ｐゴシック" charset="-128"/>
              </a:defRPr>
            </a:lvl9pPr>
          </a:lstStyle>
          <a:p>
            <a:r>
              <a:rPr lang="ja-JP" altLang="en-US" spc="-80" dirty="0">
                <a:latin typeface="+mn-lt"/>
              </a:rPr>
              <a:t>スマホで施解錠履歴の確認ができる</a:t>
            </a:r>
            <a:endParaRPr lang="en-US" altLang="ja-JP" spc="-80" dirty="0">
              <a:latin typeface="+mn-lt"/>
            </a:endParaRPr>
          </a:p>
          <a:p>
            <a:pPr>
              <a:lnSpc>
                <a:spcPts val="600"/>
              </a:lnSpc>
            </a:pPr>
            <a:r>
              <a:rPr lang="en-US" altLang="ja-JP" sz="500" dirty="0">
                <a:latin typeface="+mn-lt"/>
                <a:ea typeface="游ゴシック Medium" panose="020B0500000000000000" pitchFamily="50" charset="-128"/>
              </a:rPr>
              <a:t>※</a:t>
            </a:r>
            <a:r>
              <a:rPr lang="ja-JP" altLang="en-US" sz="500" dirty="0">
                <a:latin typeface="+mn-lt"/>
                <a:ea typeface="游ゴシック Medium" panose="020B0500000000000000" pitchFamily="50" charset="-128"/>
              </a:rPr>
              <a:t>離れた場所から現在の施解錠状態を確認できるものではありません。</a:t>
            </a:r>
          </a:p>
        </p:txBody>
      </p:sp>
      <p:pic>
        <p:nvPicPr>
          <p:cNvPr id="189" name="図 188">
            <a:extLst>
              <a:ext uri="{FF2B5EF4-FFF2-40B4-BE49-F238E27FC236}">
                <a16:creationId xmlns:a16="http://schemas.microsoft.com/office/drawing/2014/main" id="{DBABEF10-A728-4DF8-949B-75D4A01FC444}"/>
              </a:ext>
            </a:extLst>
          </p:cNvPr>
          <p:cNvPicPr>
            <a:picLocks noChangeAspect="1"/>
          </p:cNvPicPr>
          <p:nvPr/>
        </p:nvPicPr>
        <p:blipFill>
          <a:blip r:embed="rId76"/>
          <a:stretch>
            <a:fillRect/>
          </a:stretch>
        </p:blipFill>
        <p:spPr>
          <a:xfrm>
            <a:off x="7636593" y="4490782"/>
            <a:ext cx="890688" cy="554400"/>
          </a:xfrm>
          <a:prstGeom prst="rect">
            <a:avLst/>
          </a:prstGeom>
        </p:spPr>
      </p:pic>
      <p:sp>
        <p:nvSpPr>
          <p:cNvPr id="192" name="テキスト ボックス 191">
            <a:extLst>
              <a:ext uri="{FF2B5EF4-FFF2-40B4-BE49-F238E27FC236}">
                <a16:creationId xmlns:a16="http://schemas.microsoft.com/office/drawing/2014/main" id="{79AC551B-EBEA-4C59-80F8-172378DD4160}"/>
              </a:ext>
            </a:extLst>
          </p:cNvPr>
          <p:cNvSpPr txBox="1"/>
          <p:nvPr/>
        </p:nvSpPr>
        <p:spPr>
          <a:xfrm>
            <a:off x="8660149" y="5063450"/>
            <a:ext cx="1080000" cy="184666"/>
          </a:xfrm>
          <a:prstGeom prst="rect">
            <a:avLst/>
          </a:prstGeom>
          <a:noFill/>
        </p:spPr>
        <p:txBody>
          <a:bodyPr wrap="square" lIns="0" tIns="0" rIns="0" bIns="0">
            <a:spAutoFit/>
          </a:bodyPr>
          <a:lstStyle>
            <a:defPPr>
              <a:defRPr lang="ja-JP"/>
            </a:defPPr>
            <a:lvl1pPr algn="ctr" eaLnBrk="1" fontAlgn="auto" hangingPunct="1">
              <a:spcBef>
                <a:spcPts val="0"/>
              </a:spcBef>
              <a:spcAft>
                <a:spcPts val="0"/>
              </a:spcAft>
              <a:defRPr sz="600">
                <a:latin typeface="+mn-ea"/>
                <a:ea typeface="+mn-ea"/>
              </a:defRPr>
            </a:lvl1pPr>
            <a:lvl2pPr marL="742950" indent="-285750">
              <a:defRPr sz="2400">
                <a:ea typeface="ＭＳ Ｐゴシック" charset="-128"/>
              </a:defRPr>
            </a:lvl2pPr>
            <a:lvl3pPr marL="1143000" indent="-228600">
              <a:defRPr sz="2400">
                <a:ea typeface="ＭＳ Ｐゴシック" charset="-128"/>
              </a:defRPr>
            </a:lvl3pPr>
            <a:lvl4pPr marL="1600200" indent="-228600">
              <a:defRPr sz="2400">
                <a:ea typeface="ＭＳ Ｐゴシック" charset="-128"/>
              </a:defRPr>
            </a:lvl4pPr>
            <a:lvl5pPr marL="2057400" indent="-228600">
              <a:defRPr sz="2400">
                <a:ea typeface="ＭＳ Ｐゴシック" charset="-128"/>
              </a:defRPr>
            </a:lvl5pPr>
            <a:lvl6pPr marL="2514600" indent="-228600" defTabSz="455613" eaLnBrk="0" fontAlgn="base" hangingPunct="0">
              <a:spcBef>
                <a:spcPct val="0"/>
              </a:spcBef>
              <a:spcAft>
                <a:spcPct val="0"/>
              </a:spcAft>
              <a:defRPr sz="2400">
                <a:ea typeface="ＭＳ Ｐゴシック" charset="-128"/>
              </a:defRPr>
            </a:lvl6pPr>
            <a:lvl7pPr marL="2971800" indent="-228600" defTabSz="455613" eaLnBrk="0" fontAlgn="base" hangingPunct="0">
              <a:spcBef>
                <a:spcPct val="0"/>
              </a:spcBef>
              <a:spcAft>
                <a:spcPct val="0"/>
              </a:spcAft>
              <a:defRPr sz="2400">
                <a:ea typeface="ＭＳ Ｐゴシック" charset="-128"/>
              </a:defRPr>
            </a:lvl7pPr>
            <a:lvl8pPr marL="3429000" indent="-228600" defTabSz="455613" eaLnBrk="0" fontAlgn="base" hangingPunct="0">
              <a:spcBef>
                <a:spcPct val="0"/>
              </a:spcBef>
              <a:spcAft>
                <a:spcPct val="0"/>
              </a:spcAft>
              <a:defRPr sz="2400">
                <a:ea typeface="ＭＳ Ｐゴシック" charset="-128"/>
              </a:defRPr>
            </a:lvl8pPr>
            <a:lvl9pPr marL="3886200" indent="-228600" defTabSz="455613" eaLnBrk="0" fontAlgn="base" hangingPunct="0">
              <a:spcBef>
                <a:spcPct val="0"/>
              </a:spcBef>
              <a:spcAft>
                <a:spcPct val="0"/>
              </a:spcAft>
              <a:defRPr sz="2400">
                <a:ea typeface="ＭＳ Ｐゴシック" charset="-128"/>
              </a:defRPr>
            </a:lvl9pPr>
          </a:lstStyle>
          <a:p>
            <a:r>
              <a:rPr lang="ja-JP" altLang="en-US" dirty="0"/>
              <a:t>家族ひとり一人に心地よい</a:t>
            </a:r>
            <a:endParaRPr lang="en-US" altLang="ja-JP" dirty="0"/>
          </a:p>
          <a:p>
            <a:r>
              <a:rPr lang="ja-JP" altLang="en-US" dirty="0"/>
              <a:t>カギが選べる</a:t>
            </a:r>
          </a:p>
        </p:txBody>
      </p:sp>
      <p:sp>
        <p:nvSpPr>
          <p:cNvPr id="12" name="正方形/長方形 11">
            <a:extLst>
              <a:ext uri="{FF2B5EF4-FFF2-40B4-BE49-F238E27FC236}">
                <a16:creationId xmlns:a16="http://schemas.microsoft.com/office/drawing/2014/main" id="{93C2F404-394B-46B9-A1C9-0DAE2B27EB7B}"/>
              </a:ext>
            </a:extLst>
          </p:cNvPr>
          <p:cNvSpPr/>
          <p:nvPr/>
        </p:nvSpPr>
        <p:spPr>
          <a:xfrm>
            <a:off x="7338570" y="6115668"/>
            <a:ext cx="720000" cy="310213"/>
          </a:xfrm>
          <a:prstGeom prst="rect">
            <a:avLst/>
          </a:prstGeom>
          <a:noFill/>
        </p:spPr>
        <p:txBody>
          <a:bodyPr wrap="square" lIns="0" tIns="0" rIns="0" bIns="0">
            <a:spAutoFit/>
          </a:bodyPr>
          <a:lstStyle/>
          <a:p>
            <a:pPr eaLnBrk="1" fontAlgn="auto" hangingPunct="1">
              <a:lnSpc>
                <a:spcPts val="600"/>
              </a:lnSpc>
              <a:spcBef>
                <a:spcPts val="0"/>
              </a:spcBef>
              <a:spcAft>
                <a:spcPts val="0"/>
              </a:spcAft>
            </a:pPr>
            <a:r>
              <a:rPr lang="ja-JP" altLang="en-US" sz="600" dirty="0">
                <a:latin typeface="+mj-lt"/>
                <a:ea typeface="+mn-ea"/>
              </a:rPr>
              <a:t>ハンドルのボタンを押して、顔をカメラ部に映すだけで施解錠します。</a:t>
            </a:r>
          </a:p>
        </p:txBody>
      </p:sp>
      <p:sp>
        <p:nvSpPr>
          <p:cNvPr id="202" name="正方形/長方形 201">
            <a:extLst>
              <a:ext uri="{FF2B5EF4-FFF2-40B4-BE49-F238E27FC236}">
                <a16:creationId xmlns:a16="http://schemas.microsoft.com/office/drawing/2014/main" id="{FA950C74-2FEE-4AB5-B6E6-84848F853D42}"/>
              </a:ext>
            </a:extLst>
          </p:cNvPr>
          <p:cNvSpPr/>
          <p:nvPr/>
        </p:nvSpPr>
        <p:spPr>
          <a:xfrm>
            <a:off x="8138575" y="6112918"/>
            <a:ext cx="720000" cy="310213"/>
          </a:xfrm>
          <a:prstGeom prst="rect">
            <a:avLst/>
          </a:prstGeom>
          <a:noFill/>
        </p:spPr>
        <p:txBody>
          <a:bodyPr wrap="square" lIns="0" tIns="0" rIns="0" bIns="0">
            <a:spAutoFit/>
          </a:bodyPr>
          <a:lstStyle/>
          <a:p>
            <a:pPr eaLnBrk="1" fontAlgn="auto" hangingPunct="1">
              <a:lnSpc>
                <a:spcPts val="600"/>
              </a:lnSpc>
              <a:spcBef>
                <a:spcPts val="0"/>
              </a:spcBef>
              <a:spcAft>
                <a:spcPts val="0"/>
              </a:spcAft>
            </a:pPr>
            <a:r>
              <a:rPr lang="ja-JP" altLang="en-US" sz="600" dirty="0">
                <a:latin typeface="+mn-lt"/>
                <a:ea typeface="+mn-ea"/>
              </a:rPr>
              <a:t>キーを出さずに、ハンドルのボタンを押すだけで施解錠します。</a:t>
            </a:r>
          </a:p>
        </p:txBody>
      </p:sp>
      <p:sp>
        <p:nvSpPr>
          <p:cNvPr id="203" name="正方形/長方形 202">
            <a:extLst>
              <a:ext uri="{FF2B5EF4-FFF2-40B4-BE49-F238E27FC236}">
                <a16:creationId xmlns:a16="http://schemas.microsoft.com/office/drawing/2014/main" id="{91D9B251-0C71-4236-AD26-5311D2CC6BF0}"/>
              </a:ext>
            </a:extLst>
          </p:cNvPr>
          <p:cNvSpPr/>
          <p:nvPr/>
        </p:nvSpPr>
        <p:spPr>
          <a:xfrm>
            <a:off x="8988625" y="6104846"/>
            <a:ext cx="720000" cy="310213"/>
          </a:xfrm>
          <a:prstGeom prst="rect">
            <a:avLst/>
          </a:prstGeom>
          <a:noFill/>
        </p:spPr>
        <p:txBody>
          <a:bodyPr wrap="square" lIns="0" tIns="0" rIns="0" bIns="0">
            <a:spAutoFit/>
          </a:bodyPr>
          <a:lstStyle/>
          <a:p>
            <a:pPr eaLnBrk="1" fontAlgn="auto" hangingPunct="1">
              <a:lnSpc>
                <a:spcPts val="600"/>
              </a:lnSpc>
              <a:spcBef>
                <a:spcPts val="0"/>
              </a:spcBef>
              <a:spcAft>
                <a:spcPts val="0"/>
              </a:spcAft>
            </a:pPr>
            <a:r>
              <a:rPr lang="ja-JP" altLang="en-US" sz="600" dirty="0">
                <a:latin typeface="+mn-lt"/>
                <a:ea typeface="+mn-ea"/>
              </a:rPr>
              <a:t>ハンドルのボタンを押して、キーをかざすだけで施解錠します。</a:t>
            </a:r>
          </a:p>
        </p:txBody>
      </p:sp>
      <p:sp>
        <p:nvSpPr>
          <p:cNvPr id="2" name="正方形/長方形 1">
            <a:extLst>
              <a:ext uri="{FF2B5EF4-FFF2-40B4-BE49-F238E27FC236}">
                <a16:creationId xmlns:a16="http://schemas.microsoft.com/office/drawing/2014/main" id="{F7E810A9-8D37-4940-9D6C-9060EB8C219B}"/>
              </a:ext>
            </a:extLst>
          </p:cNvPr>
          <p:cNvSpPr/>
          <p:nvPr/>
        </p:nvSpPr>
        <p:spPr>
          <a:xfrm>
            <a:off x="7337101" y="5502275"/>
            <a:ext cx="1423292" cy="123111"/>
          </a:xfrm>
          <a:prstGeom prst="rect">
            <a:avLst/>
          </a:prstGeom>
          <a:noFill/>
        </p:spPr>
        <p:txBody>
          <a:bodyPr wrap="square" lIns="0" tIns="0" rIns="0" bIns="0">
            <a:spAutoFit/>
          </a:bodyPr>
          <a:lstStyle/>
          <a:p>
            <a:pPr eaLnBrk="1" fontAlgn="auto" hangingPunct="1">
              <a:spcBef>
                <a:spcPts val="0"/>
              </a:spcBef>
              <a:spcAft>
                <a:spcPts val="0"/>
              </a:spcAft>
            </a:pPr>
            <a:r>
              <a:rPr lang="ja-JP" altLang="en-US" sz="800" b="1" dirty="0">
                <a:latin typeface="+mj-lt"/>
                <a:ea typeface="+mn-ea"/>
              </a:rPr>
              <a:t>使い勝手で選べるキースタイル</a:t>
            </a:r>
            <a:endParaRPr lang="en-US" altLang="ja-JP" sz="800" b="1" dirty="0">
              <a:latin typeface="+mj-lt"/>
              <a:ea typeface="+mn-ea"/>
            </a:endParaRPr>
          </a:p>
        </p:txBody>
      </p:sp>
      <p:sp>
        <p:nvSpPr>
          <p:cNvPr id="5" name="テキスト ボックス 4">
            <a:extLst>
              <a:ext uri="{FF2B5EF4-FFF2-40B4-BE49-F238E27FC236}">
                <a16:creationId xmlns:a16="http://schemas.microsoft.com/office/drawing/2014/main" id="{C45B516A-24AD-B6FB-48C7-07B6FED42BA9}"/>
              </a:ext>
            </a:extLst>
          </p:cNvPr>
          <p:cNvSpPr txBox="1"/>
          <p:nvPr/>
        </p:nvSpPr>
        <p:spPr>
          <a:xfrm>
            <a:off x="6248870" y="4110038"/>
            <a:ext cx="2214563" cy="2460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fontAlgn="auto" hangingPunct="1">
              <a:spcBef>
                <a:spcPts val="0"/>
              </a:spcBef>
              <a:spcAft>
                <a:spcPts val="0"/>
              </a:spcAft>
              <a:defRPr/>
            </a:pPr>
            <a:r>
              <a:rPr lang="ja-JP" altLang="en-US" sz="1000" b="1" dirty="0">
                <a:latin typeface="+mn-ea"/>
                <a:ea typeface="+mn-ea"/>
              </a:rPr>
              <a:t>■選べる電気錠</a:t>
            </a:r>
          </a:p>
        </p:txBody>
      </p:sp>
      <p:sp>
        <p:nvSpPr>
          <p:cNvPr id="7" name="正方形/長方形 6">
            <a:extLst>
              <a:ext uri="{FF2B5EF4-FFF2-40B4-BE49-F238E27FC236}">
                <a16:creationId xmlns:a16="http://schemas.microsoft.com/office/drawing/2014/main" id="{EEE23401-D543-0580-62B5-6145D4647A99}"/>
              </a:ext>
            </a:extLst>
          </p:cNvPr>
          <p:cNvSpPr/>
          <p:nvPr/>
        </p:nvSpPr>
        <p:spPr>
          <a:xfrm>
            <a:off x="6352388" y="4337216"/>
            <a:ext cx="1392224" cy="130478"/>
          </a:xfrm>
          <a:prstGeom prst="rect">
            <a:avLst/>
          </a:prstGeom>
          <a:solidFill>
            <a:srgbClr val="1798A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84" name="テキスト ボックス 7">
            <a:extLst>
              <a:ext uri="{FF2B5EF4-FFF2-40B4-BE49-F238E27FC236}">
                <a16:creationId xmlns:a16="http://schemas.microsoft.com/office/drawing/2014/main" id="{13A73AA1-8C86-4FB6-B37F-CDC5E0C0754B}"/>
              </a:ext>
            </a:extLst>
          </p:cNvPr>
          <p:cNvSpPr txBox="1">
            <a:spLocks noChangeArrowheads="1"/>
          </p:cNvSpPr>
          <p:nvPr/>
        </p:nvSpPr>
        <p:spPr bwMode="auto">
          <a:xfrm>
            <a:off x="6382500" y="4340900"/>
            <a:ext cx="133200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600" dirty="0">
                <a:solidFill>
                  <a:schemeClr val="bg1"/>
                </a:solidFill>
                <a:latin typeface="游ゴシック" panose="020B0400000000000000" pitchFamily="50" charset="-128"/>
                <a:ea typeface="游ゴシック" panose="020B0400000000000000" pitchFamily="50" charset="-128"/>
              </a:rPr>
              <a:t>スマートロックシステム</a:t>
            </a:r>
            <a:r>
              <a:rPr lang="en-US" altLang="ja-JP" sz="800" b="1" dirty="0" err="1">
                <a:solidFill>
                  <a:schemeClr val="bg1"/>
                </a:solidFill>
                <a:latin typeface="游ゴシック" panose="020B0400000000000000" pitchFamily="50" charset="-128"/>
                <a:ea typeface="游ゴシック" panose="020B0400000000000000" pitchFamily="50" charset="-128"/>
              </a:rPr>
              <a:t>FamiLock</a:t>
            </a:r>
            <a:endParaRPr lang="ja-JP" altLang="en-US" sz="800" b="1" dirty="0">
              <a:solidFill>
                <a:schemeClr val="bg1"/>
              </a:solidFill>
              <a:latin typeface="游ゴシック" panose="020B0400000000000000" pitchFamily="50" charset="-128"/>
              <a:ea typeface="游ゴシック" panose="020B0400000000000000" pitchFamily="50" charset="-128"/>
            </a:endParaRPr>
          </a:p>
        </p:txBody>
      </p:sp>
      <p:sp>
        <p:nvSpPr>
          <p:cNvPr id="9" name="正方形/長方形 8">
            <a:extLst>
              <a:ext uri="{FF2B5EF4-FFF2-40B4-BE49-F238E27FC236}">
                <a16:creationId xmlns:a16="http://schemas.microsoft.com/office/drawing/2014/main" id="{CDA7DBDA-F289-9CAB-6B88-6BCF83A020D0}"/>
              </a:ext>
            </a:extLst>
          </p:cNvPr>
          <p:cNvSpPr/>
          <p:nvPr/>
        </p:nvSpPr>
        <p:spPr>
          <a:xfrm>
            <a:off x="6352388" y="5343810"/>
            <a:ext cx="1392224" cy="130478"/>
          </a:xfrm>
          <a:prstGeom prst="rect">
            <a:avLst/>
          </a:prstGeom>
          <a:solidFill>
            <a:schemeClr val="accent5">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1" name="テキスト ボックス 7">
            <a:extLst>
              <a:ext uri="{FF2B5EF4-FFF2-40B4-BE49-F238E27FC236}">
                <a16:creationId xmlns:a16="http://schemas.microsoft.com/office/drawing/2014/main" id="{726D38A4-56FC-2D65-F5DC-B1FBA9D65004}"/>
              </a:ext>
            </a:extLst>
          </p:cNvPr>
          <p:cNvSpPr txBox="1">
            <a:spLocks noChangeArrowheads="1"/>
          </p:cNvSpPr>
          <p:nvPr/>
        </p:nvSpPr>
        <p:spPr bwMode="auto">
          <a:xfrm>
            <a:off x="6382500" y="5347494"/>
            <a:ext cx="133200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lgn="ctr"/>
            <a:r>
              <a:rPr lang="ja-JP" altLang="en-US" sz="800" b="1" dirty="0">
                <a:solidFill>
                  <a:schemeClr val="bg1"/>
                </a:solidFill>
                <a:latin typeface="游ゴシック" panose="020B0400000000000000" pitchFamily="50" charset="-128"/>
                <a:ea typeface="游ゴシック" panose="020B0400000000000000" pitchFamily="50" charset="-128"/>
              </a:rPr>
              <a:t>顔認証システム</a:t>
            </a:r>
            <a:endParaRPr lang="ja-JP" altLang="en-US" sz="1000" b="1" dirty="0">
              <a:solidFill>
                <a:schemeClr val="bg1"/>
              </a:solidFill>
              <a:latin typeface="游ゴシック" panose="020B0400000000000000" pitchFamily="50" charset="-128"/>
              <a:ea typeface="游ゴシック" panose="020B0400000000000000" pitchFamily="50" charset="-128"/>
            </a:endParaRPr>
          </a:p>
        </p:txBody>
      </p:sp>
      <p:pic>
        <p:nvPicPr>
          <p:cNvPr id="22" name="図 21">
            <a:extLst>
              <a:ext uri="{FF2B5EF4-FFF2-40B4-BE49-F238E27FC236}">
                <a16:creationId xmlns:a16="http://schemas.microsoft.com/office/drawing/2014/main" id="{744E696A-4BF4-BBE8-6543-818E1DBF4B5C}"/>
              </a:ext>
            </a:extLst>
          </p:cNvPr>
          <p:cNvPicPr>
            <a:picLocks noChangeAspect="1"/>
          </p:cNvPicPr>
          <p:nvPr/>
        </p:nvPicPr>
        <p:blipFill>
          <a:blip r:embed="rId77"/>
          <a:stretch>
            <a:fillRect/>
          </a:stretch>
        </p:blipFill>
        <p:spPr>
          <a:xfrm>
            <a:off x="8154575" y="5627688"/>
            <a:ext cx="753782" cy="372957"/>
          </a:xfrm>
          <a:prstGeom prst="rect">
            <a:avLst/>
          </a:prstGeom>
        </p:spPr>
      </p:pic>
      <p:pic>
        <p:nvPicPr>
          <p:cNvPr id="24" name="図 23">
            <a:extLst>
              <a:ext uri="{FF2B5EF4-FFF2-40B4-BE49-F238E27FC236}">
                <a16:creationId xmlns:a16="http://schemas.microsoft.com/office/drawing/2014/main" id="{A1BC00B8-16CF-D9CA-F0E7-2A351DF897C6}"/>
              </a:ext>
            </a:extLst>
          </p:cNvPr>
          <p:cNvPicPr>
            <a:picLocks noChangeAspect="1"/>
          </p:cNvPicPr>
          <p:nvPr/>
        </p:nvPicPr>
        <p:blipFill>
          <a:blip r:embed="rId78"/>
          <a:stretch>
            <a:fillRect/>
          </a:stretch>
        </p:blipFill>
        <p:spPr>
          <a:xfrm>
            <a:off x="8988625" y="5604469"/>
            <a:ext cx="744338" cy="376103"/>
          </a:xfrm>
          <a:prstGeom prst="rect">
            <a:avLst/>
          </a:prstGeom>
        </p:spPr>
      </p:pic>
      <p:sp>
        <p:nvSpPr>
          <p:cNvPr id="25" name="正方形/長方形 24">
            <a:extLst>
              <a:ext uri="{FF2B5EF4-FFF2-40B4-BE49-F238E27FC236}">
                <a16:creationId xmlns:a16="http://schemas.microsoft.com/office/drawing/2014/main" id="{0034442B-CA84-01FE-49B4-86BD233F8323}"/>
              </a:ext>
            </a:extLst>
          </p:cNvPr>
          <p:cNvSpPr/>
          <p:nvPr/>
        </p:nvSpPr>
        <p:spPr>
          <a:xfrm>
            <a:off x="7338570" y="6027504"/>
            <a:ext cx="720000" cy="79381"/>
          </a:xfrm>
          <a:prstGeom prst="rect">
            <a:avLst/>
          </a:prstGeom>
          <a:noFill/>
        </p:spPr>
        <p:txBody>
          <a:bodyPr wrap="square" lIns="0" tIns="0" rIns="0" bIns="0">
            <a:spAutoFit/>
          </a:bodyPr>
          <a:lstStyle/>
          <a:p>
            <a:pPr eaLnBrk="1" fontAlgn="auto" hangingPunct="1">
              <a:lnSpc>
                <a:spcPts val="600"/>
              </a:lnSpc>
              <a:spcBef>
                <a:spcPts val="0"/>
              </a:spcBef>
              <a:spcAft>
                <a:spcPts val="0"/>
              </a:spcAft>
            </a:pPr>
            <a:r>
              <a:rPr lang="en-US" altLang="ja-JP" sz="500" dirty="0">
                <a:latin typeface="+mj-lt"/>
                <a:ea typeface="+mn-ea"/>
              </a:rPr>
              <a:t>STYLE01</a:t>
            </a:r>
            <a:r>
              <a:rPr lang="ja-JP" altLang="en-US" sz="600" dirty="0">
                <a:latin typeface="+mj-lt"/>
                <a:ea typeface="+mn-ea"/>
              </a:rPr>
              <a:t>｜</a:t>
            </a:r>
            <a:r>
              <a:rPr lang="en-US" altLang="ja-JP" sz="600" dirty="0">
                <a:latin typeface="+mj-lt"/>
                <a:ea typeface="+mn-ea"/>
              </a:rPr>
              <a:t>FACE</a:t>
            </a:r>
            <a:r>
              <a:rPr lang="ja-JP" altLang="en-US" sz="600" dirty="0">
                <a:latin typeface="+mj-lt"/>
                <a:ea typeface="+mn-ea"/>
              </a:rPr>
              <a:t>キー</a:t>
            </a:r>
          </a:p>
        </p:txBody>
      </p:sp>
      <p:sp>
        <p:nvSpPr>
          <p:cNvPr id="26" name="正方形/長方形 25">
            <a:extLst>
              <a:ext uri="{FF2B5EF4-FFF2-40B4-BE49-F238E27FC236}">
                <a16:creationId xmlns:a16="http://schemas.microsoft.com/office/drawing/2014/main" id="{1F345BDC-5DC6-9E3C-840E-E900C4259777}"/>
              </a:ext>
            </a:extLst>
          </p:cNvPr>
          <p:cNvSpPr/>
          <p:nvPr/>
        </p:nvSpPr>
        <p:spPr>
          <a:xfrm>
            <a:off x="8167281" y="6027504"/>
            <a:ext cx="720000" cy="79381"/>
          </a:xfrm>
          <a:prstGeom prst="rect">
            <a:avLst/>
          </a:prstGeom>
          <a:noFill/>
        </p:spPr>
        <p:txBody>
          <a:bodyPr wrap="square" lIns="0" tIns="0" rIns="0" bIns="0">
            <a:spAutoFit/>
          </a:bodyPr>
          <a:lstStyle/>
          <a:p>
            <a:pPr eaLnBrk="1" fontAlgn="auto" hangingPunct="1">
              <a:lnSpc>
                <a:spcPts val="600"/>
              </a:lnSpc>
              <a:spcBef>
                <a:spcPts val="0"/>
              </a:spcBef>
              <a:spcAft>
                <a:spcPts val="0"/>
              </a:spcAft>
            </a:pPr>
            <a:r>
              <a:rPr lang="en-US" altLang="ja-JP" sz="500" dirty="0">
                <a:latin typeface="+mj-lt"/>
                <a:ea typeface="+mn-ea"/>
              </a:rPr>
              <a:t>STYLE02 </a:t>
            </a:r>
            <a:r>
              <a:rPr lang="ja-JP" altLang="en-US" sz="600" dirty="0">
                <a:latin typeface="+mj-lt"/>
                <a:ea typeface="+mn-ea"/>
              </a:rPr>
              <a:t>｜</a:t>
            </a:r>
            <a:r>
              <a:rPr lang="en-US" altLang="ja-JP" sz="600" dirty="0" err="1">
                <a:latin typeface="+mj-lt"/>
                <a:ea typeface="+mn-ea"/>
              </a:rPr>
              <a:t>Tebra</a:t>
            </a:r>
            <a:r>
              <a:rPr lang="ja-JP" altLang="en-US" sz="600" dirty="0">
                <a:latin typeface="+mj-lt"/>
                <a:ea typeface="+mn-ea"/>
              </a:rPr>
              <a:t>キー</a:t>
            </a:r>
          </a:p>
        </p:txBody>
      </p:sp>
      <p:sp>
        <p:nvSpPr>
          <p:cNvPr id="27" name="正方形/長方形 26">
            <a:extLst>
              <a:ext uri="{FF2B5EF4-FFF2-40B4-BE49-F238E27FC236}">
                <a16:creationId xmlns:a16="http://schemas.microsoft.com/office/drawing/2014/main" id="{FAC6FCCA-EA3C-C96E-39B9-F244C4ECDF19}"/>
              </a:ext>
            </a:extLst>
          </p:cNvPr>
          <p:cNvSpPr/>
          <p:nvPr/>
        </p:nvSpPr>
        <p:spPr>
          <a:xfrm>
            <a:off x="8998062" y="6027504"/>
            <a:ext cx="720000" cy="79381"/>
          </a:xfrm>
          <a:prstGeom prst="rect">
            <a:avLst/>
          </a:prstGeom>
          <a:noFill/>
        </p:spPr>
        <p:txBody>
          <a:bodyPr wrap="square" lIns="0" tIns="0" rIns="0" bIns="0">
            <a:spAutoFit/>
          </a:bodyPr>
          <a:lstStyle/>
          <a:p>
            <a:pPr eaLnBrk="1" fontAlgn="auto" hangingPunct="1">
              <a:lnSpc>
                <a:spcPts val="600"/>
              </a:lnSpc>
              <a:spcBef>
                <a:spcPts val="0"/>
              </a:spcBef>
              <a:spcAft>
                <a:spcPts val="0"/>
              </a:spcAft>
            </a:pPr>
            <a:r>
              <a:rPr lang="en-US" altLang="ja-JP" sz="500" dirty="0">
                <a:latin typeface="+mj-lt"/>
                <a:ea typeface="+mn-ea"/>
              </a:rPr>
              <a:t>STYLE03  </a:t>
            </a:r>
            <a:r>
              <a:rPr lang="ja-JP" altLang="en-US" sz="600" dirty="0">
                <a:latin typeface="+mj-lt"/>
                <a:ea typeface="+mn-ea"/>
              </a:rPr>
              <a:t>｜</a:t>
            </a:r>
            <a:r>
              <a:rPr lang="en-US" altLang="ja-JP" sz="600" dirty="0">
                <a:latin typeface="+mj-lt"/>
                <a:ea typeface="+mn-ea"/>
              </a:rPr>
              <a:t>TL</a:t>
            </a:r>
            <a:r>
              <a:rPr lang="ja-JP" altLang="en-US" sz="600" dirty="0">
                <a:latin typeface="+mj-lt"/>
                <a:ea typeface="+mn-ea"/>
              </a:rPr>
              <a:t>キー</a:t>
            </a:r>
          </a:p>
        </p:txBody>
      </p:sp>
      <p:pic>
        <p:nvPicPr>
          <p:cNvPr id="3" name="図 2">
            <a:extLst>
              <a:ext uri="{FF2B5EF4-FFF2-40B4-BE49-F238E27FC236}">
                <a16:creationId xmlns:a16="http://schemas.microsoft.com/office/drawing/2014/main" id="{B9715935-2638-4215-8018-801C99553AF3}"/>
              </a:ext>
            </a:extLst>
          </p:cNvPr>
          <p:cNvPicPr>
            <a:picLocks noChangeAspect="1"/>
          </p:cNvPicPr>
          <p:nvPr/>
        </p:nvPicPr>
        <p:blipFill rotWithShape="1">
          <a:blip r:embed="rId79"/>
          <a:srcRect b="17161"/>
          <a:stretch/>
        </p:blipFill>
        <p:spPr>
          <a:xfrm>
            <a:off x="7337101" y="5634275"/>
            <a:ext cx="756017" cy="360125"/>
          </a:xfrm>
          <a:prstGeom prst="rect">
            <a:avLst/>
          </a:prstGeom>
        </p:spPr>
      </p:pic>
      <p:pic>
        <p:nvPicPr>
          <p:cNvPr id="6" name="図 5">
            <a:extLst>
              <a:ext uri="{FF2B5EF4-FFF2-40B4-BE49-F238E27FC236}">
                <a16:creationId xmlns:a16="http://schemas.microsoft.com/office/drawing/2014/main" id="{9B755209-EA91-4866-9D73-5A96408D52E1}"/>
              </a:ext>
            </a:extLst>
          </p:cNvPr>
          <p:cNvPicPr>
            <a:picLocks noChangeAspect="1"/>
          </p:cNvPicPr>
          <p:nvPr/>
        </p:nvPicPr>
        <p:blipFill rotWithShape="1">
          <a:blip r:embed="rId80"/>
          <a:srcRect b="5623"/>
          <a:stretch/>
        </p:blipFill>
        <p:spPr>
          <a:xfrm>
            <a:off x="6366052" y="5499974"/>
            <a:ext cx="872948" cy="912920"/>
          </a:xfrm>
          <a:prstGeom prst="rect">
            <a:avLst/>
          </a:prstGeom>
        </p:spPr>
      </p:pic>
      <p:pic>
        <p:nvPicPr>
          <p:cNvPr id="176" name="図 175">
            <a:extLst>
              <a:ext uri="{FF2B5EF4-FFF2-40B4-BE49-F238E27FC236}">
                <a16:creationId xmlns:a16="http://schemas.microsoft.com/office/drawing/2014/main" id="{EFC1E6B8-F6C7-4C3D-A2D7-EC6C328826AF}"/>
              </a:ext>
            </a:extLst>
          </p:cNvPr>
          <p:cNvPicPr>
            <a:picLocks noChangeAspect="1"/>
          </p:cNvPicPr>
          <p:nvPr/>
        </p:nvPicPr>
        <p:blipFill>
          <a:blip r:embed="rId81"/>
          <a:stretch>
            <a:fillRect/>
          </a:stretch>
        </p:blipFill>
        <p:spPr>
          <a:xfrm>
            <a:off x="6477000" y="4486106"/>
            <a:ext cx="834065" cy="560556"/>
          </a:xfrm>
          <a:prstGeom prst="rect">
            <a:avLst/>
          </a:prstGeom>
        </p:spPr>
      </p:pic>
    </p:spTree>
  </p:cSld>
  <p:clrMapOvr>
    <a:masterClrMapping/>
  </p:clrMapOvr>
</p:sld>
</file>

<file path=ppt/theme/theme1.xml><?xml version="1.0" encoding="utf-8"?>
<a:theme xmlns:a="http://schemas.openxmlformats.org/drawingml/2006/main" name="1_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ユーザー定義 1">
      <a:majorFont>
        <a:latin typeface="游ゴシック"/>
        <a:ea typeface="游ゴシック"/>
        <a:cs typeface=""/>
      </a:majorFont>
      <a:minorFont>
        <a:latin typeface="游ゴシック"/>
        <a:ea typeface="游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20dde046-3715-4dd3-93b0-81b2c629dab0">JPFS0378-262343837-34708</_dlc_DocId>
    <_dlc_DocIdUrl xmlns="20dde046-3715-4dd3-93b0-81b2c629dab0">
      <Url>https://lixilgroup.sharepoint.com/sites/JPFS0378/_layouts/15/DocIdRedir.aspx?ID=JPFS0378-262343837-34708</Url>
      <Description>JPFS0378-262343837-34708</Description>
    </_dlc_DocIdUrl>
    <TaxCatchAll xmlns="9e7834bc-a986-4417-b173-91d7a069e1bd" xsi:nil="true"/>
    <lcf76f155ced4ddcb4097134ff3c332f xmlns="cc6cf975-3982-4db8-b1a3-018fa96356fa">
      <Terms xmlns="http://schemas.microsoft.com/office/infopath/2007/PartnerControls"/>
    </lcf76f155ced4ddcb4097134ff3c332f>
  </documentManagement>
</p:properti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E540D7B159624F4485F50E6B3CA1708F" ma:contentTypeVersion="16" ma:contentTypeDescription="新しいドキュメントを作成します。" ma:contentTypeScope="" ma:versionID="38508b461964cc003f7441e14fb4bddc">
  <xsd:schema xmlns:xsd="http://www.w3.org/2001/XMLSchema" xmlns:xs="http://www.w3.org/2001/XMLSchema" xmlns:p="http://schemas.microsoft.com/office/2006/metadata/properties" xmlns:ns2="cc6cf975-3982-4db8-b1a3-018fa96356fa" xmlns:ns3="20dde046-3715-4dd3-93b0-81b2c629dab0" xmlns:ns4="9e7834bc-a986-4417-b173-91d7a069e1bd" targetNamespace="http://schemas.microsoft.com/office/2006/metadata/properties" ma:root="true" ma:fieldsID="b524b9a86cc6352def3881c47d3d3b84" ns2:_="" ns3:_="" ns4:_="">
    <xsd:import namespace="cc6cf975-3982-4db8-b1a3-018fa96356fa"/>
    <xsd:import namespace="20dde046-3715-4dd3-93b0-81b2c629dab0"/>
    <xsd:import namespace="9e7834bc-a986-4417-b173-91d7a069e1b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Location" minOccurs="0"/>
                <xsd:element ref="ns3:_dlc_DocId" minOccurs="0"/>
                <xsd:element ref="ns3:_dlc_DocIdUrl" minOccurs="0"/>
                <xsd:element ref="ns3:_dlc_DocIdPersistId" minOccurs="0"/>
                <xsd:element ref="ns2:MediaLengthInSeconds" minOccurs="0"/>
                <xsd:element ref="ns2:MediaServiceAutoKeyPoints" minOccurs="0"/>
                <xsd:element ref="ns2:MediaServiceKeyPoint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6cf975-3982-4db8-b1a3-018fa96356f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KeyPoints" ma:index="23" nillable="true" ma:displayName="KeyPoints" ma:internalName="MediaServiceKeyPoints" ma:readOnly="true">
      <xsd:simpleType>
        <xsd:restriction base="dms:Note">
          <xsd:maxLength value="255"/>
        </xsd:restriction>
      </xsd:simpleType>
    </xsd:element>
    <xsd:element name="lcf76f155ced4ddcb4097134ff3c332f" ma:index="25" nillable="true" ma:taxonomy="true" ma:internalName="lcf76f155ced4ddcb4097134ff3c332f" ma:taxonomyFieldName="MediaServiceImageTags" ma:displayName="画像タグ" ma:readOnly="false" ma:fieldId="{5cf76f15-5ced-4ddc-b409-7134ff3c332f}" ma:taxonomyMulti="true" ma:sspId="48e9c2bd-e334-435e-baf5-cfb9b565735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0dde046-3715-4dd3-93b0-81b2c629dab0" elementFormDefault="qualified">
    <xsd:import namespace="http://schemas.microsoft.com/office/2006/documentManagement/types"/>
    <xsd:import namespace="http://schemas.microsoft.com/office/infopath/2007/PartnerControls"/>
    <xsd:element name="SharedWithUsers" ma:index="14"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共有相手の詳細情報" ma:internalName="SharedWithDetails" ma:readOnly="true">
      <xsd:simpleType>
        <xsd:restriction base="dms:Note">
          <xsd:maxLength value="255"/>
        </xsd:restriction>
      </xsd:simpleType>
    </xsd:element>
    <xsd:element name="_dlc_DocId" ma:index="18" nillable="true" ma:displayName="ドキュメント ID 値" ma:description="このアイテムに割り当てられているドキュメント ID の値です。" ma:internalName="_dlc_DocId" ma:readOnly="true">
      <xsd:simpleType>
        <xsd:restriction base="dms:Text"/>
      </xsd:simpleType>
    </xsd:element>
    <xsd:element name="_dlc_DocIdUrl" ma:index="19" nillable="true" ma:displayName="ドキュメントID:" ma:description="このドキュメントへの常時接続リンクです。"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0" nillable="true" ma:displayName="ID を保持" ma:description="追加時に ID を保持します。"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e7834bc-a986-4417-b173-91d7a069e1bd" elementFormDefault="qualified">
    <xsd:import namespace="http://schemas.microsoft.com/office/2006/documentManagement/types"/>
    <xsd:import namespace="http://schemas.microsoft.com/office/infopath/2007/PartnerControls"/>
    <xsd:element name="TaxCatchAll" ma:index="26" nillable="true" ma:displayName="Taxonomy Catch All Column" ma:hidden="true" ma:list="{19309A14-71E6-4248-9382-DA79E6E4ABB3}" ma:internalName="TaxCatchAll" ma:showField="CatchAllData" ma:web="{20dde046-3715-4dd3-93b0-81b2c629dab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LongProperties xmlns="http://schemas.microsoft.com/office/2006/metadata/longProperties"/>
</file>

<file path=customXml/itemProps1.xml><?xml version="1.0" encoding="utf-8"?>
<ds:datastoreItem xmlns:ds="http://schemas.openxmlformats.org/officeDocument/2006/customXml" ds:itemID="{F2EDFC92-E35E-44F0-B275-4053AED7B0E7}">
  <ds:schemaRefs>
    <ds:schemaRef ds:uri="20dde046-3715-4dd3-93b0-81b2c629dab0"/>
    <ds:schemaRef ds:uri="9e7834bc-a986-4417-b173-91d7a069e1bd"/>
    <ds:schemaRef ds:uri="http://purl.org/dc/elements/1.1/"/>
    <ds:schemaRef ds:uri="http://schemas.microsoft.com/office/2006/metadata/properties"/>
    <ds:schemaRef ds:uri="http://schemas.microsoft.com/office/infopath/2007/PartnerControls"/>
    <ds:schemaRef ds:uri="http://purl.org/dc/terms/"/>
    <ds:schemaRef ds:uri="cc6cf975-3982-4db8-b1a3-018fa96356fa"/>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DEE09CF4-9C35-4DA7-9F5F-E8FAE22C7AE9}">
  <ds:schemaRefs>
    <ds:schemaRef ds:uri="http://schemas.microsoft.com/sharepoint/events"/>
  </ds:schemaRefs>
</ds:datastoreItem>
</file>

<file path=customXml/itemProps3.xml><?xml version="1.0" encoding="utf-8"?>
<ds:datastoreItem xmlns:ds="http://schemas.openxmlformats.org/officeDocument/2006/customXml" ds:itemID="{E6D1C2A7-AA81-4C99-B0C5-4D8B0DF436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6cf975-3982-4db8-b1a3-018fa96356fa"/>
    <ds:schemaRef ds:uri="20dde046-3715-4dd3-93b0-81b2c629dab0"/>
    <ds:schemaRef ds:uri="9e7834bc-a986-4417-b173-91d7a069e1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C7F5B663-DEF7-4DF4-BF9B-2C7040CEE2D3}">
  <ds:schemaRefs>
    <ds:schemaRef ds:uri="http://schemas.microsoft.com/sharepoint/v3/contenttype/forms"/>
  </ds:schemaRefs>
</ds:datastoreItem>
</file>

<file path=customXml/itemProps5.xml><?xml version="1.0" encoding="utf-8"?>
<ds:datastoreItem xmlns:ds="http://schemas.openxmlformats.org/officeDocument/2006/customXml" ds:itemID="{3C36D67D-9521-4936-A922-B29A552147EE}">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
  <TotalTime>1199</TotalTime>
  <Words>334</Words>
  <Application>Microsoft Office PowerPoint</Application>
  <PresentationFormat>A4 210 x 297 mm</PresentationFormat>
  <Paragraphs>66</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HGPｺﾞｼｯｸE</vt:lpstr>
      <vt:lpstr>Yu Gothic</vt:lpstr>
      <vt:lpstr>Yu Gothic</vt:lpstr>
      <vt:lpstr>游ゴシック Medium</vt:lpstr>
      <vt:lpstr>Arial</vt:lpstr>
      <vt:lpstr>Calibri</vt:lpstr>
      <vt:lpstr>Segoe UI</vt:lpstr>
      <vt:lpstr>1_LIXILテーマ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ジエスタ2／ジエスタ2防火戸</dc:title>
  <dc:creator>武田 真弓(Mayumi Takeda)</dc:creator>
  <cp:lastModifiedBy>武田 真弓(Mayumi Takeda)</cp:lastModifiedBy>
  <cp:revision>37</cp:revision>
  <dcterms:created xsi:type="dcterms:W3CDTF">2018-03-22T01:27:25Z</dcterms:created>
  <dcterms:modified xsi:type="dcterms:W3CDTF">2024-08-08T07:02:05Z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2018-03-19T00:00:00Z</vt:filetime>
  </property>
  <property fmtid="{D5CDD505-2E9C-101B-9397-08002B2CF9AE}" pid="3" name="Creator">
    <vt:lpwstr>Adobe InDesign CS6 (Windows)</vt:lpwstr>
  </property>
  <property fmtid="{D5CDD505-2E9C-101B-9397-08002B2CF9AE}" pid="4" name="LastSaved">
    <vt:filetime>2018-03-22T00:00:00Z</vt:filetime>
  </property>
  <property fmtid="{D5CDD505-2E9C-101B-9397-08002B2CF9AE}" pid="5" name="_dlc_DocId">
    <vt:lpwstr>JPFS0378-262343837-25035</vt:lpwstr>
  </property>
  <property fmtid="{D5CDD505-2E9C-101B-9397-08002B2CF9AE}" pid="6" name="_dlc_DocIdItemGuid">
    <vt:lpwstr>c641d072-41ee-49c2-a1ae-8223dc7323aa</vt:lpwstr>
  </property>
  <property fmtid="{D5CDD505-2E9C-101B-9397-08002B2CF9AE}" pid="7" name="_dlc_DocIdUrl">
    <vt:lpwstr>https://lixilgroup.sharepoint.com/sites/JPFS0378/_layouts/15/DocIdRedir.aspx?ID=JPFS0378-262343837-25035, JPFS0378-262343837-25035</vt:lpwstr>
  </property>
  <property fmtid="{D5CDD505-2E9C-101B-9397-08002B2CF9AE}" pid="8" name="ContentTypeId">
    <vt:lpwstr>0x010100E540D7B159624F4485F50E6B3CA1708F</vt:lpwstr>
  </property>
  <property fmtid="{D5CDD505-2E9C-101B-9397-08002B2CF9AE}" pid="9" name="MediaServiceImageTags">
    <vt:lpwstr/>
  </property>
</Properties>
</file>