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"/>
  </p:notesMasterIdLst>
  <p:sldIdLst>
    <p:sldId id="321" r:id="rId2"/>
  </p:sldIdLst>
  <p:sldSz cx="9906000" cy="6858000" type="A4"/>
  <p:notesSz cx="9906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6" autoAdjust="0"/>
    <p:restoredTop sz="97778" autoAdjust="0"/>
  </p:normalViewPr>
  <p:slideViewPr>
    <p:cSldViewPr>
      <p:cViewPr>
        <p:scale>
          <a:sx n="100" d="100"/>
          <a:sy n="100" d="100"/>
        </p:scale>
        <p:origin x="666" y="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11813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527A9-96D2-4D52-888A-4205AA9A31D0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0600" y="3300413"/>
            <a:ext cx="79248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292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11813" y="6513513"/>
            <a:ext cx="4292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3384A-0D54-450A-BB62-3C81D3581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52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AEFF142B-15AE-4177-846E-E4D5674A87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323CEE4F-9925-4C64-A4B3-80548B522A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B03B64-233E-4FB7-88D2-48B6385D62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8B1D1B-9EE1-4EFC-ADF2-CE397AD8B405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78C2B2D-B6E9-4EF7-8510-A4D80A6572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D29FF2C5-FBBA-4F17-B016-C55ADD69E97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pic>
        <p:nvPicPr>
          <p:cNvPr id="4" name="図 70">
            <a:extLst>
              <a:ext uri="{FF2B5EF4-FFF2-40B4-BE49-F238E27FC236}">
                <a16:creationId xmlns:a16="http://schemas.microsoft.com/office/drawing/2014/main" id="{BE7B2B87-D302-40C2-BFA1-6874585887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75B14BC-0400-4EF2-AF75-0E53329479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396D1981-A3EC-4F8D-A3B3-7BF23718B7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5496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1AFBD42-70ED-4908-A148-D2D530B7F8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9">
            <a:extLst>
              <a:ext uri="{FF2B5EF4-FFF2-40B4-BE49-F238E27FC236}">
                <a16:creationId xmlns:a16="http://schemas.microsoft.com/office/drawing/2014/main" id="{58C2E5C9-37C1-4D02-98A0-B94D2C0A92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34022" y="6734147"/>
            <a:ext cx="856020" cy="698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454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4" name="図 13">
            <a:extLst>
              <a:ext uri="{FF2B5EF4-FFF2-40B4-BE49-F238E27FC236}">
                <a16:creationId xmlns:a16="http://schemas.microsoft.com/office/drawing/2014/main" id="{E2B44D63-806A-4F2B-AF19-9E8F6CECEC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22" y="6541167"/>
            <a:ext cx="856020" cy="18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288">
            <a:extLst>
              <a:ext uri="{FF2B5EF4-FFF2-40B4-BE49-F238E27FC236}">
                <a16:creationId xmlns:a16="http://schemas.microsoft.com/office/drawing/2014/main" id="{119CA27F-93BA-423D-9A00-ECE2CAC396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05E3BDD-F96D-45CA-990B-CDE288EBB8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7" name="図 70">
            <a:extLst>
              <a:ext uri="{FF2B5EF4-FFF2-40B4-BE49-F238E27FC236}">
                <a16:creationId xmlns:a16="http://schemas.microsoft.com/office/drawing/2014/main" id="{4ECFE546-5E14-41DB-BA1D-B217AAC630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2D4FE77-CB97-47B2-BABC-25083F6217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76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88">
            <a:extLst>
              <a:ext uri="{FF2B5EF4-FFF2-40B4-BE49-F238E27FC236}">
                <a16:creationId xmlns:a16="http://schemas.microsoft.com/office/drawing/2014/main" id="{98CCDB82-8B3D-4107-97AF-0FBF20549A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F885732-FFF9-4655-B44B-1CF0F777BD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4" name="図 70">
            <a:extLst>
              <a:ext uri="{FF2B5EF4-FFF2-40B4-BE49-F238E27FC236}">
                <a16:creationId xmlns:a16="http://schemas.microsoft.com/office/drawing/2014/main" id="{D9041986-065F-44AC-AB4C-2FB80B8A90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23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4C3C18A8-82BA-4A44-AFDA-4A2CA0FE85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34022" y="6734147"/>
            <a:ext cx="856020" cy="698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454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3" name="図 13">
            <a:extLst>
              <a:ext uri="{FF2B5EF4-FFF2-40B4-BE49-F238E27FC236}">
                <a16:creationId xmlns:a16="http://schemas.microsoft.com/office/drawing/2014/main" id="{07B97388-1F3C-40BC-A1EF-53F9A21E2C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22" y="6541167"/>
            <a:ext cx="856020" cy="18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288">
            <a:extLst>
              <a:ext uri="{FF2B5EF4-FFF2-40B4-BE49-F238E27FC236}">
                <a16:creationId xmlns:a16="http://schemas.microsoft.com/office/drawing/2014/main" id="{110DDE51-516E-421D-906E-AAE29DA7C8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FF618A0-F849-48EB-8DDE-DDE9045027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6" name="図 70">
            <a:extLst>
              <a:ext uri="{FF2B5EF4-FFF2-40B4-BE49-F238E27FC236}">
                <a16:creationId xmlns:a16="http://schemas.microsoft.com/office/drawing/2014/main" id="{4DF1B64C-E711-41D1-BA5D-5685A4FA8A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D08AAE0-0578-44BA-A081-6ECEF49229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12">
            <a:extLst>
              <a:ext uri="{FF2B5EF4-FFF2-40B4-BE49-F238E27FC236}">
                <a16:creationId xmlns:a16="http://schemas.microsoft.com/office/drawing/2014/main" id="{810B37A8-D3C6-4051-B5C1-81EA205BA1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374" y="115212"/>
            <a:ext cx="436835" cy="145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40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2">
            <a:extLst>
              <a:ext uri="{FF2B5EF4-FFF2-40B4-BE49-F238E27FC236}">
                <a16:creationId xmlns:a16="http://schemas.microsoft.com/office/drawing/2014/main" id="{9EE42F46-0C97-48B1-B619-52F2EE2939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374" y="115212"/>
            <a:ext cx="436835" cy="145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10E36D7B-1A2D-49D8-B66A-59B0635855A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0768EBC-F3E4-421F-9042-3ED29F310D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5" name="図 70">
            <a:extLst>
              <a:ext uri="{FF2B5EF4-FFF2-40B4-BE49-F238E27FC236}">
                <a16:creationId xmlns:a16="http://schemas.microsoft.com/office/drawing/2014/main" id="{45255CCC-A6C1-4B79-8DBD-2AFF26669A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84ACABA-4D83-47EB-A842-CB0226A273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86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2">
            <a:extLst>
              <a:ext uri="{FF2B5EF4-FFF2-40B4-BE49-F238E27FC236}">
                <a16:creationId xmlns:a16="http://schemas.microsoft.com/office/drawing/2014/main" id="{0D8956D9-2C76-46E9-BFD2-240E22696C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767" y="125294"/>
            <a:ext cx="557443" cy="113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83ADC51E-9763-4CE7-9BAA-DC83FF6B8E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8CE2D12-5DE1-4D8B-9E74-FCC569EBEC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5" name="図 70">
            <a:extLst>
              <a:ext uri="{FF2B5EF4-FFF2-40B4-BE49-F238E27FC236}">
                <a16:creationId xmlns:a16="http://schemas.microsoft.com/office/drawing/2014/main" id="{6EB06AA7-54A3-4BCE-AFEA-E37CA29AC9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B481CDD-C466-465F-B27B-4BD1C1B550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78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2">
            <a:extLst>
              <a:ext uri="{FF2B5EF4-FFF2-40B4-BE49-F238E27FC236}">
                <a16:creationId xmlns:a16="http://schemas.microsoft.com/office/drawing/2014/main" id="{223022AC-3846-464D-908B-2A88CCDE3B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772" y="118093"/>
            <a:ext cx="532438" cy="12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336C6C83-FB8D-48E7-8099-FF6FCAD17F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D46292B-EA1A-48C2-9108-7E043616D6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5" name="図 70">
            <a:extLst>
              <a:ext uri="{FF2B5EF4-FFF2-40B4-BE49-F238E27FC236}">
                <a16:creationId xmlns:a16="http://schemas.microsoft.com/office/drawing/2014/main" id="{6C80A0B1-5F87-4D06-9717-4B53C80D83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C0F15AA-DF6F-4BAE-90CB-00D4D1411E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45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48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</p:sldLayoutIdLst>
  <p:hf sldNum="0" hdr="0" ftr="0" dt="0"/>
  <p:txStyles>
    <p:titleStyle>
      <a:lvl1pPr algn="l" defTabSz="446456" rtl="0" eaLnBrk="0" fontAlgn="base" hangingPunct="0">
        <a:spcBef>
          <a:spcPct val="0"/>
        </a:spcBef>
        <a:spcAft>
          <a:spcPct val="0"/>
        </a:spcAft>
        <a:defRPr kumimoji="1" sz="1905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  <a:lvl2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2pPr>
      <a:lvl3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3pPr>
      <a:lvl4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4pPr>
      <a:lvl5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5pPr>
      <a:lvl6pPr marL="414772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6pPr>
      <a:lvl7pPr marL="829544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7pPr>
      <a:lvl8pPr marL="1244316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8pPr>
      <a:lvl9pPr marL="1659087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9pPr>
    </p:titleStyle>
    <p:bodyStyle>
      <a:lvl1pPr indent="-146898" algn="l" defTabSz="446456" rtl="0" eaLnBrk="0" fontAlgn="base" hangingPunct="0">
        <a:spcBef>
          <a:spcPts val="340"/>
        </a:spcBef>
        <a:spcAft>
          <a:spcPct val="0"/>
        </a:spcAft>
        <a:buSzPct val="100000"/>
        <a:buBlip>
          <a:blip r:embed="rId9"/>
        </a:buBlip>
        <a:defRPr kumimoji="1" sz="1724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72822" algn="l" defTabSz="446456" rtl="0" eaLnBrk="0" fontAlgn="base" hangingPunct="0">
        <a:spcBef>
          <a:spcPts val="318"/>
        </a:spcBef>
        <a:spcAft>
          <a:spcPct val="0"/>
        </a:spcAft>
        <a:defRPr kumimoji="1" sz="1724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72822" algn="l" defTabSz="446456" rtl="0" eaLnBrk="0" fontAlgn="base" hangingPunct="0">
        <a:spcBef>
          <a:spcPts val="295"/>
        </a:spcBef>
        <a:spcAft>
          <a:spcPct val="0"/>
        </a:spcAft>
        <a:defRPr kumimoji="1" sz="1089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14957" indent="-84971" algn="l" defTabSz="446456" rtl="0" eaLnBrk="0" fontAlgn="base" hangingPunct="0">
        <a:spcBef>
          <a:spcPts val="272"/>
        </a:spcBef>
        <a:spcAft>
          <a:spcPct val="0"/>
        </a:spcAft>
        <a:defRPr kumimoji="1" sz="998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408496" indent="-182903" algn="l" defTabSz="446456" rtl="0" eaLnBrk="0" fontAlgn="base" hangingPunct="0">
        <a:spcBef>
          <a:spcPts val="272"/>
        </a:spcBef>
        <a:spcAft>
          <a:spcPct val="0"/>
        </a:spcAft>
        <a:buFont typeface="Arial" panose="020B0604020202020204" pitchFamily="34" charset="0"/>
        <a:buChar char="•"/>
        <a:defRPr kumimoji="1" sz="998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462148" marR="0" indent="-265801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Char char="•"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6pPr>
      <a:lvl7pPr marL="3425868" marR="0" indent="0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None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7pPr>
      <a:lvl8pPr marL="3904619" marR="0" indent="-478751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Char char="•"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8pPr>
      <a:lvl9pPr marL="3904619" marR="0" indent="-478751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Char char="•"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1pPr>
      <a:lvl2pPr marL="447663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2pPr>
      <a:lvl3pPr marL="895327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3pPr>
      <a:lvl4pPr marL="1342990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4pPr>
      <a:lvl5pPr marL="1790653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5pPr>
      <a:lvl6pPr marL="2238316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6pPr>
      <a:lvl7pPr marL="2685980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7pPr>
      <a:lvl8pPr marL="3133643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8pPr>
      <a:lvl9pPr marL="3581306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9" Type="http://schemas.openxmlformats.org/officeDocument/2006/relationships/image" Target="../media/image42.jpeg"/><Relationship Id="rId21" Type="http://schemas.openxmlformats.org/officeDocument/2006/relationships/image" Target="../media/image24.jpeg"/><Relationship Id="rId34" Type="http://schemas.openxmlformats.org/officeDocument/2006/relationships/image" Target="../media/image37.jpeg"/><Relationship Id="rId42" Type="http://schemas.openxmlformats.org/officeDocument/2006/relationships/image" Target="../media/image45.jpeg"/><Relationship Id="rId47" Type="http://schemas.openxmlformats.org/officeDocument/2006/relationships/image" Target="../media/image50.jpeg"/><Relationship Id="rId50" Type="http://schemas.openxmlformats.org/officeDocument/2006/relationships/image" Target="../media/image53.jpeg"/><Relationship Id="rId55" Type="http://schemas.openxmlformats.org/officeDocument/2006/relationships/image" Target="../media/image58.jpeg"/><Relationship Id="rId63" Type="http://schemas.openxmlformats.org/officeDocument/2006/relationships/image" Target="../media/image66.jpeg"/><Relationship Id="rId68" Type="http://schemas.openxmlformats.org/officeDocument/2006/relationships/image" Target="../media/image71.tiff"/><Relationship Id="rId7" Type="http://schemas.openxmlformats.org/officeDocument/2006/relationships/hyperlink" Target="http://sas0.intra.tostem.co.jp/photods/photo/05000/A/1612_DR_CHR_00594A.JPG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hyperlink" Target="http://sas0.intra.tostem.co.jp/photods/photo/05000/A/1612_DR_CHR_00401A.JPG" TargetMode="External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37" Type="http://schemas.openxmlformats.org/officeDocument/2006/relationships/image" Target="../media/image40.jpeg"/><Relationship Id="rId40" Type="http://schemas.openxmlformats.org/officeDocument/2006/relationships/image" Target="../media/image43.jpeg"/><Relationship Id="rId45" Type="http://schemas.openxmlformats.org/officeDocument/2006/relationships/image" Target="../media/image48.jpeg"/><Relationship Id="rId53" Type="http://schemas.openxmlformats.org/officeDocument/2006/relationships/image" Target="../media/image56.jpeg"/><Relationship Id="rId58" Type="http://schemas.openxmlformats.org/officeDocument/2006/relationships/image" Target="../media/image61.jpeg"/><Relationship Id="rId66" Type="http://schemas.openxmlformats.org/officeDocument/2006/relationships/image" Target="../media/image69.jpeg"/><Relationship Id="rId5" Type="http://schemas.openxmlformats.org/officeDocument/2006/relationships/image" Target="../media/image11.pn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36" Type="http://schemas.openxmlformats.org/officeDocument/2006/relationships/image" Target="../media/image39.jpeg"/><Relationship Id="rId49" Type="http://schemas.openxmlformats.org/officeDocument/2006/relationships/image" Target="../media/image52.jpeg"/><Relationship Id="rId57" Type="http://schemas.openxmlformats.org/officeDocument/2006/relationships/image" Target="../media/image60.jpeg"/><Relationship Id="rId61" Type="http://schemas.openxmlformats.org/officeDocument/2006/relationships/image" Target="../media/image64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4" Type="http://schemas.openxmlformats.org/officeDocument/2006/relationships/image" Target="../media/image47.jpeg"/><Relationship Id="rId52" Type="http://schemas.openxmlformats.org/officeDocument/2006/relationships/image" Target="../media/image55.jpeg"/><Relationship Id="rId60" Type="http://schemas.openxmlformats.org/officeDocument/2006/relationships/image" Target="../media/image63.jpeg"/><Relationship Id="rId65" Type="http://schemas.openxmlformats.org/officeDocument/2006/relationships/image" Target="../media/image68.jpeg"/><Relationship Id="rId4" Type="http://schemas.openxmlformats.org/officeDocument/2006/relationships/image" Target="../media/image10.png"/><Relationship Id="rId9" Type="http://schemas.openxmlformats.org/officeDocument/2006/relationships/hyperlink" Target="http://sas0.intra.tostem.co.jp/photods/photo/05000/A/1612_DR_CHR_00174A.JPG" TargetMode="External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35" Type="http://schemas.openxmlformats.org/officeDocument/2006/relationships/image" Target="../media/image38.jpeg"/><Relationship Id="rId43" Type="http://schemas.openxmlformats.org/officeDocument/2006/relationships/image" Target="../media/image46.jpeg"/><Relationship Id="rId48" Type="http://schemas.openxmlformats.org/officeDocument/2006/relationships/image" Target="../media/image51.jpeg"/><Relationship Id="rId56" Type="http://schemas.openxmlformats.org/officeDocument/2006/relationships/image" Target="../media/image59.jpeg"/><Relationship Id="rId64" Type="http://schemas.openxmlformats.org/officeDocument/2006/relationships/image" Target="../media/image67.jpeg"/><Relationship Id="rId8" Type="http://schemas.openxmlformats.org/officeDocument/2006/relationships/image" Target="../media/image13.jpeg"/><Relationship Id="rId51" Type="http://schemas.openxmlformats.org/officeDocument/2006/relationships/image" Target="../media/image54.jpeg"/><Relationship Id="rId3" Type="http://schemas.openxmlformats.org/officeDocument/2006/relationships/image" Target="../media/image9.pn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38" Type="http://schemas.openxmlformats.org/officeDocument/2006/relationships/image" Target="../media/image41.jpeg"/><Relationship Id="rId46" Type="http://schemas.openxmlformats.org/officeDocument/2006/relationships/image" Target="../media/image49.jpeg"/><Relationship Id="rId59" Type="http://schemas.openxmlformats.org/officeDocument/2006/relationships/image" Target="../media/image62.jpeg"/><Relationship Id="rId67" Type="http://schemas.openxmlformats.org/officeDocument/2006/relationships/image" Target="../media/image70.tiff"/><Relationship Id="rId20" Type="http://schemas.openxmlformats.org/officeDocument/2006/relationships/image" Target="../media/image23.jpeg"/><Relationship Id="rId41" Type="http://schemas.openxmlformats.org/officeDocument/2006/relationships/image" Target="../media/image44.jpeg"/><Relationship Id="rId54" Type="http://schemas.openxmlformats.org/officeDocument/2006/relationships/image" Target="../media/image57.jpeg"/><Relationship Id="rId62" Type="http://schemas.openxmlformats.org/officeDocument/2006/relationships/image" Target="../media/image6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9">
            <a:extLst>
              <a:ext uri="{FF2B5EF4-FFF2-40B4-BE49-F238E27FC236}">
                <a16:creationId xmlns:a16="http://schemas.microsoft.com/office/drawing/2014/main" id="{3C443662-1255-4351-ADA1-1509DA620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749" y="6631897"/>
            <a:ext cx="882251" cy="16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l" defTabSz="414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SPD99999008099</a:t>
            </a:r>
            <a:br>
              <a:rPr kumimoji="1" lang="en-US" altLang="ja-JP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</a:br>
            <a:r>
              <a:rPr kumimoji="1" lang="en-US" altLang="ja-JP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2024.8.20</a:t>
            </a:r>
            <a:r>
              <a:rPr kumimoji="1" lang="ja-JP" altLang="en-US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発行</a:t>
            </a:r>
          </a:p>
        </p:txBody>
      </p:sp>
      <p:sp>
        <p:nvSpPr>
          <p:cNvPr id="179" name="Text Box 1039">
            <a:extLst>
              <a:ext uri="{FF2B5EF4-FFF2-40B4-BE49-F238E27FC236}">
                <a16:creationId xmlns:a16="http://schemas.microsoft.com/office/drawing/2014/main" id="{A2086964-2101-40E3-99A0-7C0CA5BDD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07" y="455088"/>
            <a:ext cx="981038" cy="1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l" defTabSz="414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7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断熱玄関ドア</a:t>
            </a:r>
          </a:p>
        </p:txBody>
      </p:sp>
      <p:sp>
        <p:nvSpPr>
          <p:cNvPr id="181" name="Text Box 1039">
            <a:extLst>
              <a:ext uri="{FF2B5EF4-FFF2-40B4-BE49-F238E27FC236}">
                <a16:creationId xmlns:a16="http://schemas.microsoft.com/office/drawing/2014/main" id="{2A6E0AA5-1228-4530-97C5-D63975477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304800"/>
            <a:ext cx="14507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rPr>
              <a:t>デザイン一覧</a:t>
            </a:r>
            <a:endParaRPr kumimoji="1" lang="ja-JP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endParaRPr>
          </a:p>
        </p:txBody>
      </p:sp>
      <p:sp>
        <p:nvSpPr>
          <p:cNvPr id="402" name="Text Box 1039">
            <a:extLst>
              <a:ext uri="{FF2B5EF4-FFF2-40B4-BE49-F238E27FC236}">
                <a16:creationId xmlns:a16="http://schemas.microsoft.com/office/drawing/2014/main" id="{9A45856C-5E29-44B2-963A-3C8B040242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292" y="294924"/>
            <a:ext cx="2463816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lvl="0" defTabSz="414772" eaLnBrk="1" hangingPunct="1"/>
            <a:r>
              <a:rPr lang="ja-JP" altLang="en-US" sz="254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ジエスタ</a:t>
            </a:r>
            <a:r>
              <a:rPr lang="en-US" altLang="ja-JP" sz="254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254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防火戸</a:t>
            </a:r>
            <a:endParaRPr kumimoji="1" lang="ja-JP" altLang="en-US" sz="1814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03" name="object 7">
            <a:extLst>
              <a:ext uri="{FF2B5EF4-FFF2-40B4-BE49-F238E27FC236}">
                <a16:creationId xmlns:a16="http://schemas.microsoft.com/office/drawing/2014/main" id="{83CF44AC-A8E5-4C67-8608-DD0BC752F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5534"/>
            <a:ext cx="2337391" cy="19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700" rIns="0" bIns="0">
            <a:spAutoFit/>
          </a:bodyPr>
          <a:lstStyle>
            <a:lvl1pPr>
              <a:spcBef>
                <a:spcPct val="20000"/>
              </a:spcBef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zh-TW" altLang="en-US" sz="1200" dirty="0">
                <a:solidFill>
                  <a:srgbClr val="FFFFFF"/>
                </a:solidFill>
                <a:latin typeface="HGPｺﾞｼｯｸE" panose="020B0900000000000000" pitchFamily="34" charset="-128"/>
                <a:ea typeface="HGPｺﾞｼｯｸE" panose="020B0900000000000000" pitchFamily="34" charset="-128"/>
              </a:rPr>
              <a:t>国土交通大臣認定 防火設備</a:t>
            </a:r>
          </a:p>
        </p:txBody>
      </p:sp>
      <p:pic>
        <p:nvPicPr>
          <p:cNvPr id="404" name="Picture 373" descr="Y:\080)デジタル戦略G\武田\イヤーモデルカタログ\20190204_ジエスタ2019画像\A569_2004.tif">
            <a:extLst>
              <a:ext uri="{FF2B5EF4-FFF2-40B4-BE49-F238E27FC236}">
                <a16:creationId xmlns:a16="http://schemas.microsoft.com/office/drawing/2014/main" id="{6D43A6E8-E2D7-46A9-A0A6-62CD70A8B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4386263"/>
            <a:ext cx="3016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" name="Picture 372" descr="Y:\080)デジタル戦略G\武田\イヤーモデルカタログ\20190204_ジエスタ2019画像\A569_2003.tif">
            <a:extLst>
              <a:ext uri="{FF2B5EF4-FFF2-40B4-BE49-F238E27FC236}">
                <a16:creationId xmlns:a16="http://schemas.microsoft.com/office/drawing/2014/main" id="{FEA587E1-4111-4DB0-8C14-E205BA693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4389438"/>
            <a:ext cx="3032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6" name="Picture 371" descr="Y:\080)デジタル戦略G\武田\イヤーモデルカタログ\20190204_ジエスタ2019画像\A569_2002.tif">
            <a:extLst>
              <a:ext uri="{FF2B5EF4-FFF2-40B4-BE49-F238E27FC236}">
                <a16:creationId xmlns:a16="http://schemas.microsoft.com/office/drawing/2014/main" id="{E75CB7C1-E309-42A7-834B-C6FB8C239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3376613"/>
            <a:ext cx="3095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7" name="Picture 368" descr="Y:\080)デジタル戦略G\武田\イヤーモデルカタログ\20190204_ジエスタ2019画像\A569_2001.tif">
            <a:extLst>
              <a:ext uri="{FF2B5EF4-FFF2-40B4-BE49-F238E27FC236}">
                <a16:creationId xmlns:a16="http://schemas.microsoft.com/office/drawing/2014/main" id="{817D7785-1F71-405C-B9E1-DD920A7DC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3386138"/>
            <a:ext cx="30321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8" name="角丸四角形 306">
            <a:extLst>
              <a:ext uri="{FF2B5EF4-FFF2-40B4-BE49-F238E27FC236}">
                <a16:creationId xmlns:a16="http://schemas.microsoft.com/office/drawing/2014/main" id="{8A009B22-6E61-4FEF-BFDF-F43CA24C68A7}"/>
              </a:ext>
            </a:extLst>
          </p:cNvPr>
          <p:cNvSpPr/>
          <p:nvPr/>
        </p:nvSpPr>
        <p:spPr>
          <a:xfrm>
            <a:off x="2536825" y="4224338"/>
            <a:ext cx="1668463" cy="98425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sp>
        <p:nvSpPr>
          <p:cNvPr id="409" name="正方形/長方形 408">
            <a:extLst>
              <a:ext uri="{FF2B5EF4-FFF2-40B4-BE49-F238E27FC236}">
                <a16:creationId xmlns:a16="http://schemas.microsoft.com/office/drawing/2014/main" id="{600DE0C4-3915-4B5B-BC16-6ACA6E342467}"/>
              </a:ext>
            </a:extLst>
          </p:cNvPr>
          <p:cNvSpPr/>
          <p:nvPr/>
        </p:nvSpPr>
        <p:spPr>
          <a:xfrm>
            <a:off x="1116013" y="1092200"/>
            <a:ext cx="3651250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410" name="直線コネクタ 409">
            <a:extLst>
              <a:ext uri="{FF2B5EF4-FFF2-40B4-BE49-F238E27FC236}">
                <a16:creationId xmlns:a16="http://schemas.microsoft.com/office/drawing/2014/main" id="{F4C6B368-56BC-479B-934A-1558ADBE37D6}"/>
              </a:ext>
            </a:extLst>
          </p:cNvPr>
          <p:cNvCxnSpPr/>
          <p:nvPr/>
        </p:nvCxnSpPr>
        <p:spPr>
          <a:xfrm>
            <a:off x="1058863" y="877888"/>
            <a:ext cx="0" cy="53213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1" name="直線コネクタ 410">
            <a:extLst>
              <a:ext uri="{FF2B5EF4-FFF2-40B4-BE49-F238E27FC236}">
                <a16:creationId xmlns:a16="http://schemas.microsoft.com/office/drawing/2014/main" id="{CF627D2B-2A2C-46B6-B39D-1717C6CF1159}"/>
              </a:ext>
            </a:extLst>
          </p:cNvPr>
          <p:cNvCxnSpPr/>
          <p:nvPr/>
        </p:nvCxnSpPr>
        <p:spPr>
          <a:xfrm>
            <a:off x="4816475" y="873125"/>
            <a:ext cx="0" cy="5360988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2" name="正方形/長方形 411">
            <a:extLst>
              <a:ext uri="{FF2B5EF4-FFF2-40B4-BE49-F238E27FC236}">
                <a16:creationId xmlns:a16="http://schemas.microsoft.com/office/drawing/2014/main" id="{12AA6A96-7A20-4164-AF83-53CB38BB43A1}"/>
              </a:ext>
            </a:extLst>
          </p:cNvPr>
          <p:cNvSpPr/>
          <p:nvPr/>
        </p:nvSpPr>
        <p:spPr>
          <a:xfrm>
            <a:off x="115888" y="877888"/>
            <a:ext cx="857250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GRACE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413" name="正方形/長方形 412">
            <a:extLst>
              <a:ext uri="{FF2B5EF4-FFF2-40B4-BE49-F238E27FC236}">
                <a16:creationId xmlns:a16="http://schemas.microsoft.com/office/drawing/2014/main" id="{8DE61F07-EACD-40F2-A3CB-F62617ACB113}"/>
              </a:ext>
            </a:extLst>
          </p:cNvPr>
          <p:cNvSpPr/>
          <p:nvPr/>
        </p:nvSpPr>
        <p:spPr>
          <a:xfrm>
            <a:off x="1112838" y="873125"/>
            <a:ext cx="3654425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MINIMAL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414" name="正方形/長方形 413">
            <a:extLst>
              <a:ext uri="{FF2B5EF4-FFF2-40B4-BE49-F238E27FC236}">
                <a16:creationId xmlns:a16="http://schemas.microsoft.com/office/drawing/2014/main" id="{CB6253C5-5E73-4265-AB3E-EF06D105AB35}"/>
              </a:ext>
            </a:extLst>
          </p:cNvPr>
          <p:cNvSpPr/>
          <p:nvPr/>
        </p:nvSpPr>
        <p:spPr>
          <a:xfrm>
            <a:off x="109538" y="1096963"/>
            <a:ext cx="869950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sp>
        <p:nvSpPr>
          <p:cNvPr id="415" name="正方形/長方形 414">
            <a:extLst>
              <a:ext uri="{FF2B5EF4-FFF2-40B4-BE49-F238E27FC236}">
                <a16:creationId xmlns:a16="http://schemas.microsoft.com/office/drawing/2014/main" id="{A65253E5-1373-454C-80CE-24438D5B38B4}"/>
              </a:ext>
            </a:extLst>
          </p:cNvPr>
          <p:cNvSpPr/>
          <p:nvPr/>
        </p:nvSpPr>
        <p:spPr bwMode="auto">
          <a:xfrm>
            <a:off x="533400" y="4100513"/>
            <a:ext cx="495300" cy="165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G81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16" name="正方形/長方形 415">
            <a:extLst>
              <a:ext uri="{FF2B5EF4-FFF2-40B4-BE49-F238E27FC236}">
                <a16:creationId xmlns:a16="http://schemas.microsoft.com/office/drawing/2014/main" id="{515206F9-22FE-4584-8B58-EDFB5C56C7F6}"/>
              </a:ext>
            </a:extLst>
          </p:cNvPr>
          <p:cNvSpPr/>
          <p:nvPr/>
        </p:nvSpPr>
        <p:spPr bwMode="auto">
          <a:xfrm>
            <a:off x="76200" y="5110163"/>
            <a:ext cx="495300" cy="1635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G82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17" name="正方形/長方形 416">
            <a:extLst>
              <a:ext uri="{FF2B5EF4-FFF2-40B4-BE49-F238E27FC236}">
                <a16:creationId xmlns:a16="http://schemas.microsoft.com/office/drawing/2014/main" id="{50300C8C-B94E-41BC-A79C-EF68C3206A35}"/>
              </a:ext>
            </a:extLst>
          </p:cNvPr>
          <p:cNvSpPr/>
          <p:nvPr/>
        </p:nvSpPr>
        <p:spPr bwMode="auto">
          <a:xfrm>
            <a:off x="1103313" y="208756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18" name="正方形/長方形 417">
            <a:extLst>
              <a:ext uri="{FF2B5EF4-FFF2-40B4-BE49-F238E27FC236}">
                <a16:creationId xmlns:a16="http://schemas.microsoft.com/office/drawing/2014/main" id="{1EB030A0-34BE-48C2-A084-83018AC3BC9B}"/>
              </a:ext>
            </a:extLst>
          </p:cNvPr>
          <p:cNvSpPr/>
          <p:nvPr/>
        </p:nvSpPr>
        <p:spPr bwMode="auto">
          <a:xfrm>
            <a:off x="1547813" y="208915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19" name="正方形/長方形 418">
            <a:extLst>
              <a:ext uri="{FF2B5EF4-FFF2-40B4-BE49-F238E27FC236}">
                <a16:creationId xmlns:a16="http://schemas.microsoft.com/office/drawing/2014/main" id="{C3E81BEB-F1BA-47CF-A492-949C8209F9EA}"/>
              </a:ext>
            </a:extLst>
          </p:cNvPr>
          <p:cNvSpPr/>
          <p:nvPr/>
        </p:nvSpPr>
        <p:spPr bwMode="auto">
          <a:xfrm>
            <a:off x="1995488" y="208280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20" name="正方形/長方形 419">
            <a:extLst>
              <a:ext uri="{FF2B5EF4-FFF2-40B4-BE49-F238E27FC236}">
                <a16:creationId xmlns:a16="http://schemas.microsoft.com/office/drawing/2014/main" id="{299EBB39-2F9D-420C-99D4-BF32F9528224}"/>
              </a:ext>
            </a:extLst>
          </p:cNvPr>
          <p:cNvSpPr/>
          <p:nvPr/>
        </p:nvSpPr>
        <p:spPr bwMode="auto">
          <a:xfrm>
            <a:off x="2444750" y="2089150"/>
            <a:ext cx="495300" cy="161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21" name="正方形/長方形 420">
            <a:extLst>
              <a:ext uri="{FF2B5EF4-FFF2-40B4-BE49-F238E27FC236}">
                <a16:creationId xmlns:a16="http://schemas.microsoft.com/office/drawing/2014/main" id="{F3EC5DA9-8B99-4713-BF85-4CE01D5F4CF8}"/>
              </a:ext>
            </a:extLst>
          </p:cNvPr>
          <p:cNvSpPr/>
          <p:nvPr/>
        </p:nvSpPr>
        <p:spPr bwMode="auto">
          <a:xfrm>
            <a:off x="2890838" y="208915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S19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22" name="正方形/長方形 421">
            <a:extLst>
              <a:ext uri="{FF2B5EF4-FFF2-40B4-BE49-F238E27FC236}">
                <a16:creationId xmlns:a16="http://schemas.microsoft.com/office/drawing/2014/main" id="{917A7933-045C-477A-8D09-C1CAACC2F800}"/>
              </a:ext>
            </a:extLst>
          </p:cNvPr>
          <p:cNvSpPr/>
          <p:nvPr/>
        </p:nvSpPr>
        <p:spPr bwMode="auto">
          <a:xfrm>
            <a:off x="3340100" y="208756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S20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23" name="正方形/長方形 422">
            <a:extLst>
              <a:ext uri="{FF2B5EF4-FFF2-40B4-BE49-F238E27FC236}">
                <a16:creationId xmlns:a16="http://schemas.microsoft.com/office/drawing/2014/main" id="{1AA34BD4-D0AC-42F1-8C03-6FEDD40380F3}"/>
              </a:ext>
            </a:extLst>
          </p:cNvPr>
          <p:cNvSpPr/>
          <p:nvPr/>
        </p:nvSpPr>
        <p:spPr bwMode="auto">
          <a:xfrm>
            <a:off x="3790950" y="208756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24" name="正方形/長方形 423">
            <a:extLst>
              <a:ext uri="{FF2B5EF4-FFF2-40B4-BE49-F238E27FC236}">
                <a16:creationId xmlns:a16="http://schemas.microsoft.com/office/drawing/2014/main" id="{74DF2BDA-1305-4203-A822-35AF5B015F83}"/>
              </a:ext>
            </a:extLst>
          </p:cNvPr>
          <p:cNvSpPr/>
          <p:nvPr/>
        </p:nvSpPr>
        <p:spPr bwMode="auto">
          <a:xfrm>
            <a:off x="4240213" y="208915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25" name="正方形/長方形 424">
            <a:extLst>
              <a:ext uri="{FF2B5EF4-FFF2-40B4-BE49-F238E27FC236}">
                <a16:creationId xmlns:a16="http://schemas.microsoft.com/office/drawing/2014/main" id="{59FFFEA1-F314-4F2A-9E8A-0BF04B617643}"/>
              </a:ext>
            </a:extLst>
          </p:cNvPr>
          <p:cNvSpPr/>
          <p:nvPr/>
        </p:nvSpPr>
        <p:spPr bwMode="auto">
          <a:xfrm>
            <a:off x="2897188" y="30876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M20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grpSp>
        <p:nvGrpSpPr>
          <p:cNvPr id="426" name="グループ化 57">
            <a:extLst>
              <a:ext uri="{FF2B5EF4-FFF2-40B4-BE49-F238E27FC236}">
                <a16:creationId xmlns:a16="http://schemas.microsoft.com/office/drawing/2014/main" id="{E151984C-DA63-49E1-8AF7-8E2F1B9AD4DA}"/>
              </a:ext>
            </a:extLst>
          </p:cNvPr>
          <p:cNvGrpSpPr>
            <a:grpSpLocks/>
          </p:cNvGrpSpPr>
          <p:nvPr/>
        </p:nvGrpSpPr>
        <p:grpSpPr bwMode="auto">
          <a:xfrm>
            <a:off x="3348038" y="2374900"/>
            <a:ext cx="495300" cy="881063"/>
            <a:chOff x="1382713" y="3430501"/>
            <a:chExt cx="495300" cy="877974"/>
          </a:xfrm>
        </p:grpSpPr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C2030C35-53F0-49D0-B39D-E91DE290E5DD}"/>
                </a:ext>
              </a:extLst>
            </p:cNvPr>
            <p:cNvSpPr/>
            <p:nvPr/>
          </p:nvSpPr>
          <p:spPr bwMode="auto">
            <a:xfrm>
              <a:off x="1382713" y="4139208"/>
              <a:ext cx="495300" cy="16926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M21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28" name="Picture 258" descr="http://sas0.intra.tostem.co.jp/photods/photo/05000/D/1612_DR_CHR_00594D.JPG">
              <a:hlinkClick r:id="rId7"/>
              <a:extLst>
                <a:ext uri="{FF2B5EF4-FFF2-40B4-BE49-F238E27FC236}">
                  <a16:creationId xmlns:a16="http://schemas.microsoft.com/office/drawing/2014/main" id="{29EF5B6B-E056-4272-A2EB-317E809C98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8818" y="3430501"/>
              <a:ext cx="305532" cy="74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9" name="正方形/長方形 428">
            <a:extLst>
              <a:ext uri="{FF2B5EF4-FFF2-40B4-BE49-F238E27FC236}">
                <a16:creationId xmlns:a16="http://schemas.microsoft.com/office/drawing/2014/main" id="{4E5EA6A6-B82F-463B-BDB1-41623AAD652B}"/>
              </a:ext>
            </a:extLst>
          </p:cNvPr>
          <p:cNvSpPr/>
          <p:nvPr/>
        </p:nvSpPr>
        <p:spPr bwMode="auto">
          <a:xfrm>
            <a:off x="1095375" y="509746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M93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30" name="正方形/長方形 429">
            <a:extLst>
              <a:ext uri="{FF2B5EF4-FFF2-40B4-BE49-F238E27FC236}">
                <a16:creationId xmlns:a16="http://schemas.microsoft.com/office/drawing/2014/main" id="{000C61D5-53D2-4AA1-9ADC-0D74C9C0AB35}"/>
              </a:ext>
            </a:extLst>
          </p:cNvPr>
          <p:cNvSpPr/>
          <p:nvPr/>
        </p:nvSpPr>
        <p:spPr>
          <a:xfrm>
            <a:off x="4881563" y="873125"/>
            <a:ext cx="901700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PLAIN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431" name="正方形/長方形 430">
            <a:extLst>
              <a:ext uri="{FF2B5EF4-FFF2-40B4-BE49-F238E27FC236}">
                <a16:creationId xmlns:a16="http://schemas.microsoft.com/office/drawing/2014/main" id="{5DB06E89-FD5C-4177-883E-9A2DACCA4A88}"/>
              </a:ext>
            </a:extLst>
          </p:cNvPr>
          <p:cNvSpPr/>
          <p:nvPr/>
        </p:nvSpPr>
        <p:spPr>
          <a:xfrm>
            <a:off x="4881563" y="1095375"/>
            <a:ext cx="901700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432" name="直線コネクタ 431">
            <a:extLst>
              <a:ext uri="{FF2B5EF4-FFF2-40B4-BE49-F238E27FC236}">
                <a16:creationId xmlns:a16="http://schemas.microsoft.com/office/drawing/2014/main" id="{3CF64147-ACDF-4030-8E62-2EBBA3FD5F53}"/>
              </a:ext>
            </a:extLst>
          </p:cNvPr>
          <p:cNvCxnSpPr/>
          <p:nvPr/>
        </p:nvCxnSpPr>
        <p:spPr>
          <a:xfrm>
            <a:off x="5842000" y="858838"/>
            <a:ext cx="0" cy="53594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3" name="正方形/長方形 432">
            <a:extLst>
              <a:ext uri="{FF2B5EF4-FFF2-40B4-BE49-F238E27FC236}">
                <a16:creationId xmlns:a16="http://schemas.microsoft.com/office/drawing/2014/main" id="{7F39822A-0565-4F01-A85E-A97174D2D421}"/>
              </a:ext>
            </a:extLst>
          </p:cNvPr>
          <p:cNvSpPr/>
          <p:nvPr/>
        </p:nvSpPr>
        <p:spPr>
          <a:xfrm>
            <a:off x="5897563" y="871538"/>
            <a:ext cx="1370012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INDIVIDY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434" name="正方形/長方形 433">
            <a:extLst>
              <a:ext uri="{FF2B5EF4-FFF2-40B4-BE49-F238E27FC236}">
                <a16:creationId xmlns:a16="http://schemas.microsoft.com/office/drawing/2014/main" id="{BE3C3EF2-325E-4360-9034-5EC327056164}"/>
              </a:ext>
            </a:extLst>
          </p:cNvPr>
          <p:cNvSpPr/>
          <p:nvPr/>
        </p:nvSpPr>
        <p:spPr>
          <a:xfrm>
            <a:off x="5897563" y="1095375"/>
            <a:ext cx="1370012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435" name="直線コネクタ 434">
            <a:extLst>
              <a:ext uri="{FF2B5EF4-FFF2-40B4-BE49-F238E27FC236}">
                <a16:creationId xmlns:a16="http://schemas.microsoft.com/office/drawing/2014/main" id="{A9CCF716-C3B7-43CE-8D7D-96F88B38E56D}"/>
              </a:ext>
            </a:extLst>
          </p:cNvPr>
          <p:cNvCxnSpPr/>
          <p:nvPr/>
        </p:nvCxnSpPr>
        <p:spPr>
          <a:xfrm>
            <a:off x="7319963" y="885825"/>
            <a:ext cx="0" cy="5360988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6" name="正方形/長方形 435">
            <a:extLst>
              <a:ext uri="{FF2B5EF4-FFF2-40B4-BE49-F238E27FC236}">
                <a16:creationId xmlns:a16="http://schemas.microsoft.com/office/drawing/2014/main" id="{791AC74D-4D2B-4349-AA09-CA8E7EB91529}"/>
              </a:ext>
            </a:extLst>
          </p:cNvPr>
          <p:cNvSpPr/>
          <p:nvPr/>
        </p:nvSpPr>
        <p:spPr bwMode="auto">
          <a:xfrm>
            <a:off x="4843463" y="307975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37" name="正方形/長方形 436">
            <a:extLst>
              <a:ext uri="{FF2B5EF4-FFF2-40B4-BE49-F238E27FC236}">
                <a16:creationId xmlns:a16="http://schemas.microsoft.com/office/drawing/2014/main" id="{535C62A7-492E-474B-B297-C1A1860893F6}"/>
              </a:ext>
            </a:extLst>
          </p:cNvPr>
          <p:cNvSpPr/>
          <p:nvPr/>
        </p:nvSpPr>
        <p:spPr bwMode="auto">
          <a:xfrm>
            <a:off x="4852988" y="4094163"/>
            <a:ext cx="495300" cy="171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P16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38" name="正方形/長方形 437">
            <a:extLst>
              <a:ext uri="{FF2B5EF4-FFF2-40B4-BE49-F238E27FC236}">
                <a16:creationId xmlns:a16="http://schemas.microsoft.com/office/drawing/2014/main" id="{05B2FEC9-76EF-47B6-B4D0-AAF2953E52B2}"/>
              </a:ext>
            </a:extLst>
          </p:cNvPr>
          <p:cNvSpPr/>
          <p:nvPr/>
        </p:nvSpPr>
        <p:spPr bwMode="auto">
          <a:xfrm>
            <a:off x="5310188" y="6111875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P81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39" name="正方形/長方形 438">
            <a:extLst>
              <a:ext uri="{FF2B5EF4-FFF2-40B4-BE49-F238E27FC236}">
                <a16:creationId xmlns:a16="http://schemas.microsoft.com/office/drawing/2014/main" id="{094ADB02-3170-4E54-ADD3-A900E0FE9E73}"/>
              </a:ext>
            </a:extLst>
          </p:cNvPr>
          <p:cNvSpPr/>
          <p:nvPr/>
        </p:nvSpPr>
        <p:spPr bwMode="auto">
          <a:xfrm>
            <a:off x="4843463" y="6111875"/>
            <a:ext cx="495300" cy="171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P82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40" name="正方形/長方形 439">
            <a:extLst>
              <a:ext uri="{FF2B5EF4-FFF2-40B4-BE49-F238E27FC236}">
                <a16:creationId xmlns:a16="http://schemas.microsoft.com/office/drawing/2014/main" id="{148D330B-A7B1-4875-A1F3-B7B86486F0E0}"/>
              </a:ext>
            </a:extLst>
          </p:cNvPr>
          <p:cNvSpPr/>
          <p:nvPr/>
        </p:nvSpPr>
        <p:spPr bwMode="auto">
          <a:xfrm>
            <a:off x="6319838" y="4102100"/>
            <a:ext cx="495300" cy="171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D43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41" name="正方形/長方形 440">
            <a:extLst>
              <a:ext uri="{FF2B5EF4-FFF2-40B4-BE49-F238E27FC236}">
                <a16:creationId xmlns:a16="http://schemas.microsoft.com/office/drawing/2014/main" id="{004B1059-FA30-4B12-9825-4FE1056BEC32}"/>
              </a:ext>
            </a:extLst>
          </p:cNvPr>
          <p:cNvSpPr/>
          <p:nvPr/>
        </p:nvSpPr>
        <p:spPr bwMode="auto">
          <a:xfrm>
            <a:off x="5886450" y="510381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D45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42" name="正方形/長方形 441">
            <a:extLst>
              <a:ext uri="{FF2B5EF4-FFF2-40B4-BE49-F238E27FC236}">
                <a16:creationId xmlns:a16="http://schemas.microsoft.com/office/drawing/2014/main" id="{BE9A0B33-CFBB-4278-BC3E-F350BCDF9BB5}"/>
              </a:ext>
            </a:extLst>
          </p:cNvPr>
          <p:cNvSpPr/>
          <p:nvPr/>
        </p:nvSpPr>
        <p:spPr bwMode="auto">
          <a:xfrm>
            <a:off x="6335713" y="510381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D91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43" name="正方形/長方形 442">
            <a:extLst>
              <a:ext uri="{FF2B5EF4-FFF2-40B4-BE49-F238E27FC236}">
                <a16:creationId xmlns:a16="http://schemas.microsoft.com/office/drawing/2014/main" id="{CFD8A006-122D-4819-B01A-E6BDF31044BD}"/>
              </a:ext>
            </a:extLst>
          </p:cNvPr>
          <p:cNvSpPr/>
          <p:nvPr/>
        </p:nvSpPr>
        <p:spPr>
          <a:xfrm>
            <a:off x="7375525" y="879475"/>
            <a:ext cx="954088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CLASSIC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444" name="正方形/長方形 443">
            <a:extLst>
              <a:ext uri="{FF2B5EF4-FFF2-40B4-BE49-F238E27FC236}">
                <a16:creationId xmlns:a16="http://schemas.microsoft.com/office/drawing/2014/main" id="{7956A194-1384-4880-BF99-3860319575F3}"/>
              </a:ext>
            </a:extLst>
          </p:cNvPr>
          <p:cNvSpPr/>
          <p:nvPr/>
        </p:nvSpPr>
        <p:spPr>
          <a:xfrm>
            <a:off x="7375525" y="1101725"/>
            <a:ext cx="954088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445" name="直線コネクタ 444">
            <a:extLst>
              <a:ext uri="{FF2B5EF4-FFF2-40B4-BE49-F238E27FC236}">
                <a16:creationId xmlns:a16="http://schemas.microsoft.com/office/drawing/2014/main" id="{D8E0EC74-09CF-4B86-8F38-06FAE9144014}"/>
              </a:ext>
            </a:extLst>
          </p:cNvPr>
          <p:cNvCxnSpPr/>
          <p:nvPr/>
        </p:nvCxnSpPr>
        <p:spPr>
          <a:xfrm>
            <a:off x="8375650" y="884238"/>
            <a:ext cx="0" cy="5360987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6" name="グループ化 20">
            <a:extLst>
              <a:ext uri="{FF2B5EF4-FFF2-40B4-BE49-F238E27FC236}">
                <a16:creationId xmlns:a16="http://schemas.microsoft.com/office/drawing/2014/main" id="{65AF3D2F-C374-43D0-892A-92B139DF6281}"/>
              </a:ext>
            </a:extLst>
          </p:cNvPr>
          <p:cNvGrpSpPr>
            <a:grpSpLocks/>
          </p:cNvGrpSpPr>
          <p:nvPr/>
        </p:nvGrpSpPr>
        <p:grpSpPr bwMode="auto">
          <a:xfrm>
            <a:off x="7380288" y="1368425"/>
            <a:ext cx="495300" cy="881063"/>
            <a:chOff x="7463205" y="1335088"/>
            <a:chExt cx="495300" cy="876298"/>
          </a:xfrm>
        </p:grpSpPr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24FDF458-1DA9-410A-B502-5593E4275FBB}"/>
                </a:ext>
              </a:extLst>
            </p:cNvPr>
            <p:cNvSpPr/>
            <p:nvPr/>
          </p:nvSpPr>
          <p:spPr bwMode="auto">
            <a:xfrm>
              <a:off x="7463205" y="2042442"/>
              <a:ext cx="495300" cy="1689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C11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48" name="Picture 244" descr="http://sas0.intra.tostem.co.jp/photods/photo/05000/D/1612_DR_CHR_00174D.JPG">
              <a:hlinkClick r:id="rId9"/>
              <a:extLst>
                <a:ext uri="{FF2B5EF4-FFF2-40B4-BE49-F238E27FC236}">
                  <a16:creationId xmlns:a16="http://schemas.microsoft.com/office/drawing/2014/main" id="{5E900ADF-A294-463C-B224-3871AD0F10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8089" y="1335088"/>
              <a:ext cx="305532" cy="74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9" name="正方形/長方形 448">
            <a:extLst>
              <a:ext uri="{FF2B5EF4-FFF2-40B4-BE49-F238E27FC236}">
                <a16:creationId xmlns:a16="http://schemas.microsoft.com/office/drawing/2014/main" id="{F506F345-50E6-4298-9E8B-090D2C2E5EE9}"/>
              </a:ext>
            </a:extLst>
          </p:cNvPr>
          <p:cNvSpPr/>
          <p:nvPr/>
        </p:nvSpPr>
        <p:spPr bwMode="auto">
          <a:xfrm>
            <a:off x="2438400" y="408940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M81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51" name="正方形/長方形 450">
            <a:extLst>
              <a:ext uri="{FF2B5EF4-FFF2-40B4-BE49-F238E27FC236}">
                <a16:creationId xmlns:a16="http://schemas.microsoft.com/office/drawing/2014/main" id="{3A427F72-45C6-4373-B720-23A132D3187C}"/>
              </a:ext>
            </a:extLst>
          </p:cNvPr>
          <p:cNvSpPr/>
          <p:nvPr/>
        </p:nvSpPr>
        <p:spPr>
          <a:xfrm>
            <a:off x="8443913" y="884238"/>
            <a:ext cx="1293812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内外同テイスト</a:t>
            </a:r>
          </a:p>
        </p:txBody>
      </p:sp>
      <p:sp>
        <p:nvSpPr>
          <p:cNvPr id="452" name="正方形/長方形 451">
            <a:extLst>
              <a:ext uri="{FF2B5EF4-FFF2-40B4-BE49-F238E27FC236}">
                <a16:creationId xmlns:a16="http://schemas.microsoft.com/office/drawing/2014/main" id="{BEF611F7-7744-4FC8-A5AD-AF3C5E06BFFA}"/>
              </a:ext>
            </a:extLst>
          </p:cNvPr>
          <p:cNvSpPr/>
          <p:nvPr/>
        </p:nvSpPr>
        <p:spPr>
          <a:xfrm>
            <a:off x="8443913" y="1106488"/>
            <a:ext cx="1293812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7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7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sp>
        <p:nvSpPr>
          <p:cNvPr id="453" name="正方形/長方形 452">
            <a:extLst>
              <a:ext uri="{FF2B5EF4-FFF2-40B4-BE49-F238E27FC236}">
                <a16:creationId xmlns:a16="http://schemas.microsoft.com/office/drawing/2014/main" id="{477486DB-0E78-48FF-9356-687FBD8A06A4}"/>
              </a:ext>
            </a:extLst>
          </p:cNvPr>
          <p:cNvSpPr/>
          <p:nvPr/>
        </p:nvSpPr>
        <p:spPr bwMode="auto">
          <a:xfrm>
            <a:off x="9323388" y="207962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D54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54" name="正方形/長方形 453">
            <a:extLst>
              <a:ext uri="{FF2B5EF4-FFF2-40B4-BE49-F238E27FC236}">
                <a16:creationId xmlns:a16="http://schemas.microsoft.com/office/drawing/2014/main" id="{1CC5F51E-E9EA-4A48-879D-D249EB11559A}"/>
              </a:ext>
            </a:extLst>
          </p:cNvPr>
          <p:cNvSpPr/>
          <p:nvPr/>
        </p:nvSpPr>
        <p:spPr bwMode="auto">
          <a:xfrm>
            <a:off x="8874125" y="3090863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55" name="正方形/長方形 454">
            <a:extLst>
              <a:ext uri="{FF2B5EF4-FFF2-40B4-BE49-F238E27FC236}">
                <a16:creationId xmlns:a16="http://schemas.microsoft.com/office/drawing/2014/main" id="{9A23651D-20BC-475F-8D83-39F264257A74}"/>
              </a:ext>
            </a:extLst>
          </p:cNvPr>
          <p:cNvSpPr/>
          <p:nvPr/>
        </p:nvSpPr>
        <p:spPr bwMode="auto">
          <a:xfrm>
            <a:off x="9323388" y="3090863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56" name="正方形/長方形 455">
            <a:extLst>
              <a:ext uri="{FF2B5EF4-FFF2-40B4-BE49-F238E27FC236}">
                <a16:creationId xmlns:a16="http://schemas.microsoft.com/office/drawing/2014/main" id="{CED3B1F3-A9D0-42D3-BF74-B82CC3290A12}"/>
              </a:ext>
            </a:extLst>
          </p:cNvPr>
          <p:cNvSpPr/>
          <p:nvPr/>
        </p:nvSpPr>
        <p:spPr bwMode="auto">
          <a:xfrm>
            <a:off x="8423275" y="409575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grpSp>
        <p:nvGrpSpPr>
          <p:cNvPr id="457" name="グループ化 47">
            <a:extLst>
              <a:ext uri="{FF2B5EF4-FFF2-40B4-BE49-F238E27FC236}">
                <a16:creationId xmlns:a16="http://schemas.microsoft.com/office/drawing/2014/main" id="{22A2B297-9D96-4A8B-B117-19700CC0BD8E}"/>
              </a:ext>
            </a:extLst>
          </p:cNvPr>
          <p:cNvGrpSpPr>
            <a:grpSpLocks/>
          </p:cNvGrpSpPr>
          <p:nvPr/>
        </p:nvGrpSpPr>
        <p:grpSpPr bwMode="auto">
          <a:xfrm>
            <a:off x="8874125" y="3384550"/>
            <a:ext cx="495300" cy="881063"/>
            <a:chOff x="8879950" y="3313185"/>
            <a:chExt cx="495300" cy="877498"/>
          </a:xfrm>
        </p:grpSpPr>
        <p:pic>
          <p:nvPicPr>
            <p:cNvPr id="458" name="Picture 276" descr="http://sas0.intra.tostem.co.jp/photods/photo/05000/D/1612_DR_CHR_00401D.JPG">
              <a:hlinkClick r:id="rId11"/>
              <a:extLst>
                <a:ext uri="{FF2B5EF4-FFF2-40B4-BE49-F238E27FC236}">
                  <a16:creationId xmlns:a16="http://schemas.microsoft.com/office/drawing/2014/main" id="{FDE40109-EDC8-402F-B119-87EF9373A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77185" y="3313185"/>
              <a:ext cx="305532" cy="74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9" name="正方形/長方形 458">
              <a:extLst>
                <a:ext uri="{FF2B5EF4-FFF2-40B4-BE49-F238E27FC236}">
                  <a16:creationId xmlns:a16="http://schemas.microsoft.com/office/drawing/2014/main" id="{662F5793-E6F0-42C5-AC6B-6B592E41257C}"/>
                </a:ext>
              </a:extLst>
            </p:cNvPr>
            <p:cNvSpPr/>
            <p:nvPr/>
          </p:nvSpPr>
          <p:spPr bwMode="auto">
            <a:xfrm>
              <a:off x="8879950" y="4023089"/>
              <a:ext cx="495300" cy="1675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D65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</p:grpSp>
      <p:sp>
        <p:nvSpPr>
          <p:cNvPr id="461" name="正方形/長方形 460">
            <a:extLst>
              <a:ext uri="{FF2B5EF4-FFF2-40B4-BE49-F238E27FC236}">
                <a16:creationId xmlns:a16="http://schemas.microsoft.com/office/drawing/2014/main" id="{3940E058-BCD2-4FE6-B07E-DFC5C1F4B605}"/>
              </a:ext>
            </a:extLst>
          </p:cNvPr>
          <p:cNvSpPr/>
          <p:nvPr/>
        </p:nvSpPr>
        <p:spPr bwMode="auto">
          <a:xfrm>
            <a:off x="2008188" y="409416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M31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64" name="正方形/長方形 463">
            <a:extLst>
              <a:ext uri="{FF2B5EF4-FFF2-40B4-BE49-F238E27FC236}">
                <a16:creationId xmlns:a16="http://schemas.microsoft.com/office/drawing/2014/main" id="{13010F31-EB70-47B9-A510-8A5F2CA616F1}"/>
              </a:ext>
            </a:extLst>
          </p:cNvPr>
          <p:cNvSpPr/>
          <p:nvPr/>
        </p:nvSpPr>
        <p:spPr bwMode="auto">
          <a:xfrm>
            <a:off x="5302250" y="40909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P19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467" name="正方形/長方形 466">
            <a:extLst>
              <a:ext uri="{FF2B5EF4-FFF2-40B4-BE49-F238E27FC236}">
                <a16:creationId xmlns:a16="http://schemas.microsoft.com/office/drawing/2014/main" id="{54919163-6E52-4ABC-A66B-33629CDB8B24}"/>
              </a:ext>
            </a:extLst>
          </p:cNvPr>
          <p:cNvSpPr/>
          <p:nvPr/>
        </p:nvSpPr>
        <p:spPr bwMode="auto">
          <a:xfrm>
            <a:off x="5308600" y="509587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P21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grpSp>
        <p:nvGrpSpPr>
          <p:cNvPr id="469" name="グループ化 4">
            <a:extLst>
              <a:ext uri="{FF2B5EF4-FFF2-40B4-BE49-F238E27FC236}">
                <a16:creationId xmlns:a16="http://schemas.microsoft.com/office/drawing/2014/main" id="{8ACEF81B-E4CA-429C-A87E-E760DDB09DFC}"/>
              </a:ext>
            </a:extLst>
          </p:cNvPr>
          <p:cNvGrpSpPr>
            <a:grpSpLocks/>
          </p:cNvGrpSpPr>
          <p:nvPr/>
        </p:nvGrpSpPr>
        <p:grpSpPr bwMode="auto">
          <a:xfrm>
            <a:off x="7800975" y="1368425"/>
            <a:ext cx="523875" cy="889000"/>
            <a:chOff x="7801086" y="1368816"/>
            <a:chExt cx="523764" cy="888609"/>
          </a:xfrm>
        </p:grpSpPr>
        <p:sp>
          <p:nvSpPr>
            <p:cNvPr id="470" name="正方形/長方形 469">
              <a:extLst>
                <a:ext uri="{FF2B5EF4-FFF2-40B4-BE49-F238E27FC236}">
                  <a16:creationId xmlns:a16="http://schemas.microsoft.com/office/drawing/2014/main" id="{DAB6F2A7-B289-4B8E-9045-6A4B24A7A766}"/>
                </a:ext>
              </a:extLst>
            </p:cNvPr>
            <p:cNvSpPr/>
            <p:nvPr/>
          </p:nvSpPr>
          <p:spPr bwMode="auto">
            <a:xfrm>
              <a:off x="7801086" y="2086050"/>
              <a:ext cx="523764" cy="1713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C12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71" name="Picture 273" descr="http://sas0.intra.tostem.co.jp/photods/photo/05000/A/1612_DR_CHR_02433A.JPG">
              <a:extLst>
                <a:ext uri="{FF2B5EF4-FFF2-40B4-BE49-F238E27FC236}">
                  <a16:creationId xmlns:a16="http://schemas.microsoft.com/office/drawing/2014/main" id="{5BF4C057-5EBA-467F-A0ED-C1A95E35F4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209" y="1368816"/>
              <a:ext cx="305391" cy="743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2" name="グループ化 3">
            <a:extLst>
              <a:ext uri="{FF2B5EF4-FFF2-40B4-BE49-F238E27FC236}">
                <a16:creationId xmlns:a16="http://schemas.microsoft.com/office/drawing/2014/main" id="{D157430E-3C10-406F-8E62-BA307BA152C9}"/>
              </a:ext>
            </a:extLst>
          </p:cNvPr>
          <p:cNvGrpSpPr>
            <a:grpSpLocks/>
          </p:cNvGrpSpPr>
          <p:nvPr/>
        </p:nvGrpSpPr>
        <p:grpSpPr bwMode="auto">
          <a:xfrm>
            <a:off x="7380288" y="2370138"/>
            <a:ext cx="495300" cy="887412"/>
            <a:chOff x="7380288" y="2370138"/>
            <a:chExt cx="495300" cy="887412"/>
          </a:xfrm>
        </p:grpSpPr>
        <p:sp>
          <p:nvSpPr>
            <p:cNvPr id="473" name="正方形/長方形 472">
              <a:extLst>
                <a:ext uri="{FF2B5EF4-FFF2-40B4-BE49-F238E27FC236}">
                  <a16:creationId xmlns:a16="http://schemas.microsoft.com/office/drawing/2014/main" id="{9254E6F6-2730-4193-8D77-0AE03143A3D5}"/>
                </a:ext>
              </a:extLst>
            </p:cNvPr>
            <p:cNvSpPr/>
            <p:nvPr/>
          </p:nvSpPr>
          <p:spPr bwMode="auto">
            <a:xfrm>
              <a:off x="7380288" y="3087688"/>
              <a:ext cx="495300" cy="1698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C13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74" name="Picture 275" descr="http://sas0.intra.tostem.co.jp/photods/photo/05000/A/1612_DR_CHR_02439A.JPG">
              <a:extLst>
                <a:ext uri="{FF2B5EF4-FFF2-40B4-BE49-F238E27FC236}">
                  <a16:creationId xmlns:a16="http://schemas.microsoft.com/office/drawing/2014/main" id="{ACE929F3-72F6-4AB6-AE55-0559972A7D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0" y="2370138"/>
              <a:ext cx="308484" cy="751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5" name="グループ化 2">
            <a:extLst>
              <a:ext uri="{FF2B5EF4-FFF2-40B4-BE49-F238E27FC236}">
                <a16:creationId xmlns:a16="http://schemas.microsoft.com/office/drawing/2014/main" id="{E2D94885-3E78-46F7-97A1-19ECD289A901}"/>
              </a:ext>
            </a:extLst>
          </p:cNvPr>
          <p:cNvGrpSpPr>
            <a:grpSpLocks/>
          </p:cNvGrpSpPr>
          <p:nvPr/>
        </p:nvGrpSpPr>
        <p:grpSpPr bwMode="auto">
          <a:xfrm>
            <a:off x="9323388" y="3384550"/>
            <a:ext cx="495300" cy="881063"/>
            <a:chOff x="9323388" y="3384550"/>
            <a:chExt cx="495300" cy="881063"/>
          </a:xfrm>
        </p:grpSpPr>
        <p:sp>
          <p:nvSpPr>
            <p:cNvPr id="476" name="正方形/長方形 475">
              <a:extLst>
                <a:ext uri="{FF2B5EF4-FFF2-40B4-BE49-F238E27FC236}">
                  <a16:creationId xmlns:a16="http://schemas.microsoft.com/office/drawing/2014/main" id="{9F8ACD4B-0B0A-49B0-8D4D-6B6A6F195075}"/>
                </a:ext>
              </a:extLst>
            </p:cNvPr>
            <p:cNvSpPr/>
            <p:nvPr/>
          </p:nvSpPr>
          <p:spPr bwMode="auto">
            <a:xfrm>
              <a:off x="9323388" y="4095750"/>
              <a:ext cx="495300" cy="1698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C72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77" name="Picture 277" descr="http://sas0.intra.tostem.co.jp/photods/photo/05000/A/1612_DR_CHR_02445A.JPG">
              <a:extLst>
                <a:ext uri="{FF2B5EF4-FFF2-40B4-BE49-F238E27FC236}">
                  <a16:creationId xmlns:a16="http://schemas.microsoft.com/office/drawing/2014/main" id="{5AAC3438-5576-4D6E-8E67-F7733667CF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1384" y="3384550"/>
              <a:ext cx="307871" cy="749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8" name="グループ化 5">
            <a:extLst>
              <a:ext uri="{FF2B5EF4-FFF2-40B4-BE49-F238E27FC236}">
                <a16:creationId xmlns:a16="http://schemas.microsoft.com/office/drawing/2014/main" id="{82D5B27F-BED0-4602-BDA8-457EE5B64EAE}"/>
              </a:ext>
            </a:extLst>
          </p:cNvPr>
          <p:cNvGrpSpPr>
            <a:grpSpLocks/>
          </p:cNvGrpSpPr>
          <p:nvPr/>
        </p:nvGrpSpPr>
        <p:grpSpPr bwMode="auto">
          <a:xfrm>
            <a:off x="8456613" y="4392613"/>
            <a:ext cx="495300" cy="874712"/>
            <a:chOff x="8420100" y="4398675"/>
            <a:chExt cx="495300" cy="875000"/>
          </a:xfrm>
        </p:grpSpPr>
        <p:sp>
          <p:nvSpPr>
            <p:cNvPr id="479" name="正方形/長方形 478">
              <a:extLst>
                <a:ext uri="{FF2B5EF4-FFF2-40B4-BE49-F238E27FC236}">
                  <a16:creationId xmlns:a16="http://schemas.microsoft.com/office/drawing/2014/main" id="{8F05BB30-ED51-40FA-A864-2A034FFD26AC}"/>
                </a:ext>
              </a:extLst>
            </p:cNvPr>
            <p:cNvSpPr/>
            <p:nvPr/>
          </p:nvSpPr>
          <p:spPr bwMode="auto">
            <a:xfrm>
              <a:off x="8420100" y="5103757"/>
              <a:ext cx="495300" cy="1699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C73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80" name="Picture 279" descr="http://sas0.intra.tostem.co.jp/photods/photo/05000/A/1612_DR_CHR_02451A.JPG">
              <a:extLst>
                <a:ext uri="{FF2B5EF4-FFF2-40B4-BE49-F238E27FC236}">
                  <a16:creationId xmlns:a16="http://schemas.microsoft.com/office/drawing/2014/main" id="{D8BFD178-5E75-4E11-8E94-042B15AF82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5775" y="4398675"/>
              <a:ext cx="308491" cy="751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2" name="グループ化 7">
            <a:extLst>
              <a:ext uri="{FF2B5EF4-FFF2-40B4-BE49-F238E27FC236}">
                <a16:creationId xmlns:a16="http://schemas.microsoft.com/office/drawing/2014/main" id="{24A996AA-D9F9-41D4-8175-277E701D661F}"/>
              </a:ext>
            </a:extLst>
          </p:cNvPr>
          <p:cNvGrpSpPr>
            <a:grpSpLocks/>
          </p:cNvGrpSpPr>
          <p:nvPr/>
        </p:nvGrpSpPr>
        <p:grpSpPr bwMode="auto">
          <a:xfrm>
            <a:off x="7851463" y="2378075"/>
            <a:ext cx="495300" cy="876300"/>
            <a:chOff x="7380288" y="3387726"/>
            <a:chExt cx="495300" cy="876299"/>
          </a:xfrm>
        </p:grpSpPr>
        <p:sp>
          <p:nvSpPr>
            <p:cNvPr id="483" name="正方形/長方形 482">
              <a:extLst>
                <a:ext uri="{FF2B5EF4-FFF2-40B4-BE49-F238E27FC236}">
                  <a16:creationId xmlns:a16="http://schemas.microsoft.com/office/drawing/2014/main" id="{1CCCDF05-3448-4389-B676-F87183ECA04A}"/>
                </a:ext>
              </a:extLst>
            </p:cNvPr>
            <p:cNvSpPr/>
            <p:nvPr/>
          </p:nvSpPr>
          <p:spPr bwMode="auto">
            <a:xfrm>
              <a:off x="7380288" y="4092575"/>
              <a:ext cx="495300" cy="1714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C92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84" name="Picture 283" descr="http://sas0.intra.tostem.co.jp/photods/photo/05000/A/1612_DR_CHR_02461A.JPG">
              <a:extLst>
                <a:ext uri="{FF2B5EF4-FFF2-40B4-BE49-F238E27FC236}">
                  <a16:creationId xmlns:a16="http://schemas.microsoft.com/office/drawing/2014/main" id="{49C1AC0A-12DA-4B54-A3C5-82BABF965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0" y="3387726"/>
              <a:ext cx="304944" cy="742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5" name="グループ化 6">
            <a:extLst>
              <a:ext uri="{FF2B5EF4-FFF2-40B4-BE49-F238E27FC236}">
                <a16:creationId xmlns:a16="http://schemas.microsoft.com/office/drawing/2014/main" id="{1E92BCC2-7228-44C4-90C0-F4F8B785D9E2}"/>
              </a:ext>
            </a:extLst>
          </p:cNvPr>
          <p:cNvGrpSpPr>
            <a:grpSpLocks/>
          </p:cNvGrpSpPr>
          <p:nvPr/>
        </p:nvGrpSpPr>
        <p:grpSpPr bwMode="auto">
          <a:xfrm>
            <a:off x="7381565" y="3384550"/>
            <a:ext cx="495300" cy="879475"/>
            <a:chOff x="7829550" y="3384551"/>
            <a:chExt cx="495300" cy="879474"/>
          </a:xfrm>
        </p:grpSpPr>
        <p:sp>
          <p:nvSpPr>
            <p:cNvPr id="486" name="正方形/長方形 485">
              <a:extLst>
                <a:ext uri="{FF2B5EF4-FFF2-40B4-BE49-F238E27FC236}">
                  <a16:creationId xmlns:a16="http://schemas.microsoft.com/office/drawing/2014/main" id="{057F4CE3-2A12-4121-8C58-311944C3EC44}"/>
                </a:ext>
              </a:extLst>
            </p:cNvPr>
            <p:cNvSpPr/>
            <p:nvPr/>
          </p:nvSpPr>
          <p:spPr bwMode="auto">
            <a:xfrm>
              <a:off x="7829550" y="4094163"/>
              <a:ext cx="495300" cy="1698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C93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87" name="Picture 285" descr="http://sas0.intra.tostem.co.jp/photods/photo/05000/A/1612_DR_CHR_02467A.JPG">
              <a:extLst>
                <a:ext uri="{FF2B5EF4-FFF2-40B4-BE49-F238E27FC236}">
                  <a16:creationId xmlns:a16="http://schemas.microsoft.com/office/drawing/2014/main" id="{89AA2A3A-8B3E-4A0E-9435-E03737692D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800" y="3384551"/>
              <a:ext cx="306249" cy="745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8" name="グループ化 8">
            <a:extLst>
              <a:ext uri="{FF2B5EF4-FFF2-40B4-BE49-F238E27FC236}">
                <a16:creationId xmlns:a16="http://schemas.microsoft.com/office/drawing/2014/main" id="{2BEF899E-38B8-435D-9264-1BAD051E24CD}"/>
              </a:ext>
            </a:extLst>
          </p:cNvPr>
          <p:cNvGrpSpPr>
            <a:grpSpLocks/>
          </p:cNvGrpSpPr>
          <p:nvPr/>
        </p:nvGrpSpPr>
        <p:grpSpPr bwMode="auto">
          <a:xfrm>
            <a:off x="5886450" y="1366838"/>
            <a:ext cx="495300" cy="882650"/>
            <a:chOff x="5886450" y="1367065"/>
            <a:chExt cx="495300" cy="882423"/>
          </a:xfrm>
        </p:grpSpPr>
        <p:sp>
          <p:nvSpPr>
            <p:cNvPr id="489" name="正方形/長方形 488">
              <a:extLst>
                <a:ext uri="{FF2B5EF4-FFF2-40B4-BE49-F238E27FC236}">
                  <a16:creationId xmlns:a16="http://schemas.microsoft.com/office/drawing/2014/main" id="{9839114C-00AD-4590-8205-F32710447285}"/>
                </a:ext>
              </a:extLst>
            </p:cNvPr>
            <p:cNvSpPr/>
            <p:nvPr/>
          </p:nvSpPr>
          <p:spPr bwMode="auto">
            <a:xfrm>
              <a:off x="5886450" y="2079669"/>
              <a:ext cx="495300" cy="1698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D11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90" name="Picture 287" descr="http://sas0.intra.tostem.co.jp/photods/photo/05000/A/1612_DR_CHR_02473A.JPG">
              <a:extLst>
                <a:ext uri="{FF2B5EF4-FFF2-40B4-BE49-F238E27FC236}">
                  <a16:creationId xmlns:a16="http://schemas.microsoft.com/office/drawing/2014/main" id="{34CC567B-1D61-41E2-BBB6-B03B047592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0390" y="1367065"/>
              <a:ext cx="306110" cy="745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91" name="グループ化 14">
            <a:extLst>
              <a:ext uri="{FF2B5EF4-FFF2-40B4-BE49-F238E27FC236}">
                <a16:creationId xmlns:a16="http://schemas.microsoft.com/office/drawing/2014/main" id="{67716B02-9B7C-491B-BACC-B524B041CFF8}"/>
              </a:ext>
            </a:extLst>
          </p:cNvPr>
          <p:cNvGrpSpPr>
            <a:grpSpLocks/>
          </p:cNvGrpSpPr>
          <p:nvPr/>
        </p:nvGrpSpPr>
        <p:grpSpPr bwMode="auto">
          <a:xfrm>
            <a:off x="6335713" y="1366838"/>
            <a:ext cx="495300" cy="882650"/>
            <a:chOff x="6335713" y="1367065"/>
            <a:chExt cx="495300" cy="882423"/>
          </a:xfrm>
        </p:grpSpPr>
        <p:sp>
          <p:nvSpPr>
            <p:cNvPr id="492" name="正方形/長方形 491">
              <a:extLst>
                <a:ext uri="{FF2B5EF4-FFF2-40B4-BE49-F238E27FC236}">
                  <a16:creationId xmlns:a16="http://schemas.microsoft.com/office/drawing/2014/main" id="{60032E87-7894-4565-8755-1E8453CB0964}"/>
                </a:ext>
              </a:extLst>
            </p:cNvPr>
            <p:cNvSpPr/>
            <p:nvPr/>
          </p:nvSpPr>
          <p:spPr bwMode="auto">
            <a:xfrm>
              <a:off x="6335713" y="2079669"/>
              <a:ext cx="495300" cy="1698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D12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93" name="Picture 289" descr="http://sas0.intra.tostem.co.jp/photods/photo/05000/A/1612_DR_CHR_02479A.JPG">
              <a:extLst>
                <a:ext uri="{FF2B5EF4-FFF2-40B4-BE49-F238E27FC236}">
                  <a16:creationId xmlns:a16="http://schemas.microsoft.com/office/drawing/2014/main" id="{01437BD7-C360-4000-85BC-FC4C153845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9260" y="1367065"/>
              <a:ext cx="305391" cy="743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94" name="グループ化 16">
            <a:extLst>
              <a:ext uri="{FF2B5EF4-FFF2-40B4-BE49-F238E27FC236}">
                <a16:creationId xmlns:a16="http://schemas.microsoft.com/office/drawing/2014/main" id="{36ECC7E3-F885-4137-9F84-8DEB89C061E8}"/>
              </a:ext>
            </a:extLst>
          </p:cNvPr>
          <p:cNvGrpSpPr>
            <a:grpSpLocks/>
          </p:cNvGrpSpPr>
          <p:nvPr/>
        </p:nvGrpSpPr>
        <p:grpSpPr bwMode="auto">
          <a:xfrm>
            <a:off x="6765925" y="1368425"/>
            <a:ext cx="495300" cy="881063"/>
            <a:chOff x="6786563" y="1368816"/>
            <a:chExt cx="495300" cy="880672"/>
          </a:xfrm>
        </p:grpSpPr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CF81934C-6796-4F55-B223-4445C85D4AB2}"/>
                </a:ext>
              </a:extLst>
            </p:cNvPr>
            <p:cNvSpPr/>
            <p:nvPr/>
          </p:nvSpPr>
          <p:spPr bwMode="auto">
            <a:xfrm>
              <a:off x="6786563" y="2081288"/>
              <a:ext cx="495300" cy="1682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D32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96" name="Picture 291" descr="http://sas0.intra.tostem.co.jp/photods/photo/05000/A/1612_DR_CHR_02485A.JPG">
              <a:extLst>
                <a:ext uri="{FF2B5EF4-FFF2-40B4-BE49-F238E27FC236}">
                  <a16:creationId xmlns:a16="http://schemas.microsoft.com/office/drawing/2014/main" id="{82A5CFEA-0E47-408C-B7ED-794209124B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6576" y="1368816"/>
              <a:ext cx="306387" cy="746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97" name="グループ化 17">
            <a:extLst>
              <a:ext uri="{FF2B5EF4-FFF2-40B4-BE49-F238E27FC236}">
                <a16:creationId xmlns:a16="http://schemas.microsoft.com/office/drawing/2014/main" id="{DEDF39D2-364B-4786-A1C4-1BC789AF16FA}"/>
              </a:ext>
            </a:extLst>
          </p:cNvPr>
          <p:cNvGrpSpPr>
            <a:grpSpLocks/>
          </p:cNvGrpSpPr>
          <p:nvPr/>
        </p:nvGrpSpPr>
        <p:grpSpPr bwMode="auto">
          <a:xfrm>
            <a:off x="5886450" y="2368550"/>
            <a:ext cx="495300" cy="889000"/>
            <a:chOff x="5886450" y="2368540"/>
            <a:chExt cx="495300" cy="889010"/>
          </a:xfrm>
        </p:grpSpPr>
        <p:sp>
          <p:nvSpPr>
            <p:cNvPr id="498" name="正方形/長方形 497">
              <a:extLst>
                <a:ext uri="{FF2B5EF4-FFF2-40B4-BE49-F238E27FC236}">
                  <a16:creationId xmlns:a16="http://schemas.microsoft.com/office/drawing/2014/main" id="{7EF294CB-18AC-4456-8080-591EFB4EFF74}"/>
                </a:ext>
              </a:extLst>
            </p:cNvPr>
            <p:cNvSpPr/>
            <p:nvPr/>
          </p:nvSpPr>
          <p:spPr bwMode="auto">
            <a:xfrm>
              <a:off x="5886450" y="3087686"/>
              <a:ext cx="495300" cy="1698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D33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499" name="Picture 293" descr="http://sas0.intra.tostem.co.jp/photods/photo/05000/A/1612_DR_CHR_02491A.JPG">
              <a:extLst>
                <a:ext uri="{FF2B5EF4-FFF2-40B4-BE49-F238E27FC236}">
                  <a16:creationId xmlns:a16="http://schemas.microsoft.com/office/drawing/2014/main" id="{76295E30-115C-44C7-963D-C9D3F19841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700" y="2368540"/>
              <a:ext cx="309082" cy="752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0" name="グループ化 22">
            <a:extLst>
              <a:ext uri="{FF2B5EF4-FFF2-40B4-BE49-F238E27FC236}">
                <a16:creationId xmlns:a16="http://schemas.microsoft.com/office/drawing/2014/main" id="{EC7B6DC1-2C77-4695-8022-716FC4B52865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370138"/>
            <a:ext cx="495300" cy="887412"/>
            <a:chOff x="6324600" y="2369344"/>
            <a:chExt cx="495300" cy="888206"/>
          </a:xfrm>
        </p:grpSpPr>
        <p:sp>
          <p:nvSpPr>
            <p:cNvPr id="501" name="正方形/長方形 500">
              <a:extLst>
                <a:ext uri="{FF2B5EF4-FFF2-40B4-BE49-F238E27FC236}">
                  <a16:creationId xmlns:a16="http://schemas.microsoft.com/office/drawing/2014/main" id="{EC47A9FD-D7DA-4ACD-BF40-803DAD607882}"/>
                </a:ext>
              </a:extLst>
            </p:cNvPr>
            <p:cNvSpPr/>
            <p:nvPr/>
          </p:nvSpPr>
          <p:spPr bwMode="auto">
            <a:xfrm>
              <a:off x="6324600" y="3087536"/>
              <a:ext cx="495300" cy="1700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D34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02" name="Picture 295" descr="http://sas0.intra.tostem.co.jp/photods/photo/05000/A/1612_DR_CHR_02497A.JPG">
              <a:extLst>
                <a:ext uri="{FF2B5EF4-FFF2-40B4-BE49-F238E27FC236}">
                  <a16:creationId xmlns:a16="http://schemas.microsoft.com/office/drawing/2014/main" id="{EAD6C415-73A1-481E-85C7-279A4D172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6393" y="2369344"/>
              <a:ext cx="305877" cy="752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3" name="グループ化 23">
            <a:extLst>
              <a:ext uri="{FF2B5EF4-FFF2-40B4-BE49-F238E27FC236}">
                <a16:creationId xmlns:a16="http://schemas.microsoft.com/office/drawing/2014/main" id="{0ED2439E-6117-49B1-B978-7CBC4D94070A}"/>
              </a:ext>
            </a:extLst>
          </p:cNvPr>
          <p:cNvGrpSpPr>
            <a:grpSpLocks/>
          </p:cNvGrpSpPr>
          <p:nvPr/>
        </p:nvGrpSpPr>
        <p:grpSpPr bwMode="auto">
          <a:xfrm>
            <a:off x="6786563" y="2366963"/>
            <a:ext cx="495300" cy="890587"/>
            <a:chOff x="6786563" y="2367745"/>
            <a:chExt cx="495300" cy="889805"/>
          </a:xfrm>
        </p:grpSpPr>
        <p:sp>
          <p:nvSpPr>
            <p:cNvPr id="504" name="正方形/長方形 503">
              <a:extLst>
                <a:ext uri="{FF2B5EF4-FFF2-40B4-BE49-F238E27FC236}">
                  <a16:creationId xmlns:a16="http://schemas.microsoft.com/office/drawing/2014/main" id="{6F81114F-2DE0-4429-927D-30A3D7D5602C}"/>
                </a:ext>
              </a:extLst>
            </p:cNvPr>
            <p:cNvSpPr/>
            <p:nvPr/>
          </p:nvSpPr>
          <p:spPr bwMode="auto">
            <a:xfrm>
              <a:off x="6786563" y="3087837"/>
              <a:ext cx="495300" cy="1697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D41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05" name="Picture 297" descr="http://sas0.intra.tostem.co.jp/photods/photo/05000/A/1612_DR_CHR_02503A.JPG">
              <a:extLst>
                <a:ext uri="{FF2B5EF4-FFF2-40B4-BE49-F238E27FC236}">
                  <a16:creationId xmlns:a16="http://schemas.microsoft.com/office/drawing/2014/main" id="{4FF89E66-08F2-4B2A-A33F-EA6404D9BC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1772" y="2367745"/>
              <a:ext cx="304878" cy="747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6" name="角丸四角形 302">
            <a:extLst>
              <a:ext uri="{FF2B5EF4-FFF2-40B4-BE49-F238E27FC236}">
                <a16:creationId xmlns:a16="http://schemas.microsoft.com/office/drawing/2014/main" id="{472552C8-264C-4DA1-9004-03A1A683AC46}"/>
              </a:ext>
            </a:extLst>
          </p:cNvPr>
          <p:cNvSpPr/>
          <p:nvPr/>
        </p:nvSpPr>
        <p:spPr>
          <a:xfrm>
            <a:off x="161925" y="5257800"/>
            <a:ext cx="304800" cy="109538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sp>
        <p:nvSpPr>
          <p:cNvPr id="507" name="角丸四角形 303">
            <a:extLst>
              <a:ext uri="{FF2B5EF4-FFF2-40B4-BE49-F238E27FC236}">
                <a16:creationId xmlns:a16="http://schemas.microsoft.com/office/drawing/2014/main" id="{F6551136-80B8-43F4-849B-6A2C1BF52704}"/>
              </a:ext>
            </a:extLst>
          </p:cNvPr>
          <p:cNvSpPr/>
          <p:nvPr/>
        </p:nvSpPr>
        <p:spPr>
          <a:xfrm>
            <a:off x="609600" y="4251325"/>
            <a:ext cx="304800" cy="109538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grpSp>
        <p:nvGrpSpPr>
          <p:cNvPr id="508" name="グループ化 25">
            <a:extLst>
              <a:ext uri="{FF2B5EF4-FFF2-40B4-BE49-F238E27FC236}">
                <a16:creationId xmlns:a16="http://schemas.microsoft.com/office/drawing/2014/main" id="{D7B9AE36-0DBE-4A3E-8B83-058ED5C2632A}"/>
              </a:ext>
            </a:extLst>
          </p:cNvPr>
          <p:cNvGrpSpPr>
            <a:grpSpLocks/>
          </p:cNvGrpSpPr>
          <p:nvPr/>
        </p:nvGrpSpPr>
        <p:grpSpPr bwMode="auto">
          <a:xfrm>
            <a:off x="5886450" y="3379788"/>
            <a:ext cx="495300" cy="885825"/>
            <a:chOff x="5886450" y="3379649"/>
            <a:chExt cx="495300" cy="885964"/>
          </a:xfrm>
        </p:grpSpPr>
        <p:sp>
          <p:nvSpPr>
            <p:cNvPr id="509" name="正方形/長方形 508">
              <a:extLst>
                <a:ext uri="{FF2B5EF4-FFF2-40B4-BE49-F238E27FC236}">
                  <a16:creationId xmlns:a16="http://schemas.microsoft.com/office/drawing/2014/main" id="{CA95E2E1-2B16-454C-B20E-868B65538132}"/>
                </a:ext>
              </a:extLst>
            </p:cNvPr>
            <p:cNvSpPr/>
            <p:nvPr/>
          </p:nvSpPr>
          <p:spPr bwMode="auto">
            <a:xfrm>
              <a:off x="5886450" y="4094136"/>
              <a:ext cx="495300" cy="1714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D42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10" name="Picture 299" descr="http://sas0.intra.tostem.co.jp/photods/photo/05000/A/1612_DR_CHR_02509A.JPG">
              <a:extLst>
                <a:ext uri="{FF2B5EF4-FFF2-40B4-BE49-F238E27FC236}">
                  <a16:creationId xmlns:a16="http://schemas.microsoft.com/office/drawing/2014/main" id="{563F2E89-8038-4108-8BBA-91AA8161C7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617" y="3379649"/>
              <a:ext cx="309883" cy="75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1" name="Picture 301" descr="http://sas0.intra.tostem.co.jp/photods/photo/05000/A/1612_DR_CHR_02515A.JPG">
            <a:extLst>
              <a:ext uri="{FF2B5EF4-FFF2-40B4-BE49-F238E27FC236}">
                <a16:creationId xmlns:a16="http://schemas.microsoft.com/office/drawing/2014/main" id="{4BD1D8A9-1E0B-495E-9ABD-645AB2DD7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3384550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" name="グループ化 26">
            <a:extLst>
              <a:ext uri="{FF2B5EF4-FFF2-40B4-BE49-F238E27FC236}">
                <a16:creationId xmlns:a16="http://schemas.microsoft.com/office/drawing/2014/main" id="{69AD791C-CFF8-4039-9BC0-7131225DCBFC}"/>
              </a:ext>
            </a:extLst>
          </p:cNvPr>
          <p:cNvGrpSpPr>
            <a:grpSpLocks/>
          </p:cNvGrpSpPr>
          <p:nvPr/>
        </p:nvGrpSpPr>
        <p:grpSpPr bwMode="auto">
          <a:xfrm>
            <a:off x="6772275" y="3384550"/>
            <a:ext cx="495300" cy="884238"/>
            <a:chOff x="6772117" y="3384551"/>
            <a:chExt cx="495300" cy="883443"/>
          </a:xfrm>
        </p:grpSpPr>
        <p:sp>
          <p:nvSpPr>
            <p:cNvPr id="513" name="正方形/長方形 512">
              <a:extLst>
                <a:ext uri="{FF2B5EF4-FFF2-40B4-BE49-F238E27FC236}">
                  <a16:creationId xmlns:a16="http://schemas.microsoft.com/office/drawing/2014/main" id="{60868F10-979B-4A5D-8D8E-F75196CC0DCC}"/>
                </a:ext>
              </a:extLst>
            </p:cNvPr>
            <p:cNvSpPr/>
            <p:nvPr/>
          </p:nvSpPr>
          <p:spPr bwMode="auto">
            <a:xfrm>
              <a:off x="6772117" y="4096698"/>
              <a:ext cx="495300" cy="1712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D44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14" name="Picture 303" descr="http://sas0.intra.tostem.co.jp/photods/photo/05000/A/1612_DR_CHR_02521A.JPG">
              <a:extLst>
                <a:ext uri="{FF2B5EF4-FFF2-40B4-BE49-F238E27FC236}">
                  <a16:creationId xmlns:a16="http://schemas.microsoft.com/office/drawing/2014/main" id="{2F12C559-7DBB-45DB-8530-8BBE6E4BF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9714" y="3384551"/>
              <a:ext cx="308993" cy="752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5" name="Picture 305" descr="http://sas0.intra.tostem.co.jp/photods/photo/05000/A/1612_DR_CHR_02527A.JPG">
            <a:extLst>
              <a:ext uri="{FF2B5EF4-FFF2-40B4-BE49-F238E27FC236}">
                <a16:creationId xmlns:a16="http://schemas.microsoft.com/office/drawing/2014/main" id="{B474FDEF-E546-4579-AAA3-E83BBA734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8" y="4389438"/>
            <a:ext cx="3095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6" name="グループ化 28">
            <a:extLst>
              <a:ext uri="{FF2B5EF4-FFF2-40B4-BE49-F238E27FC236}">
                <a16:creationId xmlns:a16="http://schemas.microsoft.com/office/drawing/2014/main" id="{FCC061B8-2401-4D32-8E72-4E9B4C7C3A8D}"/>
              </a:ext>
            </a:extLst>
          </p:cNvPr>
          <p:cNvGrpSpPr>
            <a:grpSpLocks/>
          </p:cNvGrpSpPr>
          <p:nvPr/>
        </p:nvGrpSpPr>
        <p:grpSpPr bwMode="auto">
          <a:xfrm>
            <a:off x="8423275" y="1366838"/>
            <a:ext cx="495300" cy="871537"/>
            <a:chOff x="8423275" y="1367065"/>
            <a:chExt cx="495300" cy="871310"/>
          </a:xfrm>
        </p:grpSpPr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3B21942B-8F88-4028-87D2-8D6690B3640F}"/>
                </a:ext>
              </a:extLst>
            </p:cNvPr>
            <p:cNvSpPr/>
            <p:nvPr/>
          </p:nvSpPr>
          <p:spPr bwMode="auto">
            <a:xfrm>
              <a:off x="8423275" y="2070144"/>
              <a:ext cx="495300" cy="1682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D52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18" name="Picture 307" descr="http://sas0.intra.tostem.co.jp/photods/photo/05000/A/1612_DR_CHR_02533A.JPG">
              <a:extLst>
                <a:ext uri="{FF2B5EF4-FFF2-40B4-BE49-F238E27FC236}">
                  <a16:creationId xmlns:a16="http://schemas.microsoft.com/office/drawing/2014/main" id="{9FBDB860-DF0B-48A7-BC63-95CBC49850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2177" y="1367065"/>
              <a:ext cx="305391" cy="743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9" name="グループ化 30">
            <a:extLst>
              <a:ext uri="{FF2B5EF4-FFF2-40B4-BE49-F238E27FC236}">
                <a16:creationId xmlns:a16="http://schemas.microsoft.com/office/drawing/2014/main" id="{E5EC923C-4B84-443D-875C-DDF3278354DB}"/>
              </a:ext>
            </a:extLst>
          </p:cNvPr>
          <p:cNvGrpSpPr>
            <a:grpSpLocks/>
          </p:cNvGrpSpPr>
          <p:nvPr/>
        </p:nvGrpSpPr>
        <p:grpSpPr bwMode="auto">
          <a:xfrm>
            <a:off x="8874125" y="1366838"/>
            <a:ext cx="495300" cy="879475"/>
            <a:chOff x="8874125" y="1367065"/>
            <a:chExt cx="495300" cy="879248"/>
          </a:xfrm>
        </p:grpSpPr>
        <p:sp>
          <p:nvSpPr>
            <p:cNvPr id="520" name="正方形/長方形 519">
              <a:extLst>
                <a:ext uri="{FF2B5EF4-FFF2-40B4-BE49-F238E27FC236}">
                  <a16:creationId xmlns:a16="http://schemas.microsoft.com/office/drawing/2014/main" id="{7E2E0CC8-027B-4222-A028-E63444448A0E}"/>
                </a:ext>
              </a:extLst>
            </p:cNvPr>
            <p:cNvSpPr/>
            <p:nvPr/>
          </p:nvSpPr>
          <p:spPr bwMode="auto">
            <a:xfrm>
              <a:off x="8874125" y="2078081"/>
              <a:ext cx="495300" cy="1682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D53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21" name="Picture 293" descr="http://sas0.intra.tostem.co.jp/photods/photo/05000/A/1612_DR_CHR_02491A.JPG">
              <a:extLst>
                <a:ext uri="{FF2B5EF4-FFF2-40B4-BE49-F238E27FC236}">
                  <a16:creationId xmlns:a16="http://schemas.microsoft.com/office/drawing/2014/main" id="{43709618-E0CB-487E-9738-4EB2AD91E2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7234" y="1367065"/>
              <a:ext cx="309082" cy="752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22" name="Picture 295" descr="http://sas0.intra.tostem.co.jp/photods/photo/05000/A/1612_DR_CHR_02497A.JPG">
            <a:extLst>
              <a:ext uri="{FF2B5EF4-FFF2-40B4-BE49-F238E27FC236}">
                <a16:creationId xmlns:a16="http://schemas.microsoft.com/office/drawing/2014/main" id="{BF00ED4F-6321-4712-BB4D-E93676B70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763" y="1373188"/>
            <a:ext cx="3063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3" name="グループ化 31">
            <a:extLst>
              <a:ext uri="{FF2B5EF4-FFF2-40B4-BE49-F238E27FC236}">
                <a16:creationId xmlns:a16="http://schemas.microsoft.com/office/drawing/2014/main" id="{9C641E0F-484C-47EB-9D12-00290A7C3CC8}"/>
              </a:ext>
            </a:extLst>
          </p:cNvPr>
          <p:cNvGrpSpPr>
            <a:grpSpLocks/>
          </p:cNvGrpSpPr>
          <p:nvPr/>
        </p:nvGrpSpPr>
        <p:grpSpPr bwMode="auto">
          <a:xfrm>
            <a:off x="8423275" y="2366963"/>
            <a:ext cx="495300" cy="890587"/>
            <a:chOff x="8423275" y="2367744"/>
            <a:chExt cx="495300" cy="889806"/>
          </a:xfrm>
        </p:grpSpPr>
        <p:sp>
          <p:nvSpPr>
            <p:cNvPr id="524" name="正方形/長方形 523">
              <a:extLst>
                <a:ext uri="{FF2B5EF4-FFF2-40B4-BE49-F238E27FC236}">
                  <a16:creationId xmlns:a16="http://schemas.microsoft.com/office/drawing/2014/main" id="{B13B4E41-D1FE-46B3-A459-B3E93EB7D2B7}"/>
                </a:ext>
              </a:extLst>
            </p:cNvPr>
            <p:cNvSpPr/>
            <p:nvPr/>
          </p:nvSpPr>
          <p:spPr bwMode="auto">
            <a:xfrm>
              <a:off x="8423275" y="3087837"/>
              <a:ext cx="495300" cy="1697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D61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25" name="Picture 297" descr="http://sas0.intra.tostem.co.jp/photods/photo/05000/A/1612_DR_CHR_02503A.JPG">
              <a:extLst>
                <a:ext uri="{FF2B5EF4-FFF2-40B4-BE49-F238E27FC236}">
                  <a16:creationId xmlns:a16="http://schemas.microsoft.com/office/drawing/2014/main" id="{72108AB3-9314-4B06-9E99-47D6EE2262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2690" y="2367744"/>
              <a:ext cx="304878" cy="747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26" name="Picture 299" descr="http://sas0.intra.tostem.co.jp/photods/photo/05000/A/1612_DR_CHR_02509A.JPG">
            <a:extLst>
              <a:ext uri="{FF2B5EF4-FFF2-40B4-BE49-F238E27FC236}">
                <a16:creationId xmlns:a16="http://schemas.microsoft.com/office/drawing/2014/main" id="{406C514B-82D5-4DA1-861A-D0187813F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6200" y="2376488"/>
            <a:ext cx="3095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7" name="Picture 301" descr="http://sas0.intra.tostem.co.jp/photods/photo/05000/A/1612_DR_CHR_02515A.JPG">
            <a:extLst>
              <a:ext uri="{FF2B5EF4-FFF2-40B4-BE49-F238E27FC236}">
                <a16:creationId xmlns:a16="http://schemas.microsoft.com/office/drawing/2014/main" id="{F9ABEA9F-3B7A-4922-862E-A589C77FB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050" y="2374900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8" name="Picture 303" descr="http://sas0.intra.tostem.co.jp/photods/photo/05000/A/1612_DR_CHR_02521A.JPG">
            <a:extLst>
              <a:ext uri="{FF2B5EF4-FFF2-40B4-BE49-F238E27FC236}">
                <a16:creationId xmlns:a16="http://schemas.microsoft.com/office/drawing/2014/main" id="{B588DD9F-B058-458A-9982-2D6855B47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288" y="3384550"/>
            <a:ext cx="3079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" name="角丸四角形 325">
            <a:extLst>
              <a:ext uri="{FF2B5EF4-FFF2-40B4-BE49-F238E27FC236}">
                <a16:creationId xmlns:a16="http://schemas.microsoft.com/office/drawing/2014/main" id="{D97AF482-40CC-499A-9EBD-B43F971A81AE}"/>
              </a:ext>
            </a:extLst>
          </p:cNvPr>
          <p:cNvSpPr/>
          <p:nvPr/>
        </p:nvSpPr>
        <p:spPr>
          <a:xfrm>
            <a:off x="4951413" y="6248400"/>
            <a:ext cx="304800" cy="109538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pic>
        <p:nvPicPr>
          <p:cNvPr id="530" name="Picture 309" descr="http://sas0.intra.tostem.co.jp/photods/photo/05000/A/1612_DR_CHR_02581A.JPG">
            <a:extLst>
              <a:ext uri="{FF2B5EF4-FFF2-40B4-BE49-F238E27FC236}">
                <a16:creationId xmlns:a16="http://schemas.microsoft.com/office/drawing/2014/main" id="{D92B546A-B9F3-4123-930A-0670B6171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75" y="4389438"/>
            <a:ext cx="3095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1" name="グループ化 37">
            <a:extLst>
              <a:ext uri="{FF2B5EF4-FFF2-40B4-BE49-F238E27FC236}">
                <a16:creationId xmlns:a16="http://schemas.microsoft.com/office/drawing/2014/main" id="{C75F68B8-1488-4124-BA3F-42ABC53F049F}"/>
              </a:ext>
            </a:extLst>
          </p:cNvPr>
          <p:cNvGrpSpPr>
            <a:grpSpLocks/>
          </p:cNvGrpSpPr>
          <p:nvPr/>
        </p:nvGrpSpPr>
        <p:grpSpPr bwMode="auto">
          <a:xfrm>
            <a:off x="84138" y="1366838"/>
            <a:ext cx="495300" cy="881062"/>
            <a:chOff x="84583" y="1367065"/>
            <a:chExt cx="495300" cy="881628"/>
          </a:xfrm>
        </p:grpSpPr>
        <p:sp>
          <p:nvSpPr>
            <p:cNvPr id="532" name="正方形/長方形 531">
              <a:extLst>
                <a:ext uri="{FF2B5EF4-FFF2-40B4-BE49-F238E27FC236}">
                  <a16:creationId xmlns:a16="http://schemas.microsoft.com/office/drawing/2014/main" id="{36130568-C1FE-4866-9A30-1F044A5234C0}"/>
                </a:ext>
              </a:extLst>
            </p:cNvPr>
            <p:cNvSpPr/>
            <p:nvPr/>
          </p:nvSpPr>
          <p:spPr bwMode="auto">
            <a:xfrm>
              <a:off x="84583" y="2085076"/>
              <a:ext cx="495300" cy="16361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G11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33" name="Picture 311" descr="http://sas0.intra.tostem.co.jp/photods/photo/05000/A/1612_DR_CHR_02587A.JPG">
              <a:extLst>
                <a:ext uri="{FF2B5EF4-FFF2-40B4-BE49-F238E27FC236}">
                  <a16:creationId xmlns:a16="http://schemas.microsoft.com/office/drawing/2014/main" id="{289EABE8-932D-4312-82A2-A64338B3DD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680" y="1367065"/>
              <a:ext cx="307106" cy="748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4" name="グループ化 38">
            <a:extLst>
              <a:ext uri="{FF2B5EF4-FFF2-40B4-BE49-F238E27FC236}">
                <a16:creationId xmlns:a16="http://schemas.microsoft.com/office/drawing/2014/main" id="{ACEF6CCE-B552-4EA6-8C09-56B789E2E79F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366838"/>
            <a:ext cx="495300" cy="879475"/>
            <a:chOff x="538957" y="1367066"/>
            <a:chExt cx="495300" cy="880040"/>
          </a:xfrm>
        </p:grpSpPr>
        <p:sp>
          <p:nvSpPr>
            <p:cNvPr id="535" name="正方形/長方形 534">
              <a:extLst>
                <a:ext uri="{FF2B5EF4-FFF2-40B4-BE49-F238E27FC236}">
                  <a16:creationId xmlns:a16="http://schemas.microsoft.com/office/drawing/2014/main" id="{F8CB5F8C-65C9-42E8-A286-5A3533A05062}"/>
                </a:ext>
              </a:extLst>
            </p:cNvPr>
            <p:cNvSpPr/>
            <p:nvPr/>
          </p:nvSpPr>
          <p:spPr bwMode="auto">
            <a:xfrm>
              <a:off x="538957" y="2085077"/>
              <a:ext cx="495300" cy="1620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G12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36" name="Picture 313" descr="http://sas0.intra.tostem.co.jp/photods/photo/05000/A/1612_DR_CHR_02593A.JPG">
              <a:extLst>
                <a:ext uri="{FF2B5EF4-FFF2-40B4-BE49-F238E27FC236}">
                  <a16:creationId xmlns:a16="http://schemas.microsoft.com/office/drawing/2014/main" id="{5AB178F0-19FE-4BD2-9684-F13A4EA250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323" y="1367066"/>
              <a:ext cx="307106" cy="748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7" name="グループ化 33">
            <a:extLst>
              <a:ext uri="{FF2B5EF4-FFF2-40B4-BE49-F238E27FC236}">
                <a16:creationId xmlns:a16="http://schemas.microsoft.com/office/drawing/2014/main" id="{68196A5A-6785-4938-873D-0CB27F6E199B}"/>
              </a:ext>
            </a:extLst>
          </p:cNvPr>
          <p:cNvGrpSpPr>
            <a:grpSpLocks/>
          </p:cNvGrpSpPr>
          <p:nvPr/>
        </p:nvGrpSpPr>
        <p:grpSpPr bwMode="auto">
          <a:xfrm>
            <a:off x="71438" y="2374900"/>
            <a:ext cx="495300" cy="882650"/>
            <a:chOff x="71438" y="2374900"/>
            <a:chExt cx="495300" cy="882641"/>
          </a:xfrm>
        </p:grpSpPr>
        <p:sp>
          <p:nvSpPr>
            <p:cNvPr id="538" name="正方形/長方形 537">
              <a:extLst>
                <a:ext uri="{FF2B5EF4-FFF2-40B4-BE49-F238E27FC236}">
                  <a16:creationId xmlns:a16="http://schemas.microsoft.com/office/drawing/2014/main" id="{E2F4C8EE-6973-4120-8DFD-34EEA9C80867}"/>
                </a:ext>
              </a:extLst>
            </p:cNvPr>
            <p:cNvSpPr/>
            <p:nvPr/>
          </p:nvSpPr>
          <p:spPr bwMode="auto">
            <a:xfrm>
              <a:off x="71438" y="3090856"/>
              <a:ext cx="495300" cy="16668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G13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39" name="Picture 315" descr="http://sas0.intra.tostem.co.jp/photods/photo/05000/A/1612_DR_CHR_02599A.JPG">
              <a:extLst>
                <a:ext uri="{FF2B5EF4-FFF2-40B4-BE49-F238E27FC236}">
                  <a16:creationId xmlns:a16="http://schemas.microsoft.com/office/drawing/2014/main" id="{DA98F003-0767-4B3A-A87E-F306EBE509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2374900"/>
              <a:ext cx="307355" cy="748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0" name="グループ化 32">
            <a:extLst>
              <a:ext uri="{FF2B5EF4-FFF2-40B4-BE49-F238E27FC236}">
                <a16:creationId xmlns:a16="http://schemas.microsoft.com/office/drawing/2014/main" id="{0E3CFAFC-CE1F-4B91-9E81-071E3398C55F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2374900"/>
            <a:ext cx="495300" cy="879475"/>
            <a:chOff x="538957" y="2374564"/>
            <a:chExt cx="495300" cy="879018"/>
          </a:xfrm>
        </p:grpSpPr>
        <p:sp>
          <p:nvSpPr>
            <p:cNvPr id="541" name="正方形/長方形 540">
              <a:extLst>
                <a:ext uri="{FF2B5EF4-FFF2-40B4-BE49-F238E27FC236}">
                  <a16:creationId xmlns:a16="http://schemas.microsoft.com/office/drawing/2014/main" id="{11DC0A8D-FE10-4DA0-A0CA-85D4BD93416C}"/>
                </a:ext>
              </a:extLst>
            </p:cNvPr>
            <p:cNvSpPr/>
            <p:nvPr/>
          </p:nvSpPr>
          <p:spPr bwMode="auto">
            <a:xfrm>
              <a:off x="538957" y="3085394"/>
              <a:ext cx="495300" cy="1681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G14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42" name="Picture 317" descr="http://sas0.intra.tostem.co.jp/photods/photo/05000/A/1612_DR_CHR_02605A.JPG">
              <a:extLst>
                <a:ext uri="{FF2B5EF4-FFF2-40B4-BE49-F238E27FC236}">
                  <a16:creationId xmlns:a16="http://schemas.microsoft.com/office/drawing/2014/main" id="{5B626F91-706F-4BF0-9D55-9F5D2CD531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36" y="2374564"/>
              <a:ext cx="304879" cy="742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3" name="グループ化 39">
            <a:extLst>
              <a:ext uri="{FF2B5EF4-FFF2-40B4-BE49-F238E27FC236}">
                <a16:creationId xmlns:a16="http://schemas.microsoft.com/office/drawing/2014/main" id="{03C4A656-3F18-4AAB-B8F5-9C89C0F60DCB}"/>
              </a:ext>
            </a:extLst>
          </p:cNvPr>
          <p:cNvGrpSpPr>
            <a:grpSpLocks/>
          </p:cNvGrpSpPr>
          <p:nvPr/>
        </p:nvGrpSpPr>
        <p:grpSpPr bwMode="auto">
          <a:xfrm>
            <a:off x="71438" y="3390900"/>
            <a:ext cx="495300" cy="874713"/>
            <a:chOff x="71438" y="3390900"/>
            <a:chExt cx="495300" cy="874713"/>
          </a:xfrm>
        </p:grpSpPr>
        <p:sp>
          <p:nvSpPr>
            <p:cNvPr id="544" name="正方形/長方形 543">
              <a:extLst>
                <a:ext uri="{FF2B5EF4-FFF2-40B4-BE49-F238E27FC236}">
                  <a16:creationId xmlns:a16="http://schemas.microsoft.com/office/drawing/2014/main" id="{538997EC-1B9C-4DA8-ABA6-48BC81A70A54}"/>
                </a:ext>
              </a:extLst>
            </p:cNvPr>
            <p:cNvSpPr/>
            <p:nvPr/>
          </p:nvSpPr>
          <p:spPr bwMode="auto">
            <a:xfrm>
              <a:off x="71438" y="4102100"/>
              <a:ext cx="495300" cy="1635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G15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45" name="Picture 319" descr="http://sas0.intra.tostem.co.jp/photods/photo/05000/A/1612_DR_CHR_02611A.JPG">
              <a:extLst>
                <a:ext uri="{FF2B5EF4-FFF2-40B4-BE49-F238E27FC236}">
                  <a16:creationId xmlns:a16="http://schemas.microsoft.com/office/drawing/2014/main" id="{34F9B905-42BD-4507-BA9C-1032F4F564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60" y="3390900"/>
              <a:ext cx="307261" cy="748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46" name="Picture 321" descr="http://sas0.intra.tostem.co.jp/photods/photo/05000/A/1612_DR_CHR_02617A.JPG">
            <a:extLst>
              <a:ext uri="{FF2B5EF4-FFF2-40B4-BE49-F238E27FC236}">
                <a16:creationId xmlns:a16="http://schemas.microsoft.com/office/drawing/2014/main" id="{6805AE63-3B71-4CE9-A141-E70E792F8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84550"/>
            <a:ext cx="309563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7" name="円/楕円 304">
            <a:extLst>
              <a:ext uri="{FF2B5EF4-FFF2-40B4-BE49-F238E27FC236}">
                <a16:creationId xmlns:a16="http://schemas.microsoft.com/office/drawing/2014/main" id="{221E9540-8AB1-496B-984D-A76F3BF1AE8E}"/>
              </a:ext>
            </a:extLst>
          </p:cNvPr>
          <p:cNvSpPr/>
          <p:nvPr/>
        </p:nvSpPr>
        <p:spPr bwMode="auto">
          <a:xfrm>
            <a:off x="531813" y="3311525"/>
            <a:ext cx="147637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548" name="Picture 323" descr="http://sas0.intra.tostem.co.jp/photods/photo/05000/A/1612_DR_CHR_02623A.JPG">
            <a:extLst>
              <a:ext uri="{FF2B5EF4-FFF2-40B4-BE49-F238E27FC236}">
                <a16:creationId xmlns:a16="http://schemas.microsoft.com/office/drawing/2014/main" id="{57A41851-B111-4C70-89D2-A7E64B084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92613"/>
            <a:ext cx="3079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9" name="円/楕円 305">
            <a:extLst>
              <a:ext uri="{FF2B5EF4-FFF2-40B4-BE49-F238E27FC236}">
                <a16:creationId xmlns:a16="http://schemas.microsoft.com/office/drawing/2014/main" id="{57A2E17D-B55B-48F3-9578-B1E16E36526B}"/>
              </a:ext>
            </a:extLst>
          </p:cNvPr>
          <p:cNvSpPr/>
          <p:nvPr/>
        </p:nvSpPr>
        <p:spPr bwMode="auto">
          <a:xfrm>
            <a:off x="98425" y="4322763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550" name="Picture 325" descr="http://sas0.intra.tostem.co.jp/photods/photo/05000/A/1612_DR_CHR_02629A.JPG">
            <a:extLst>
              <a:ext uri="{FF2B5EF4-FFF2-40B4-BE49-F238E27FC236}">
                <a16:creationId xmlns:a16="http://schemas.microsoft.com/office/drawing/2014/main" id="{B7092801-4F31-4099-AE5A-F6BBFDD68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76363"/>
            <a:ext cx="3079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1" name="Picture 327" descr="http://sas0.intra.tostem.co.jp/photods/photo/05000/A/1612_DR_CHR_02635A.JPG">
            <a:extLst>
              <a:ext uri="{FF2B5EF4-FFF2-40B4-BE49-F238E27FC236}">
                <a16:creationId xmlns:a16="http://schemas.microsoft.com/office/drawing/2014/main" id="{31F9C4D2-B977-4590-8C94-DC83D6D8A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76363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" name="正方形/長方形 552">
            <a:extLst>
              <a:ext uri="{FF2B5EF4-FFF2-40B4-BE49-F238E27FC236}">
                <a16:creationId xmlns:a16="http://schemas.microsoft.com/office/drawing/2014/main" id="{690ADA86-5F87-4C66-ACFE-F562FB391B77}"/>
              </a:ext>
            </a:extLst>
          </p:cNvPr>
          <p:cNvSpPr/>
          <p:nvPr/>
        </p:nvSpPr>
        <p:spPr bwMode="auto">
          <a:xfrm>
            <a:off x="1087438" y="308768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M16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556" name="正方形/長方形 555">
            <a:extLst>
              <a:ext uri="{FF2B5EF4-FFF2-40B4-BE49-F238E27FC236}">
                <a16:creationId xmlns:a16="http://schemas.microsoft.com/office/drawing/2014/main" id="{B1A6ED26-8A23-43FF-B862-2A24A7783B69}"/>
              </a:ext>
            </a:extLst>
          </p:cNvPr>
          <p:cNvSpPr/>
          <p:nvPr/>
        </p:nvSpPr>
        <p:spPr bwMode="auto">
          <a:xfrm>
            <a:off x="1555750" y="3084513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M17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pic>
        <p:nvPicPr>
          <p:cNvPr id="557" name="Picture 331" descr="http://sas0.intra.tostem.co.jp/photods/photo/05000/A/1612_DR_CHR_02647A.JPG">
            <a:extLst>
              <a:ext uri="{FF2B5EF4-FFF2-40B4-BE49-F238E27FC236}">
                <a16:creationId xmlns:a16="http://schemas.microsoft.com/office/drawing/2014/main" id="{23FAF272-0D6D-49B0-BC03-89A421D54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95" y="2366963"/>
            <a:ext cx="308468" cy="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8" name="グループ化 45">
            <a:extLst>
              <a:ext uri="{FF2B5EF4-FFF2-40B4-BE49-F238E27FC236}">
                <a16:creationId xmlns:a16="http://schemas.microsoft.com/office/drawing/2014/main" id="{FD42DAB3-2F8F-45B2-95D5-C7EBE85FC742}"/>
              </a:ext>
            </a:extLst>
          </p:cNvPr>
          <p:cNvGrpSpPr>
            <a:grpSpLocks/>
          </p:cNvGrpSpPr>
          <p:nvPr/>
        </p:nvGrpSpPr>
        <p:grpSpPr bwMode="auto">
          <a:xfrm>
            <a:off x="1997075" y="2371725"/>
            <a:ext cx="495300" cy="879475"/>
            <a:chOff x="1997075" y="2372217"/>
            <a:chExt cx="495300" cy="879776"/>
          </a:xfrm>
        </p:grpSpPr>
        <p:sp>
          <p:nvSpPr>
            <p:cNvPr id="559" name="正方形/長方形 558">
              <a:extLst>
                <a:ext uri="{FF2B5EF4-FFF2-40B4-BE49-F238E27FC236}">
                  <a16:creationId xmlns:a16="http://schemas.microsoft.com/office/drawing/2014/main" id="{FCB1F089-5535-4FE4-93DC-657CAAE1600E}"/>
                </a:ext>
              </a:extLst>
            </p:cNvPr>
            <p:cNvSpPr/>
            <p:nvPr/>
          </p:nvSpPr>
          <p:spPr bwMode="auto">
            <a:xfrm>
              <a:off x="1997075" y="3085249"/>
              <a:ext cx="495300" cy="1667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M18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60" name="Picture 333" descr="http://sas0.intra.tostem.co.jp/photods/photo/05000/A/1612_DR_CHR_02653A.JPG">
              <a:extLst>
                <a:ext uri="{FF2B5EF4-FFF2-40B4-BE49-F238E27FC236}">
                  <a16:creationId xmlns:a16="http://schemas.microsoft.com/office/drawing/2014/main" id="{23F3071C-269F-49F2-8517-937B50F2E5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689" y="2372217"/>
              <a:ext cx="304072" cy="74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1" name="グループ化 47">
            <a:extLst>
              <a:ext uri="{FF2B5EF4-FFF2-40B4-BE49-F238E27FC236}">
                <a16:creationId xmlns:a16="http://schemas.microsoft.com/office/drawing/2014/main" id="{E88365A0-7937-45ED-A940-9C3714EDA01E}"/>
              </a:ext>
            </a:extLst>
          </p:cNvPr>
          <p:cNvGrpSpPr>
            <a:grpSpLocks/>
          </p:cNvGrpSpPr>
          <p:nvPr/>
        </p:nvGrpSpPr>
        <p:grpSpPr bwMode="auto">
          <a:xfrm>
            <a:off x="2444750" y="2371725"/>
            <a:ext cx="495300" cy="877888"/>
            <a:chOff x="2444750" y="2372458"/>
            <a:chExt cx="495300" cy="877153"/>
          </a:xfrm>
        </p:grpSpPr>
        <p:sp>
          <p:nvSpPr>
            <p:cNvPr id="562" name="正方形/長方形 561">
              <a:extLst>
                <a:ext uri="{FF2B5EF4-FFF2-40B4-BE49-F238E27FC236}">
                  <a16:creationId xmlns:a16="http://schemas.microsoft.com/office/drawing/2014/main" id="{17693A6B-F103-4E18-9A27-32107DCC1048}"/>
                </a:ext>
              </a:extLst>
            </p:cNvPr>
            <p:cNvSpPr/>
            <p:nvPr/>
          </p:nvSpPr>
          <p:spPr bwMode="auto">
            <a:xfrm>
              <a:off x="2444750" y="3081477"/>
              <a:ext cx="495300" cy="1681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M19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63" name="Picture 335" descr="http://sas0.intra.tostem.co.jp/photods/photo/05000/A/1612_DR_CHR_02659A.JPG">
              <a:extLst>
                <a:ext uri="{FF2B5EF4-FFF2-40B4-BE49-F238E27FC236}">
                  <a16:creationId xmlns:a16="http://schemas.microsoft.com/office/drawing/2014/main" id="{619F1E90-FFD4-4B06-949D-2175533596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0914" y="2372458"/>
              <a:ext cx="302971" cy="738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4" name="グループ化 50">
            <a:extLst>
              <a:ext uri="{FF2B5EF4-FFF2-40B4-BE49-F238E27FC236}">
                <a16:creationId xmlns:a16="http://schemas.microsoft.com/office/drawing/2014/main" id="{F7BFFB4F-34F0-4CC9-8661-AF3FCEBC2D57}"/>
              </a:ext>
            </a:extLst>
          </p:cNvPr>
          <p:cNvGrpSpPr>
            <a:grpSpLocks/>
          </p:cNvGrpSpPr>
          <p:nvPr/>
        </p:nvGrpSpPr>
        <p:grpSpPr bwMode="auto">
          <a:xfrm>
            <a:off x="3803650" y="2374900"/>
            <a:ext cx="495300" cy="884238"/>
            <a:chOff x="3803320" y="2374416"/>
            <a:chExt cx="495300" cy="884720"/>
          </a:xfrm>
        </p:grpSpPr>
        <p:sp>
          <p:nvSpPr>
            <p:cNvPr id="565" name="正方形/長方形 564">
              <a:extLst>
                <a:ext uri="{FF2B5EF4-FFF2-40B4-BE49-F238E27FC236}">
                  <a16:creationId xmlns:a16="http://schemas.microsoft.com/office/drawing/2014/main" id="{424570B2-882B-4AD2-B1E3-D5B9717584EE}"/>
                </a:ext>
              </a:extLst>
            </p:cNvPr>
            <p:cNvSpPr/>
            <p:nvPr/>
          </p:nvSpPr>
          <p:spPr bwMode="auto">
            <a:xfrm>
              <a:off x="3803320" y="3090769"/>
              <a:ext cx="495300" cy="16836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M22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66" name="Picture 339" descr="http://sas0.intra.tostem.co.jp/photods/photo/05000/A/1612_DR_CHR_02677A.JPG">
              <a:extLst>
                <a:ext uri="{FF2B5EF4-FFF2-40B4-BE49-F238E27FC236}">
                  <a16:creationId xmlns:a16="http://schemas.microsoft.com/office/drawing/2014/main" id="{794FB8FE-382C-4BB8-BFBE-A85B59A42F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8106" y="2374416"/>
              <a:ext cx="305729" cy="744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7" name="角丸四角形 353">
            <a:extLst>
              <a:ext uri="{FF2B5EF4-FFF2-40B4-BE49-F238E27FC236}">
                <a16:creationId xmlns:a16="http://schemas.microsoft.com/office/drawing/2014/main" id="{143C5899-0684-4206-9C61-3913C186535C}"/>
              </a:ext>
            </a:extLst>
          </p:cNvPr>
          <p:cNvSpPr/>
          <p:nvPr/>
        </p:nvSpPr>
        <p:spPr>
          <a:xfrm>
            <a:off x="5418138" y="6246813"/>
            <a:ext cx="306387" cy="109537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grpSp>
        <p:nvGrpSpPr>
          <p:cNvPr id="568" name="グループ化 51">
            <a:extLst>
              <a:ext uri="{FF2B5EF4-FFF2-40B4-BE49-F238E27FC236}">
                <a16:creationId xmlns:a16="http://schemas.microsoft.com/office/drawing/2014/main" id="{0AC5F370-7D5E-49E5-9AD0-E33CEE483D80}"/>
              </a:ext>
            </a:extLst>
          </p:cNvPr>
          <p:cNvGrpSpPr>
            <a:grpSpLocks/>
          </p:cNvGrpSpPr>
          <p:nvPr/>
        </p:nvGrpSpPr>
        <p:grpSpPr bwMode="auto">
          <a:xfrm>
            <a:off x="4244975" y="2371725"/>
            <a:ext cx="495300" cy="884238"/>
            <a:chOff x="4244975" y="2372513"/>
            <a:chExt cx="495300" cy="883459"/>
          </a:xfrm>
        </p:grpSpPr>
        <p:sp>
          <p:nvSpPr>
            <p:cNvPr id="569" name="正方形/長方形 568">
              <a:extLst>
                <a:ext uri="{FF2B5EF4-FFF2-40B4-BE49-F238E27FC236}">
                  <a16:creationId xmlns:a16="http://schemas.microsoft.com/office/drawing/2014/main" id="{2FCF23A6-24DF-4890-9515-2E02E15C8BA0}"/>
                </a:ext>
              </a:extLst>
            </p:cNvPr>
            <p:cNvSpPr/>
            <p:nvPr/>
          </p:nvSpPr>
          <p:spPr bwMode="auto">
            <a:xfrm>
              <a:off x="4244975" y="3086259"/>
              <a:ext cx="495300" cy="1697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M26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70" name="Picture 341" descr="http://sas0.intra.tostem.co.jp/photods/photo/05000/A/1612_DR_CHR_02683A.JPG">
              <a:extLst>
                <a:ext uri="{FF2B5EF4-FFF2-40B4-BE49-F238E27FC236}">
                  <a16:creationId xmlns:a16="http://schemas.microsoft.com/office/drawing/2014/main" id="{56EC9E12-B887-4AC6-8CD9-5ADE5F9032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3400" y="2372513"/>
              <a:ext cx="309466" cy="753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1" name="グループ化 53">
            <a:extLst>
              <a:ext uri="{FF2B5EF4-FFF2-40B4-BE49-F238E27FC236}">
                <a16:creationId xmlns:a16="http://schemas.microsoft.com/office/drawing/2014/main" id="{9DF00A00-DC08-4B7B-8427-6AF5F0E2FC77}"/>
              </a:ext>
            </a:extLst>
          </p:cNvPr>
          <p:cNvGrpSpPr>
            <a:grpSpLocks/>
          </p:cNvGrpSpPr>
          <p:nvPr/>
        </p:nvGrpSpPr>
        <p:grpSpPr bwMode="auto">
          <a:xfrm>
            <a:off x="1095375" y="3379788"/>
            <a:ext cx="495300" cy="879475"/>
            <a:chOff x="1095375" y="3380109"/>
            <a:chExt cx="495300" cy="879147"/>
          </a:xfrm>
        </p:grpSpPr>
        <p:sp>
          <p:nvSpPr>
            <p:cNvPr id="572" name="正方形/長方形 571">
              <a:extLst>
                <a:ext uri="{FF2B5EF4-FFF2-40B4-BE49-F238E27FC236}">
                  <a16:creationId xmlns:a16="http://schemas.microsoft.com/office/drawing/2014/main" id="{4347EA00-F235-4911-9A39-063089B72752}"/>
                </a:ext>
              </a:extLst>
            </p:cNvPr>
            <p:cNvSpPr/>
            <p:nvPr/>
          </p:nvSpPr>
          <p:spPr bwMode="auto">
            <a:xfrm>
              <a:off x="1095375" y="4091044"/>
              <a:ext cx="495300" cy="1682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M27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73" name="Picture 343" descr="http://sas0.intra.tostem.co.jp/photods/photo/05000/A/1612_DR_CHR_02689A.JPG">
              <a:extLst>
                <a:ext uri="{FF2B5EF4-FFF2-40B4-BE49-F238E27FC236}">
                  <a16:creationId xmlns:a16="http://schemas.microsoft.com/office/drawing/2014/main" id="{1C0169CA-F6ED-433B-BAC0-77F45C56A1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6017" y="3380109"/>
              <a:ext cx="309600" cy="754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4" name="グループ化 54">
            <a:extLst>
              <a:ext uri="{FF2B5EF4-FFF2-40B4-BE49-F238E27FC236}">
                <a16:creationId xmlns:a16="http://schemas.microsoft.com/office/drawing/2014/main" id="{AFA9CB0E-C7C4-4B80-95D7-1AB70CBBD5EB}"/>
              </a:ext>
            </a:extLst>
          </p:cNvPr>
          <p:cNvGrpSpPr>
            <a:grpSpLocks/>
          </p:cNvGrpSpPr>
          <p:nvPr/>
        </p:nvGrpSpPr>
        <p:grpSpPr bwMode="auto">
          <a:xfrm>
            <a:off x="1557338" y="3387725"/>
            <a:ext cx="495300" cy="871538"/>
            <a:chOff x="1556711" y="3387725"/>
            <a:chExt cx="495300" cy="871530"/>
          </a:xfrm>
        </p:grpSpPr>
        <p:sp>
          <p:nvSpPr>
            <p:cNvPr id="575" name="正方形/長方形 574">
              <a:extLst>
                <a:ext uri="{FF2B5EF4-FFF2-40B4-BE49-F238E27FC236}">
                  <a16:creationId xmlns:a16="http://schemas.microsoft.com/office/drawing/2014/main" id="{B7663D1F-8671-4945-867B-4BCC65CE404E}"/>
                </a:ext>
              </a:extLst>
            </p:cNvPr>
            <p:cNvSpPr/>
            <p:nvPr/>
          </p:nvSpPr>
          <p:spPr bwMode="auto">
            <a:xfrm>
              <a:off x="1556711" y="4090982"/>
              <a:ext cx="495300" cy="1682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M28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76" name="Picture 345" descr="http://sas0.intra.tostem.co.jp/photods/photo/05000/A/1612_DR_CHR_02695A.JPG">
              <a:extLst>
                <a:ext uri="{FF2B5EF4-FFF2-40B4-BE49-F238E27FC236}">
                  <a16:creationId xmlns:a16="http://schemas.microsoft.com/office/drawing/2014/main" id="{71292235-D786-42E2-A1E7-71D220D6FF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2019" y="3387725"/>
              <a:ext cx="304685" cy="742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7" name="グループ化 56">
            <a:extLst>
              <a:ext uri="{FF2B5EF4-FFF2-40B4-BE49-F238E27FC236}">
                <a16:creationId xmlns:a16="http://schemas.microsoft.com/office/drawing/2014/main" id="{499DF2CC-447B-439E-9E8B-780C16A2B3D9}"/>
              </a:ext>
            </a:extLst>
          </p:cNvPr>
          <p:cNvGrpSpPr>
            <a:grpSpLocks/>
          </p:cNvGrpSpPr>
          <p:nvPr/>
        </p:nvGrpSpPr>
        <p:grpSpPr bwMode="auto">
          <a:xfrm>
            <a:off x="2890838" y="3314700"/>
            <a:ext cx="495300" cy="936625"/>
            <a:chOff x="2890838" y="3314700"/>
            <a:chExt cx="495299" cy="935832"/>
          </a:xfrm>
        </p:grpSpPr>
        <p:sp>
          <p:nvSpPr>
            <p:cNvPr id="578" name="正方形/長方形 577">
              <a:extLst>
                <a:ext uri="{FF2B5EF4-FFF2-40B4-BE49-F238E27FC236}">
                  <a16:creationId xmlns:a16="http://schemas.microsoft.com/office/drawing/2014/main" id="{50F32CD8-4A11-4BE7-86A2-724182610351}"/>
                </a:ext>
              </a:extLst>
            </p:cNvPr>
            <p:cNvSpPr/>
            <p:nvPr/>
          </p:nvSpPr>
          <p:spPr bwMode="auto">
            <a:xfrm>
              <a:off x="2890838" y="4082399"/>
              <a:ext cx="495299" cy="1681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M82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79" name="Picture 347" descr="http://sas0.intra.tostem.co.jp/photods/photo/05000/A/1612_DR_CHR_02707A.JPG">
              <a:extLst>
                <a:ext uri="{FF2B5EF4-FFF2-40B4-BE49-F238E27FC236}">
                  <a16:creationId xmlns:a16="http://schemas.microsoft.com/office/drawing/2014/main" id="{E373DEB4-31F9-4782-AD6A-0695CDD7B2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141" y="3382079"/>
              <a:ext cx="306694" cy="747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0" name="円/楕円 299">
              <a:extLst>
                <a:ext uri="{FF2B5EF4-FFF2-40B4-BE49-F238E27FC236}">
                  <a16:creationId xmlns:a16="http://schemas.microsoft.com/office/drawing/2014/main" id="{C065769B-767F-4DAB-99A0-95CA24414792}"/>
                </a:ext>
              </a:extLst>
            </p:cNvPr>
            <p:cNvSpPr/>
            <p:nvPr/>
          </p:nvSpPr>
          <p:spPr bwMode="auto">
            <a:xfrm>
              <a:off x="2921000" y="3314700"/>
              <a:ext cx="147638" cy="1522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ja-JP" altLang="en-US" sz="400" b="1" dirty="0">
                  <a:latin typeface="HGｺﾞｼｯｸM" panose="020B0609000000000000" pitchFamily="49" charset="-128"/>
                  <a:ea typeface="HGｺﾞｼｯｸM" panose="020B0609000000000000" pitchFamily="49" charset="-128"/>
                  <a:cs typeface="Arial Unicode MS" panose="020B0604020202020204" pitchFamily="50" charset="-128"/>
                </a:rPr>
                <a:t>採風</a:t>
              </a:r>
            </a:p>
          </p:txBody>
        </p:sp>
      </p:grpSp>
      <p:pic>
        <p:nvPicPr>
          <p:cNvPr id="581" name="Picture 337" descr="http://sas0.intra.tostem.co.jp/photods/photo/05000/A/1612_DR_CHR_02665A.JPG">
            <a:extLst>
              <a:ext uri="{FF2B5EF4-FFF2-40B4-BE49-F238E27FC236}">
                <a16:creationId xmlns:a16="http://schemas.microsoft.com/office/drawing/2014/main" id="{9E5F1DBE-2022-425D-A824-80816C679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2370138"/>
            <a:ext cx="30638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2" name="グループ化 58">
            <a:extLst>
              <a:ext uri="{FF2B5EF4-FFF2-40B4-BE49-F238E27FC236}">
                <a16:creationId xmlns:a16="http://schemas.microsoft.com/office/drawing/2014/main" id="{A2313A24-E4E0-4336-97D1-FE0CDD8C20FD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3321050"/>
            <a:ext cx="495300" cy="936625"/>
            <a:chOff x="3792339" y="3321050"/>
            <a:chExt cx="495300" cy="936625"/>
          </a:xfrm>
        </p:grpSpPr>
        <p:sp>
          <p:nvSpPr>
            <p:cNvPr id="583" name="正方形/長方形 582">
              <a:extLst>
                <a:ext uri="{FF2B5EF4-FFF2-40B4-BE49-F238E27FC236}">
                  <a16:creationId xmlns:a16="http://schemas.microsoft.com/office/drawing/2014/main" id="{D2309B79-80B9-40D2-BB4D-336C6899A072}"/>
                </a:ext>
              </a:extLst>
            </p:cNvPr>
            <p:cNvSpPr/>
            <p:nvPr/>
          </p:nvSpPr>
          <p:spPr bwMode="auto">
            <a:xfrm>
              <a:off x="3792339" y="4089400"/>
              <a:ext cx="495300" cy="1682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M84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84" name="Picture 349" descr="http://sas0.intra.tostem.co.jp/photods/photo/05000/A/1612_DR_CHR_02719A.JPG">
              <a:extLst>
                <a:ext uri="{FF2B5EF4-FFF2-40B4-BE49-F238E27FC236}">
                  <a16:creationId xmlns:a16="http://schemas.microsoft.com/office/drawing/2014/main" id="{23D0C05E-3670-4876-94C7-A0841C0F57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3382079"/>
              <a:ext cx="304090" cy="740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5" name="円/楕円 298">
              <a:extLst>
                <a:ext uri="{FF2B5EF4-FFF2-40B4-BE49-F238E27FC236}">
                  <a16:creationId xmlns:a16="http://schemas.microsoft.com/office/drawing/2014/main" id="{B5D740FD-41F4-46F8-98A8-C47361E91228}"/>
                </a:ext>
              </a:extLst>
            </p:cNvPr>
            <p:cNvSpPr/>
            <p:nvPr/>
          </p:nvSpPr>
          <p:spPr bwMode="auto">
            <a:xfrm>
              <a:off x="3824089" y="3321050"/>
              <a:ext cx="147637" cy="152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ja-JP" altLang="en-US" sz="400" b="1" dirty="0">
                  <a:latin typeface="HGｺﾞｼｯｸM" panose="020B0609000000000000" pitchFamily="49" charset="-128"/>
                  <a:ea typeface="HGｺﾞｼｯｸM" panose="020B0609000000000000" pitchFamily="49" charset="-128"/>
                  <a:cs typeface="Arial Unicode MS" panose="020B0604020202020204" pitchFamily="50" charset="-128"/>
                </a:rPr>
                <a:t>採風</a:t>
              </a:r>
            </a:p>
          </p:txBody>
        </p:sp>
      </p:grpSp>
      <p:pic>
        <p:nvPicPr>
          <p:cNvPr id="586" name="Picture 353" descr="http://sas0.intra.tostem.co.jp/photods/photo/05000/A/1612_DR_CHR_02701A.JPG">
            <a:extLst>
              <a:ext uri="{FF2B5EF4-FFF2-40B4-BE49-F238E27FC236}">
                <a16:creationId xmlns:a16="http://schemas.microsoft.com/office/drawing/2014/main" id="{C2E2102D-B0DB-4FC1-B520-EC572479F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8" y="3379788"/>
            <a:ext cx="3079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7" name="円/楕円 300">
            <a:extLst>
              <a:ext uri="{FF2B5EF4-FFF2-40B4-BE49-F238E27FC236}">
                <a16:creationId xmlns:a16="http://schemas.microsoft.com/office/drawing/2014/main" id="{195A75B8-AE2B-49CD-960D-A79838F19DD7}"/>
              </a:ext>
            </a:extLst>
          </p:cNvPr>
          <p:cNvSpPr/>
          <p:nvPr/>
        </p:nvSpPr>
        <p:spPr bwMode="auto">
          <a:xfrm>
            <a:off x="2463800" y="3324225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grpSp>
        <p:nvGrpSpPr>
          <p:cNvPr id="588" name="グループ化 59">
            <a:extLst>
              <a:ext uri="{FF2B5EF4-FFF2-40B4-BE49-F238E27FC236}">
                <a16:creationId xmlns:a16="http://schemas.microsoft.com/office/drawing/2014/main" id="{346D0D15-A593-4F38-AB64-FE6AF89F8CD8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3321050"/>
            <a:ext cx="495300" cy="928688"/>
            <a:chOff x="3352800" y="3321050"/>
            <a:chExt cx="495300" cy="929481"/>
          </a:xfrm>
        </p:grpSpPr>
        <p:sp>
          <p:nvSpPr>
            <p:cNvPr id="589" name="正方形/長方形 588">
              <a:extLst>
                <a:ext uri="{FF2B5EF4-FFF2-40B4-BE49-F238E27FC236}">
                  <a16:creationId xmlns:a16="http://schemas.microsoft.com/office/drawing/2014/main" id="{0EC9A019-3304-4AF4-9444-926264A96852}"/>
                </a:ext>
              </a:extLst>
            </p:cNvPr>
            <p:cNvSpPr/>
            <p:nvPr/>
          </p:nvSpPr>
          <p:spPr bwMode="auto">
            <a:xfrm>
              <a:off x="3352800" y="4082112"/>
              <a:ext cx="495300" cy="1684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M83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590" name="Picture 351" descr="http://sas0.intra.tostem.co.jp/photods/photo/05000/A/1612_DR_CHR_02713A.JPG">
              <a:extLst>
                <a:ext uri="{FF2B5EF4-FFF2-40B4-BE49-F238E27FC236}">
                  <a16:creationId xmlns:a16="http://schemas.microsoft.com/office/drawing/2014/main" id="{48C85245-084E-449E-9958-46531FFA0C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3993" y="3380508"/>
              <a:ext cx="305682" cy="744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1" name="円/楕円 301">
              <a:extLst>
                <a:ext uri="{FF2B5EF4-FFF2-40B4-BE49-F238E27FC236}">
                  <a16:creationId xmlns:a16="http://schemas.microsoft.com/office/drawing/2014/main" id="{CE6797AE-80A7-49C8-86DB-49F3E1A6114F}"/>
                </a:ext>
              </a:extLst>
            </p:cNvPr>
            <p:cNvSpPr/>
            <p:nvPr/>
          </p:nvSpPr>
          <p:spPr bwMode="auto">
            <a:xfrm>
              <a:off x="3386138" y="3321050"/>
              <a:ext cx="147637" cy="1525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ja-JP" altLang="en-US" sz="400" b="1" dirty="0">
                  <a:latin typeface="HGｺﾞｼｯｸM" panose="020B0609000000000000" pitchFamily="49" charset="-128"/>
                  <a:ea typeface="HGｺﾞｼｯｸM" panose="020B0609000000000000" pitchFamily="49" charset="-128"/>
                  <a:cs typeface="Arial Unicode MS" panose="020B0604020202020204" pitchFamily="50" charset="-128"/>
                </a:rPr>
                <a:t>採風</a:t>
              </a:r>
            </a:p>
          </p:txBody>
        </p:sp>
      </p:grpSp>
      <p:sp>
        <p:nvSpPr>
          <p:cNvPr id="593" name="正方形/長方形 592">
            <a:extLst>
              <a:ext uri="{FF2B5EF4-FFF2-40B4-BE49-F238E27FC236}">
                <a16:creationId xmlns:a16="http://schemas.microsoft.com/office/drawing/2014/main" id="{BFBD1797-DE70-44E1-99E3-8838035F2DE2}"/>
              </a:ext>
            </a:extLst>
          </p:cNvPr>
          <p:cNvSpPr/>
          <p:nvPr/>
        </p:nvSpPr>
        <p:spPr bwMode="auto">
          <a:xfrm>
            <a:off x="4249738" y="4089402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M92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pic>
        <p:nvPicPr>
          <p:cNvPr id="595" name="Picture 357" descr="http://sas0.intra.tostem.co.jp/photods/photo/05000/A/1612_DR_CHR_02731A.JPG">
            <a:extLst>
              <a:ext uri="{FF2B5EF4-FFF2-40B4-BE49-F238E27FC236}">
                <a16:creationId xmlns:a16="http://schemas.microsoft.com/office/drawing/2014/main" id="{F092C973-3908-41CA-A1AB-2D12C1B1D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4386263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6" name="グループ化 62">
            <a:extLst>
              <a:ext uri="{FF2B5EF4-FFF2-40B4-BE49-F238E27FC236}">
                <a16:creationId xmlns:a16="http://schemas.microsoft.com/office/drawing/2014/main" id="{F640A039-4E16-4583-A70F-9D479EE838DE}"/>
              </a:ext>
            </a:extLst>
          </p:cNvPr>
          <p:cNvGrpSpPr>
            <a:grpSpLocks/>
          </p:cNvGrpSpPr>
          <p:nvPr/>
        </p:nvGrpSpPr>
        <p:grpSpPr bwMode="auto">
          <a:xfrm>
            <a:off x="1566863" y="4387850"/>
            <a:ext cx="495300" cy="957263"/>
            <a:chOff x="1566804" y="4388124"/>
            <a:chExt cx="495300" cy="956988"/>
          </a:xfrm>
        </p:grpSpPr>
        <p:sp>
          <p:nvSpPr>
            <p:cNvPr id="597" name="正方形/長方形 596">
              <a:extLst>
                <a:ext uri="{FF2B5EF4-FFF2-40B4-BE49-F238E27FC236}">
                  <a16:creationId xmlns:a16="http://schemas.microsoft.com/office/drawing/2014/main" id="{439B466E-C544-42BD-94F9-41A825D74836}"/>
                </a:ext>
              </a:extLst>
            </p:cNvPr>
            <p:cNvSpPr/>
            <p:nvPr/>
          </p:nvSpPr>
          <p:spPr bwMode="auto">
            <a:xfrm>
              <a:off x="1566804" y="5097533"/>
              <a:ext cx="495300" cy="1698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M94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sp>
          <p:nvSpPr>
            <p:cNvPr id="598" name="角丸四角形 20">
              <a:extLst>
                <a:ext uri="{FF2B5EF4-FFF2-40B4-BE49-F238E27FC236}">
                  <a16:creationId xmlns:a16="http://schemas.microsoft.com/office/drawing/2014/main" id="{3DDD2325-884C-4F83-BAB5-51F2A1A1EC6D}"/>
                </a:ext>
              </a:extLst>
            </p:cNvPr>
            <p:cNvSpPr/>
            <p:nvPr/>
          </p:nvSpPr>
          <p:spPr>
            <a:xfrm>
              <a:off x="1658879" y="5235605"/>
              <a:ext cx="304800" cy="109507"/>
            </a:xfrm>
            <a:prstGeom prst="roundRect">
              <a:avLst/>
            </a:prstGeom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solidFill>
                    <a:schemeClr val="tx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  <a:cs typeface="Meiryo UI" panose="020B0604030504040204" pitchFamily="50" charset="-128"/>
                </a:rPr>
                <a:t>k2</a:t>
              </a:r>
              <a:r>
                <a:rPr lang="ja-JP" altLang="en-US" sz="500" b="1" dirty="0">
                  <a:solidFill>
                    <a:schemeClr val="tx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  <a:cs typeface="Meiryo UI" panose="020B0604030504040204" pitchFamily="50" charset="-128"/>
                </a:rPr>
                <a:t>仕様</a:t>
              </a:r>
            </a:p>
          </p:txBody>
        </p:sp>
        <p:pic>
          <p:nvPicPr>
            <p:cNvPr id="599" name="Picture 359" descr="http://sas0.intra.tostem.co.jp/photods/photo/05000/A/1612_DR_CHR_02737A.JPG">
              <a:extLst>
                <a:ext uri="{FF2B5EF4-FFF2-40B4-BE49-F238E27FC236}">
                  <a16:creationId xmlns:a16="http://schemas.microsoft.com/office/drawing/2014/main" id="{310086F7-AB25-4AFF-AC21-A784178FF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937" y="4388124"/>
              <a:ext cx="311035" cy="75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00" name="グループ化 64">
            <a:extLst>
              <a:ext uri="{FF2B5EF4-FFF2-40B4-BE49-F238E27FC236}">
                <a16:creationId xmlns:a16="http://schemas.microsoft.com/office/drawing/2014/main" id="{651B28B6-AAEF-45F1-93C1-F21167933CB0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1366838"/>
            <a:ext cx="495300" cy="881062"/>
            <a:chOff x="4851400" y="1367067"/>
            <a:chExt cx="495300" cy="880837"/>
          </a:xfrm>
        </p:grpSpPr>
        <p:sp>
          <p:nvSpPr>
            <p:cNvPr id="601" name="正方形/長方形 600">
              <a:extLst>
                <a:ext uri="{FF2B5EF4-FFF2-40B4-BE49-F238E27FC236}">
                  <a16:creationId xmlns:a16="http://schemas.microsoft.com/office/drawing/2014/main" id="{3A0CF3EB-18BB-4A2D-BE0D-98BE0F76329C}"/>
                </a:ext>
              </a:extLst>
            </p:cNvPr>
            <p:cNvSpPr/>
            <p:nvPr/>
          </p:nvSpPr>
          <p:spPr bwMode="auto">
            <a:xfrm>
              <a:off x="4851400" y="2078085"/>
              <a:ext cx="495300" cy="1698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P11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602" name="Picture 361" descr="http://sas0.intra.tostem.co.jp/photods/photo/05000/A/1612_DR_CHR_02738A.JPG">
              <a:extLst>
                <a:ext uri="{FF2B5EF4-FFF2-40B4-BE49-F238E27FC236}">
                  <a16:creationId xmlns:a16="http://schemas.microsoft.com/office/drawing/2014/main" id="{A19CA00C-BCE3-4080-8B5F-EAB8CF1F03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3010" y="1367067"/>
              <a:ext cx="308906" cy="752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03" name="グループ化 65">
            <a:extLst>
              <a:ext uri="{FF2B5EF4-FFF2-40B4-BE49-F238E27FC236}">
                <a16:creationId xmlns:a16="http://schemas.microsoft.com/office/drawing/2014/main" id="{04354B1D-114E-4A83-BD9C-A6C97174813E}"/>
              </a:ext>
            </a:extLst>
          </p:cNvPr>
          <p:cNvGrpSpPr>
            <a:grpSpLocks/>
          </p:cNvGrpSpPr>
          <p:nvPr/>
        </p:nvGrpSpPr>
        <p:grpSpPr bwMode="auto">
          <a:xfrm>
            <a:off x="5300663" y="1373188"/>
            <a:ext cx="495300" cy="877887"/>
            <a:chOff x="5300663" y="1372453"/>
            <a:chExt cx="495300" cy="878622"/>
          </a:xfrm>
        </p:grpSpPr>
        <p:sp>
          <p:nvSpPr>
            <p:cNvPr id="604" name="正方形/長方形 603">
              <a:extLst>
                <a:ext uri="{FF2B5EF4-FFF2-40B4-BE49-F238E27FC236}">
                  <a16:creationId xmlns:a16="http://schemas.microsoft.com/office/drawing/2014/main" id="{B3A004DD-FA12-4680-8D1A-EB32EEED9DBB}"/>
                </a:ext>
              </a:extLst>
            </p:cNvPr>
            <p:cNvSpPr/>
            <p:nvPr/>
          </p:nvSpPr>
          <p:spPr bwMode="auto">
            <a:xfrm>
              <a:off x="5300663" y="2081071"/>
              <a:ext cx="495300" cy="1700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P12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605" name="Picture 363" descr="http://sas0.intra.tostem.co.jp/photods/photo/05000/A/1612_DR_CHR_02744A.JPG">
              <a:extLst>
                <a:ext uri="{FF2B5EF4-FFF2-40B4-BE49-F238E27FC236}">
                  <a16:creationId xmlns:a16="http://schemas.microsoft.com/office/drawing/2014/main" id="{FDC76579-76E3-480F-A65B-0ADA7C35E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913" y="1372453"/>
              <a:ext cx="306694" cy="747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06" name="Picture 365" descr="http://sas0.intra.tostem.co.jp/photods/photo/05000/A/1612_DR_CHR_02750A.JPG">
            <a:extLst>
              <a:ext uri="{FF2B5EF4-FFF2-40B4-BE49-F238E27FC236}">
                <a16:creationId xmlns:a16="http://schemas.microsoft.com/office/drawing/2014/main" id="{2AFD8B52-F9BC-4E1A-B82F-DB33C365B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2374900"/>
            <a:ext cx="30480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7" name="グループ化 67">
            <a:extLst>
              <a:ext uri="{FF2B5EF4-FFF2-40B4-BE49-F238E27FC236}">
                <a16:creationId xmlns:a16="http://schemas.microsoft.com/office/drawing/2014/main" id="{75A137DC-E211-46AE-A57E-7C421D76A834}"/>
              </a:ext>
            </a:extLst>
          </p:cNvPr>
          <p:cNvGrpSpPr>
            <a:grpSpLocks/>
          </p:cNvGrpSpPr>
          <p:nvPr/>
        </p:nvGrpSpPr>
        <p:grpSpPr bwMode="auto">
          <a:xfrm>
            <a:off x="5300663" y="2374900"/>
            <a:ext cx="495300" cy="873125"/>
            <a:chOff x="5300663" y="2374900"/>
            <a:chExt cx="495300" cy="873918"/>
          </a:xfrm>
        </p:grpSpPr>
        <p:sp>
          <p:nvSpPr>
            <p:cNvPr id="608" name="正方形/長方形 607">
              <a:extLst>
                <a:ext uri="{FF2B5EF4-FFF2-40B4-BE49-F238E27FC236}">
                  <a16:creationId xmlns:a16="http://schemas.microsoft.com/office/drawing/2014/main" id="{27DD4AD7-1998-4853-BD62-29774E87835A}"/>
                </a:ext>
              </a:extLst>
            </p:cNvPr>
            <p:cNvSpPr/>
            <p:nvPr/>
          </p:nvSpPr>
          <p:spPr bwMode="auto">
            <a:xfrm>
              <a:off x="5300663" y="3080390"/>
              <a:ext cx="495300" cy="1684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P14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609" name="Picture 367" descr="http://sas0.intra.tostem.co.jp/photods/photo/05000/A/1612_DR_CHR_02756A.JPG">
              <a:extLst>
                <a:ext uri="{FF2B5EF4-FFF2-40B4-BE49-F238E27FC236}">
                  <a16:creationId xmlns:a16="http://schemas.microsoft.com/office/drawing/2014/main" id="{6CAA65DA-5A0D-414E-9B7B-8F9DCA339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048" y="2374900"/>
              <a:ext cx="306529" cy="746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0" name="Picture 370" descr="http://sas0.intra.tostem.co.jp/photods/photo/05000/A/1612_DR_CHR_02762A.JPG">
            <a:extLst>
              <a:ext uri="{FF2B5EF4-FFF2-40B4-BE49-F238E27FC236}">
                <a16:creationId xmlns:a16="http://schemas.microsoft.com/office/drawing/2014/main" id="{855DD464-5224-4579-8FD9-42FDAEEAF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81375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2" name="正方形/長方形 611">
            <a:extLst>
              <a:ext uri="{FF2B5EF4-FFF2-40B4-BE49-F238E27FC236}">
                <a16:creationId xmlns:a16="http://schemas.microsoft.com/office/drawing/2014/main" id="{F0B69624-C44D-4A29-8880-791BA5A9C2E0}"/>
              </a:ext>
            </a:extLst>
          </p:cNvPr>
          <p:cNvSpPr/>
          <p:nvPr/>
        </p:nvSpPr>
        <p:spPr bwMode="auto">
          <a:xfrm>
            <a:off x="4849813" y="510063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P20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pic>
        <p:nvPicPr>
          <p:cNvPr id="614" name="Picture 375" descr="http://sas0.intra.tostem.co.jp/photods/photo/05000/A/1612_DR_CHR_02768A.JPG">
            <a:extLst>
              <a:ext uri="{FF2B5EF4-FFF2-40B4-BE49-F238E27FC236}">
                <a16:creationId xmlns:a16="http://schemas.microsoft.com/office/drawing/2014/main" id="{5ABF8622-B387-4843-8F81-9E342BD31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5408613"/>
            <a:ext cx="306387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" name="円/楕円 386">
            <a:extLst>
              <a:ext uri="{FF2B5EF4-FFF2-40B4-BE49-F238E27FC236}">
                <a16:creationId xmlns:a16="http://schemas.microsoft.com/office/drawing/2014/main" id="{A3E1DB03-69BB-49CD-BFB8-E93B1865F4A0}"/>
              </a:ext>
            </a:extLst>
          </p:cNvPr>
          <p:cNvSpPr/>
          <p:nvPr/>
        </p:nvSpPr>
        <p:spPr bwMode="auto">
          <a:xfrm>
            <a:off x="5338763" y="5345113"/>
            <a:ext cx="147637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616" name="Picture 377" descr="http://sas0.intra.tostem.co.jp/photods/photo/05000/A/1612_DR_CHR_02774A.JPG">
            <a:extLst>
              <a:ext uri="{FF2B5EF4-FFF2-40B4-BE49-F238E27FC236}">
                <a16:creationId xmlns:a16="http://schemas.microsoft.com/office/drawing/2014/main" id="{37ADD6AF-F2C9-44F5-A74E-1836D47FA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402263"/>
            <a:ext cx="3095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" name="円/楕円 388">
            <a:extLst>
              <a:ext uri="{FF2B5EF4-FFF2-40B4-BE49-F238E27FC236}">
                <a16:creationId xmlns:a16="http://schemas.microsoft.com/office/drawing/2014/main" id="{70FABCC4-C56C-4110-A4C7-86FF16051203}"/>
              </a:ext>
            </a:extLst>
          </p:cNvPr>
          <p:cNvSpPr/>
          <p:nvPr/>
        </p:nvSpPr>
        <p:spPr bwMode="auto">
          <a:xfrm>
            <a:off x="4886325" y="5332413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618" name="Picture 379" descr="http://sas0.intra.tostem.co.jp/photods/photo/05000/A/1612_DR_CHR_02780A.JPG">
            <a:extLst>
              <a:ext uri="{FF2B5EF4-FFF2-40B4-BE49-F238E27FC236}">
                <a16:creationId xmlns:a16="http://schemas.microsoft.com/office/drawing/2014/main" id="{5EB9221A-877A-41A0-B31F-421BC0BC6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1364559"/>
            <a:ext cx="307976" cy="74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" name="Picture 381" descr="http://sas0.intra.tostem.co.jp/photods/photo/05000/A/1612_DR_CHR_02786A.JPG">
            <a:extLst>
              <a:ext uri="{FF2B5EF4-FFF2-40B4-BE49-F238E27FC236}">
                <a16:creationId xmlns:a16="http://schemas.microsoft.com/office/drawing/2014/main" id="{486D860F-74A1-4AF8-AE67-2E2FB2254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1367734"/>
            <a:ext cx="307976" cy="74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0" name="Picture 383" descr="http://sas0.intra.tostem.co.jp/photods/photo/05000/A/1612_DR_CHR_02792A.JPG">
            <a:extLst>
              <a:ext uri="{FF2B5EF4-FFF2-40B4-BE49-F238E27FC236}">
                <a16:creationId xmlns:a16="http://schemas.microsoft.com/office/drawing/2014/main" id="{409B995A-D5B2-452C-B067-7CAC6FA9C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1366838"/>
            <a:ext cx="30638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1" name="Picture 385" descr="http://sas0.intra.tostem.co.jp/photods/photo/05000/A/1612_DR_CHR_02798A.JPG">
            <a:extLst>
              <a:ext uri="{FF2B5EF4-FFF2-40B4-BE49-F238E27FC236}">
                <a16:creationId xmlns:a16="http://schemas.microsoft.com/office/drawing/2014/main" id="{256F7AB1-70E5-4146-8231-0E5C0D215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25" y="1373188"/>
            <a:ext cx="3079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2" name="Picture 387" descr="http://sas0.intra.tostem.co.jp/photods/photo/05000/A/1612_DR_CHR_02804A.JPG">
            <a:extLst>
              <a:ext uri="{FF2B5EF4-FFF2-40B4-BE49-F238E27FC236}">
                <a16:creationId xmlns:a16="http://schemas.microsoft.com/office/drawing/2014/main" id="{1B2C9ABF-B70E-4B6B-BA88-3D8BE893D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371600"/>
            <a:ext cx="309563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3" name="Picture 389" descr="http://sas0.intra.tostem.co.jp/photods/photo/05000/A/1612_DR_CHR_02810A.JPG">
            <a:extLst>
              <a:ext uri="{FF2B5EF4-FFF2-40B4-BE49-F238E27FC236}">
                <a16:creationId xmlns:a16="http://schemas.microsoft.com/office/drawing/2014/main" id="{F57715F6-FB1B-407B-8876-DAF62D51B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50" y="1374775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6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619" y="2366963"/>
            <a:ext cx="305042" cy="74338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219" y="3376614"/>
            <a:ext cx="306196" cy="7461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ユーザー定義 1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215</Words>
  <Application>Microsoft Office PowerPoint</Application>
  <PresentationFormat>A4 210 x 297 mm</PresentationFormat>
  <Paragraphs>101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HGPｺﾞｼｯｸE</vt:lpstr>
      <vt:lpstr>HGSｺﾞｼｯｸM</vt:lpstr>
      <vt:lpstr>HGｺﾞｼｯｸM</vt:lpstr>
      <vt:lpstr>Malgun Gothic</vt:lpstr>
      <vt:lpstr>Yu Gothic</vt:lpstr>
      <vt:lpstr>Yu Gothic</vt:lpstr>
      <vt:lpstr>Arial</vt:lpstr>
      <vt:lpstr>Calibri</vt:lpstr>
      <vt:lpstr>Segoe UI</vt:lpstr>
      <vt:lpstr>1_LIXILテーマ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ジエスタ2防火戸</dc:title>
  <dc:creator>武田 真弓(Mayumi Takeda)</dc:creator>
  <cp:lastModifiedBy>武田 真弓(Mayumi Takeda)</cp:lastModifiedBy>
  <cp:revision>32</cp:revision>
  <dcterms:created xsi:type="dcterms:W3CDTF">2018-03-22T01:39:07Z</dcterms:created>
  <dcterms:modified xsi:type="dcterms:W3CDTF">2024-08-08T07:04:32Z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2018-03-19T00:00:00Z</vt:filetime>
  </property>
  <property fmtid="{D5CDD505-2E9C-101B-9397-08002B2CF9AE}" pid="3" name="Creator">
    <vt:lpwstr>Adobe InDesign CS6 (Windows)</vt:lpwstr>
  </property>
  <property fmtid="{D5CDD505-2E9C-101B-9397-08002B2CF9AE}" pid="4" name="LastSaved">
    <vt:filetime>2018-03-22T00:00:00Z</vt:filetime>
  </property>
</Properties>
</file>