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3"/>
  </p:notesMasterIdLst>
  <p:sldIdLst>
    <p:sldId id="321" r:id="rId2"/>
  </p:sldIdLst>
  <p:sldSz cx="9906000" cy="6858000" type="A4"/>
  <p:notesSz cx="9906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2" autoAdjust="0"/>
    <p:restoredTop sz="96820" autoAdjust="0"/>
  </p:normalViewPr>
  <p:slideViewPr>
    <p:cSldViewPr>
      <p:cViewPr>
        <p:scale>
          <a:sx n="125" d="100"/>
          <a:sy n="125" d="100"/>
        </p:scale>
        <p:origin x="90" y="-59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926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11813" y="0"/>
            <a:ext cx="42926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E817B6-1EC4-4BD3-9E81-5D1E82253FDF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0600" y="3300413"/>
            <a:ext cx="79248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42926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11813" y="6513513"/>
            <a:ext cx="42926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9932D-9813-408F-A247-9296B2884F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5470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 イメージ プレースホルダー 1">
            <a:extLst>
              <a:ext uri="{FF2B5EF4-FFF2-40B4-BE49-F238E27FC236}">
                <a16:creationId xmlns:a16="http://schemas.microsoft.com/office/drawing/2014/main" id="{AEFF142B-15AE-4177-846E-E4D5674A872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ノート プレースホルダー 2">
            <a:extLst>
              <a:ext uri="{FF2B5EF4-FFF2-40B4-BE49-F238E27FC236}">
                <a16:creationId xmlns:a16="http://schemas.microsoft.com/office/drawing/2014/main" id="{323CEE4F-9925-4C64-A4B3-80548B522A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>
              <a:latin typeface="Calibri" panose="020F050202020403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EB03B64-233E-4FB7-88D2-48B6385D62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48B1D1B-9EE1-4EFC-ADF2-CE397AD8B405}" type="slidenum">
              <a:rPr kumimoji="0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50" charset="-128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4:TOS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778C2B2D-B6E9-4EF7-8510-A4D80A6572C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748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Line 288">
            <a:extLst>
              <a:ext uri="{FF2B5EF4-FFF2-40B4-BE49-F238E27FC236}">
                <a16:creationId xmlns:a16="http://schemas.microsoft.com/office/drawing/2014/main" id="{D29FF2C5-FBBA-4F17-B016-C55ADD69E97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6482121"/>
            <a:ext cx="99060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066">
              <a:latin typeface="+mn-lt"/>
              <a:ea typeface="+mn-ea"/>
            </a:endParaRPr>
          </a:p>
        </p:txBody>
      </p:sp>
      <p:pic>
        <p:nvPicPr>
          <p:cNvPr id="4" name="図 70">
            <a:extLst>
              <a:ext uri="{FF2B5EF4-FFF2-40B4-BE49-F238E27FC236}">
                <a16:creationId xmlns:a16="http://schemas.microsoft.com/office/drawing/2014/main" id="{BE7B2B87-D302-40C2-BFA1-68745858874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846" y="6600214"/>
            <a:ext cx="1167834" cy="139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75B14BC-0400-4EF2-AF75-0E53329479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62" y="6539727"/>
            <a:ext cx="1000160" cy="26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9">
            <a:extLst>
              <a:ext uri="{FF2B5EF4-FFF2-40B4-BE49-F238E27FC236}">
                <a16:creationId xmlns:a16="http://schemas.microsoft.com/office/drawing/2014/main" id="{396D1981-A3EC-4F8D-A3B3-7BF23718B7C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953735" y="6565650"/>
            <a:ext cx="3519682" cy="20967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635855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-4:TOS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01AFBD42-70ED-4908-A148-D2D530B7F8D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748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9">
            <a:extLst>
              <a:ext uri="{FF2B5EF4-FFF2-40B4-BE49-F238E27FC236}">
                <a16:creationId xmlns:a16="http://schemas.microsoft.com/office/drawing/2014/main" id="{58C2E5C9-37C1-4D02-98A0-B94D2C0A92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34022" y="6734147"/>
            <a:ext cx="856020" cy="6989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詳細は</a:t>
            </a: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WEB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をご確認ください</a:t>
            </a:r>
            <a:endParaRPr lang="en-US" altLang="ja-JP" sz="454">
              <a:solidFill>
                <a:schemeClr val="tx2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4" name="図 13">
            <a:extLst>
              <a:ext uri="{FF2B5EF4-FFF2-40B4-BE49-F238E27FC236}">
                <a16:creationId xmlns:a16="http://schemas.microsoft.com/office/drawing/2014/main" id="{E2B44D63-806A-4F2B-AF19-9E8F6CECEC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022" y="6541167"/>
            <a:ext cx="856020" cy="18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288">
            <a:extLst>
              <a:ext uri="{FF2B5EF4-FFF2-40B4-BE49-F238E27FC236}">
                <a16:creationId xmlns:a16="http://schemas.microsoft.com/office/drawing/2014/main" id="{119CA27F-93BA-423D-9A00-ECE2CAC3966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6482121"/>
            <a:ext cx="99060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066">
              <a:latin typeface="+mn-lt"/>
              <a:ea typeface="+mn-ea"/>
            </a:endParaRPr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A05E3BDD-F96D-45CA-990B-CDE288EBB8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953735" y="6535406"/>
            <a:ext cx="3519682" cy="27956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7" name="図 70">
            <a:extLst>
              <a:ext uri="{FF2B5EF4-FFF2-40B4-BE49-F238E27FC236}">
                <a16:creationId xmlns:a16="http://schemas.microsoft.com/office/drawing/2014/main" id="{4ECFE546-5E14-41DB-BA1D-B217AAC6309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846" y="6600214"/>
            <a:ext cx="1167834" cy="139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62D4FE77-CB97-47B2-BABC-25083F62176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62" y="6539727"/>
            <a:ext cx="1000160" cy="26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2491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-1:エコファースト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288">
            <a:extLst>
              <a:ext uri="{FF2B5EF4-FFF2-40B4-BE49-F238E27FC236}">
                <a16:creationId xmlns:a16="http://schemas.microsoft.com/office/drawing/2014/main" id="{98CCDB82-8B3D-4107-97AF-0FBF20549A4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6482121"/>
            <a:ext cx="99060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066">
              <a:latin typeface="+mn-lt"/>
              <a:ea typeface="+mn-ea"/>
            </a:endParaRP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3F885732-FFF9-4655-B44B-1CF0F777BD2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953735" y="6535406"/>
            <a:ext cx="3519682" cy="27956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4" name="図 70">
            <a:extLst>
              <a:ext uri="{FF2B5EF4-FFF2-40B4-BE49-F238E27FC236}">
                <a16:creationId xmlns:a16="http://schemas.microsoft.com/office/drawing/2014/main" id="{D9041986-065F-44AC-AB4C-2FB80B8A90B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846" y="6600214"/>
            <a:ext cx="1167834" cy="139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012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-2:長期保証サービス有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4C3C18A8-82BA-4A44-AFDA-4A2CA0FE856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34022" y="6734147"/>
            <a:ext cx="856020" cy="6989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詳細は</a:t>
            </a: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WEB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をご確認ください</a:t>
            </a:r>
            <a:endParaRPr lang="en-US" altLang="ja-JP" sz="454">
              <a:solidFill>
                <a:schemeClr val="tx2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3" name="図 13">
            <a:extLst>
              <a:ext uri="{FF2B5EF4-FFF2-40B4-BE49-F238E27FC236}">
                <a16:creationId xmlns:a16="http://schemas.microsoft.com/office/drawing/2014/main" id="{07B97388-1F3C-40BC-A1EF-53F9A21E2C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022" y="6541167"/>
            <a:ext cx="856020" cy="18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ine 288">
            <a:extLst>
              <a:ext uri="{FF2B5EF4-FFF2-40B4-BE49-F238E27FC236}">
                <a16:creationId xmlns:a16="http://schemas.microsoft.com/office/drawing/2014/main" id="{110DDE51-516E-421D-906E-AAE29DA7C89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6482121"/>
            <a:ext cx="99060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066">
              <a:latin typeface="+mn-lt"/>
              <a:ea typeface="+mn-ea"/>
            </a:endParaRP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AFF618A0-F849-48EB-8DDE-DDE90450279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953735" y="6535406"/>
            <a:ext cx="3519682" cy="27956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6" name="図 70">
            <a:extLst>
              <a:ext uri="{FF2B5EF4-FFF2-40B4-BE49-F238E27FC236}">
                <a16:creationId xmlns:a16="http://schemas.microsoft.com/office/drawing/2014/main" id="{4DF1B64C-E711-41D1-BA5D-5685A4FA8AD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846" y="6600214"/>
            <a:ext cx="1167834" cy="139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9D08AAE0-0578-44BA-A081-6ECEF492298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62" y="6539727"/>
            <a:ext cx="1000160" cy="26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図 12">
            <a:extLst>
              <a:ext uri="{FF2B5EF4-FFF2-40B4-BE49-F238E27FC236}">
                <a16:creationId xmlns:a16="http://schemas.microsoft.com/office/drawing/2014/main" id="{810B37A8-D3C6-4051-B5C1-81EA205BA11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7374" y="115212"/>
            <a:ext cx="436835" cy="145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4629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1:LIXIL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2">
            <a:extLst>
              <a:ext uri="{FF2B5EF4-FFF2-40B4-BE49-F238E27FC236}">
                <a16:creationId xmlns:a16="http://schemas.microsoft.com/office/drawing/2014/main" id="{9EE42F46-0C97-48B1-B619-52F2EE29395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7374" y="115212"/>
            <a:ext cx="436835" cy="145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Line 288">
            <a:extLst>
              <a:ext uri="{FF2B5EF4-FFF2-40B4-BE49-F238E27FC236}">
                <a16:creationId xmlns:a16="http://schemas.microsoft.com/office/drawing/2014/main" id="{10E36D7B-1A2D-49D8-B66A-59B0635855A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6482121"/>
            <a:ext cx="99060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066">
              <a:latin typeface="+mn-lt"/>
              <a:ea typeface="+mn-ea"/>
            </a:endParaRP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10768EBC-F3E4-421F-9042-3ED29F310D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953735" y="6535406"/>
            <a:ext cx="3519682" cy="27956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5" name="図 70">
            <a:extLst>
              <a:ext uri="{FF2B5EF4-FFF2-40B4-BE49-F238E27FC236}">
                <a16:creationId xmlns:a16="http://schemas.microsoft.com/office/drawing/2014/main" id="{45255CCC-A6C1-4B79-8DBD-2AFF26669A9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846" y="6600214"/>
            <a:ext cx="1167834" cy="139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484ACABA-4D83-47EB-A842-CB0226A2730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62" y="6539727"/>
            <a:ext cx="1000160" cy="26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2381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4:TOSTEM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2">
            <a:extLst>
              <a:ext uri="{FF2B5EF4-FFF2-40B4-BE49-F238E27FC236}">
                <a16:creationId xmlns:a16="http://schemas.microsoft.com/office/drawing/2014/main" id="{0D8956D9-2C76-46E9-BFD2-240E22696C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6767" y="125294"/>
            <a:ext cx="557443" cy="113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Line 288">
            <a:extLst>
              <a:ext uri="{FF2B5EF4-FFF2-40B4-BE49-F238E27FC236}">
                <a16:creationId xmlns:a16="http://schemas.microsoft.com/office/drawing/2014/main" id="{83ADC51E-9763-4CE7-9BAA-DC83FF6B8E3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6482121"/>
            <a:ext cx="99060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066">
              <a:latin typeface="+mn-lt"/>
              <a:ea typeface="+mn-ea"/>
            </a:endParaRP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E8CE2D12-5DE1-4D8B-9E74-FCC569EBEC0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953735" y="6565650"/>
            <a:ext cx="3519682" cy="20967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5" name="図 70">
            <a:extLst>
              <a:ext uri="{FF2B5EF4-FFF2-40B4-BE49-F238E27FC236}">
                <a16:creationId xmlns:a16="http://schemas.microsoft.com/office/drawing/2014/main" id="{6EB06AA7-54A3-4BCE-AFEA-E37CA29AC9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846" y="6600214"/>
            <a:ext cx="1167834" cy="139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EB481CDD-C466-465F-B27B-4BD1C1B5509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62" y="6539727"/>
            <a:ext cx="1000160" cy="26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8551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5:INTERIO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2">
            <a:extLst>
              <a:ext uri="{FF2B5EF4-FFF2-40B4-BE49-F238E27FC236}">
                <a16:creationId xmlns:a16="http://schemas.microsoft.com/office/drawing/2014/main" id="{223022AC-3846-464D-908B-2A88CCDE3BE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1772" y="118093"/>
            <a:ext cx="532438" cy="125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Line 288">
            <a:extLst>
              <a:ext uri="{FF2B5EF4-FFF2-40B4-BE49-F238E27FC236}">
                <a16:creationId xmlns:a16="http://schemas.microsoft.com/office/drawing/2014/main" id="{336C6C83-FB8D-48E7-8099-FF6FCAD17FE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6482121"/>
            <a:ext cx="99060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066">
              <a:latin typeface="+mn-lt"/>
              <a:ea typeface="+mn-ea"/>
            </a:endParaRP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2D46292B-EA1A-48C2-9108-7E043616D6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953735" y="6535406"/>
            <a:ext cx="3519682" cy="27956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5" name="図 70">
            <a:extLst>
              <a:ext uri="{FF2B5EF4-FFF2-40B4-BE49-F238E27FC236}">
                <a16:creationId xmlns:a16="http://schemas.microsoft.com/office/drawing/2014/main" id="{6C80A0B1-5F87-4D06-9717-4B53C80D83F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846" y="6600214"/>
            <a:ext cx="1167834" cy="139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8C0F15AA-DF6F-4BAE-90CB-00D4D1411E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62" y="6539727"/>
            <a:ext cx="1000160" cy="26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7802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4865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</p:sldLayoutIdLst>
  <p:hf sldNum="0" hdr="0" ftr="0" dt="0"/>
  <p:txStyles>
    <p:titleStyle>
      <a:lvl1pPr algn="l" defTabSz="446456" rtl="0" eaLnBrk="0" fontAlgn="base" hangingPunct="0">
        <a:spcBef>
          <a:spcPct val="0"/>
        </a:spcBef>
        <a:spcAft>
          <a:spcPct val="0"/>
        </a:spcAft>
        <a:defRPr kumimoji="1" sz="1905" b="1" kern="1200" cap="all">
          <a:solidFill>
            <a:schemeClr val="tx2"/>
          </a:solidFill>
          <a:latin typeface="+mj-lt"/>
          <a:ea typeface="メイリオ"/>
          <a:cs typeface="メイリオ"/>
        </a:defRPr>
      </a:lvl1pPr>
      <a:lvl2pPr algn="l" defTabSz="446456" rtl="0" eaLnBrk="0" fontAlgn="base" hangingPunct="0">
        <a:spcBef>
          <a:spcPct val="0"/>
        </a:spcBef>
        <a:spcAft>
          <a:spcPct val="0"/>
        </a:spcAft>
        <a:defRPr kumimoji="1" sz="1905" b="1">
          <a:solidFill>
            <a:schemeClr val="tx2"/>
          </a:solidFill>
          <a:latin typeface="游ゴシック" panose="020B0400000000000000" pitchFamily="50" charset="-128"/>
          <a:ea typeface="メイリオ" panose="020B0604030504040204" pitchFamily="50" charset="-128"/>
        </a:defRPr>
      </a:lvl2pPr>
      <a:lvl3pPr algn="l" defTabSz="446456" rtl="0" eaLnBrk="0" fontAlgn="base" hangingPunct="0">
        <a:spcBef>
          <a:spcPct val="0"/>
        </a:spcBef>
        <a:spcAft>
          <a:spcPct val="0"/>
        </a:spcAft>
        <a:defRPr kumimoji="1" sz="1905" b="1">
          <a:solidFill>
            <a:schemeClr val="tx2"/>
          </a:solidFill>
          <a:latin typeface="游ゴシック" panose="020B0400000000000000" pitchFamily="50" charset="-128"/>
          <a:ea typeface="メイリオ" panose="020B0604030504040204" pitchFamily="50" charset="-128"/>
        </a:defRPr>
      </a:lvl3pPr>
      <a:lvl4pPr algn="l" defTabSz="446456" rtl="0" eaLnBrk="0" fontAlgn="base" hangingPunct="0">
        <a:spcBef>
          <a:spcPct val="0"/>
        </a:spcBef>
        <a:spcAft>
          <a:spcPct val="0"/>
        </a:spcAft>
        <a:defRPr kumimoji="1" sz="1905" b="1">
          <a:solidFill>
            <a:schemeClr val="tx2"/>
          </a:solidFill>
          <a:latin typeface="游ゴシック" panose="020B0400000000000000" pitchFamily="50" charset="-128"/>
          <a:ea typeface="メイリオ" panose="020B0604030504040204" pitchFamily="50" charset="-128"/>
        </a:defRPr>
      </a:lvl4pPr>
      <a:lvl5pPr algn="l" defTabSz="446456" rtl="0" eaLnBrk="0" fontAlgn="base" hangingPunct="0">
        <a:spcBef>
          <a:spcPct val="0"/>
        </a:spcBef>
        <a:spcAft>
          <a:spcPct val="0"/>
        </a:spcAft>
        <a:defRPr kumimoji="1" sz="1905" b="1">
          <a:solidFill>
            <a:schemeClr val="tx2"/>
          </a:solidFill>
          <a:latin typeface="游ゴシック" panose="020B0400000000000000" pitchFamily="50" charset="-128"/>
          <a:ea typeface="メイリオ" panose="020B0604030504040204" pitchFamily="50" charset="-128"/>
        </a:defRPr>
      </a:lvl5pPr>
      <a:lvl6pPr marL="414772" algn="l" defTabSz="446456" rtl="0" fontAlgn="base">
        <a:spcBef>
          <a:spcPct val="0"/>
        </a:spcBef>
        <a:spcAft>
          <a:spcPct val="0"/>
        </a:spcAft>
        <a:defRPr kumimoji="1" sz="1905" b="1">
          <a:solidFill>
            <a:schemeClr val="tx2"/>
          </a:solidFill>
          <a:latin typeface="Segoe UI" panose="020B0502040204020203" pitchFamily="34" charset="0"/>
          <a:ea typeface="メイリオ" panose="020B0604030504040204" pitchFamily="50" charset="-128"/>
        </a:defRPr>
      </a:lvl6pPr>
      <a:lvl7pPr marL="829544" algn="l" defTabSz="446456" rtl="0" fontAlgn="base">
        <a:spcBef>
          <a:spcPct val="0"/>
        </a:spcBef>
        <a:spcAft>
          <a:spcPct val="0"/>
        </a:spcAft>
        <a:defRPr kumimoji="1" sz="1905" b="1">
          <a:solidFill>
            <a:schemeClr val="tx2"/>
          </a:solidFill>
          <a:latin typeface="Segoe UI" panose="020B0502040204020203" pitchFamily="34" charset="0"/>
          <a:ea typeface="メイリオ" panose="020B0604030504040204" pitchFamily="50" charset="-128"/>
        </a:defRPr>
      </a:lvl7pPr>
      <a:lvl8pPr marL="1244316" algn="l" defTabSz="446456" rtl="0" fontAlgn="base">
        <a:spcBef>
          <a:spcPct val="0"/>
        </a:spcBef>
        <a:spcAft>
          <a:spcPct val="0"/>
        </a:spcAft>
        <a:defRPr kumimoji="1" sz="1905" b="1">
          <a:solidFill>
            <a:schemeClr val="tx2"/>
          </a:solidFill>
          <a:latin typeface="Segoe UI" panose="020B0502040204020203" pitchFamily="34" charset="0"/>
          <a:ea typeface="メイリオ" panose="020B0604030504040204" pitchFamily="50" charset="-128"/>
        </a:defRPr>
      </a:lvl8pPr>
      <a:lvl9pPr marL="1659087" algn="l" defTabSz="446456" rtl="0" fontAlgn="base">
        <a:spcBef>
          <a:spcPct val="0"/>
        </a:spcBef>
        <a:spcAft>
          <a:spcPct val="0"/>
        </a:spcAft>
        <a:defRPr kumimoji="1" sz="1905" b="1">
          <a:solidFill>
            <a:schemeClr val="tx2"/>
          </a:solidFill>
          <a:latin typeface="Segoe UI" panose="020B0502040204020203" pitchFamily="34" charset="0"/>
          <a:ea typeface="メイリオ" panose="020B0604030504040204" pitchFamily="50" charset="-128"/>
        </a:defRPr>
      </a:lvl9pPr>
    </p:titleStyle>
    <p:bodyStyle>
      <a:lvl1pPr indent="-146898" algn="l" defTabSz="446456" rtl="0" eaLnBrk="0" fontAlgn="base" hangingPunct="0">
        <a:spcBef>
          <a:spcPts val="340"/>
        </a:spcBef>
        <a:spcAft>
          <a:spcPct val="0"/>
        </a:spcAft>
        <a:buSzPct val="100000"/>
        <a:buBlip>
          <a:blip r:embed="rId9"/>
        </a:buBlip>
        <a:defRPr kumimoji="1" sz="1724" b="1" kern="1200">
          <a:solidFill>
            <a:schemeClr val="tx1"/>
          </a:solidFill>
          <a:latin typeface="+mn-lt"/>
          <a:ea typeface="+mn-ea"/>
          <a:cs typeface="メイリオ"/>
        </a:defRPr>
      </a:lvl1pPr>
      <a:lvl2pPr marL="172822" algn="l" defTabSz="446456" rtl="0" eaLnBrk="0" fontAlgn="base" hangingPunct="0">
        <a:spcBef>
          <a:spcPts val="318"/>
        </a:spcBef>
        <a:spcAft>
          <a:spcPct val="0"/>
        </a:spcAft>
        <a:defRPr kumimoji="1" sz="1724" kern="1200">
          <a:solidFill>
            <a:schemeClr val="tx1"/>
          </a:solidFill>
          <a:latin typeface="+mn-lt"/>
          <a:ea typeface="+mn-ea"/>
          <a:cs typeface="メイリオ"/>
        </a:defRPr>
      </a:lvl2pPr>
      <a:lvl3pPr marL="172822" algn="l" defTabSz="446456" rtl="0" eaLnBrk="0" fontAlgn="base" hangingPunct="0">
        <a:spcBef>
          <a:spcPts val="295"/>
        </a:spcBef>
        <a:spcAft>
          <a:spcPct val="0"/>
        </a:spcAft>
        <a:defRPr kumimoji="1" sz="1089" kern="1200">
          <a:solidFill>
            <a:schemeClr val="tx1"/>
          </a:solidFill>
          <a:latin typeface="+mn-ea"/>
          <a:ea typeface="+mn-ea"/>
          <a:cs typeface="メイリオ"/>
        </a:defRPr>
      </a:lvl3pPr>
      <a:lvl4pPr marL="614957" indent="-84971" algn="l" defTabSz="446456" rtl="0" eaLnBrk="0" fontAlgn="base" hangingPunct="0">
        <a:spcBef>
          <a:spcPts val="272"/>
        </a:spcBef>
        <a:spcAft>
          <a:spcPct val="0"/>
        </a:spcAft>
        <a:defRPr kumimoji="1" sz="998" kern="1200">
          <a:solidFill>
            <a:schemeClr val="tx1"/>
          </a:solidFill>
          <a:latin typeface="+mn-ea"/>
          <a:ea typeface="+mn-ea"/>
          <a:cs typeface="メイリオ"/>
        </a:defRPr>
      </a:lvl4pPr>
      <a:lvl5pPr marL="1408496" indent="-182903" algn="l" defTabSz="446456" rtl="0" eaLnBrk="0" fontAlgn="base" hangingPunct="0">
        <a:spcBef>
          <a:spcPts val="272"/>
        </a:spcBef>
        <a:spcAft>
          <a:spcPct val="0"/>
        </a:spcAft>
        <a:buFont typeface="Arial" panose="020B0604020202020204" pitchFamily="34" charset="0"/>
        <a:buChar char="•"/>
        <a:defRPr kumimoji="1" sz="998" kern="1200">
          <a:solidFill>
            <a:schemeClr val="tx1"/>
          </a:solidFill>
          <a:latin typeface="+mn-ea"/>
          <a:ea typeface="+mn-ea"/>
          <a:cs typeface="メイリオ"/>
        </a:defRPr>
      </a:lvl5pPr>
      <a:lvl6pPr marL="2462148" marR="0" indent="-265801" algn="l" defTabSz="447663" rtl="0" eaLnBrk="1" fontAlgn="auto" latinLnBrk="0" hangingPunct="1">
        <a:lnSpc>
          <a:spcPct val="100000"/>
        </a:lnSpc>
        <a:spcBef>
          <a:spcPts val="269"/>
        </a:spcBef>
        <a:spcAft>
          <a:spcPts val="0"/>
        </a:spcAft>
        <a:buClrTx/>
        <a:buSzTx/>
        <a:buFont typeface="Arial"/>
        <a:buChar char="•"/>
        <a:tabLst/>
        <a:defRPr kumimoji="1" sz="1077" kern="1200">
          <a:solidFill>
            <a:schemeClr val="tx1"/>
          </a:solidFill>
          <a:latin typeface="+mn-ea"/>
          <a:ea typeface="+mn-ea"/>
          <a:cs typeface="+mn-cs"/>
        </a:defRPr>
      </a:lvl6pPr>
      <a:lvl7pPr marL="3425868" marR="0" indent="0" algn="l" defTabSz="447663" rtl="0" eaLnBrk="1" fontAlgn="auto" latinLnBrk="0" hangingPunct="1">
        <a:lnSpc>
          <a:spcPct val="100000"/>
        </a:lnSpc>
        <a:spcBef>
          <a:spcPts val="269"/>
        </a:spcBef>
        <a:spcAft>
          <a:spcPts val="0"/>
        </a:spcAft>
        <a:buClrTx/>
        <a:buSzTx/>
        <a:buFont typeface="Arial"/>
        <a:buNone/>
        <a:tabLst/>
        <a:defRPr kumimoji="1" sz="1077" kern="1200">
          <a:solidFill>
            <a:schemeClr val="tx1"/>
          </a:solidFill>
          <a:latin typeface="+mn-ea"/>
          <a:ea typeface="+mn-ea"/>
          <a:cs typeface="+mn-cs"/>
        </a:defRPr>
      </a:lvl7pPr>
      <a:lvl8pPr marL="3904619" marR="0" indent="-478751" algn="l" defTabSz="447663" rtl="0" eaLnBrk="1" fontAlgn="auto" latinLnBrk="0" hangingPunct="1">
        <a:lnSpc>
          <a:spcPct val="100000"/>
        </a:lnSpc>
        <a:spcBef>
          <a:spcPts val="269"/>
        </a:spcBef>
        <a:spcAft>
          <a:spcPts val="0"/>
        </a:spcAft>
        <a:buClrTx/>
        <a:buSzTx/>
        <a:buFont typeface="Arial"/>
        <a:buChar char="•"/>
        <a:tabLst/>
        <a:defRPr kumimoji="1" sz="1077" kern="1200">
          <a:solidFill>
            <a:schemeClr val="tx1"/>
          </a:solidFill>
          <a:latin typeface="+mn-ea"/>
          <a:ea typeface="+mn-ea"/>
          <a:cs typeface="+mn-cs"/>
        </a:defRPr>
      </a:lvl8pPr>
      <a:lvl9pPr marL="3904619" marR="0" indent="-478751" algn="l" defTabSz="447663" rtl="0" eaLnBrk="1" fontAlgn="auto" latinLnBrk="0" hangingPunct="1">
        <a:lnSpc>
          <a:spcPct val="100000"/>
        </a:lnSpc>
        <a:spcBef>
          <a:spcPts val="269"/>
        </a:spcBef>
        <a:spcAft>
          <a:spcPts val="0"/>
        </a:spcAft>
        <a:buClrTx/>
        <a:buSzTx/>
        <a:buFont typeface="Arial"/>
        <a:buChar char="•"/>
        <a:tabLst/>
        <a:defRPr kumimoji="1" sz="1077" kern="1200">
          <a:solidFill>
            <a:schemeClr val="tx1"/>
          </a:solidFill>
          <a:latin typeface="+mn-ea"/>
          <a:ea typeface="+mn-ea"/>
          <a:cs typeface="+mn-cs"/>
        </a:defRPr>
      </a:lvl9pPr>
    </p:bodyStyle>
    <p:otherStyle>
      <a:defPPr>
        <a:defRPr lang="ja-JP"/>
      </a:defPPr>
      <a:lvl1pPr marL="0" algn="l" defTabSz="447663" rtl="0" eaLnBrk="1" latinLnBrk="0" hangingPunct="1">
        <a:defRPr kumimoji="1" sz="1763" kern="1200">
          <a:solidFill>
            <a:schemeClr val="tx1"/>
          </a:solidFill>
          <a:latin typeface="+mn-lt"/>
          <a:ea typeface="+mn-ea"/>
          <a:cs typeface="+mn-cs"/>
        </a:defRPr>
      </a:lvl1pPr>
      <a:lvl2pPr marL="447663" algn="l" defTabSz="447663" rtl="0" eaLnBrk="1" latinLnBrk="0" hangingPunct="1">
        <a:defRPr kumimoji="1" sz="1763" kern="1200">
          <a:solidFill>
            <a:schemeClr val="tx1"/>
          </a:solidFill>
          <a:latin typeface="+mn-lt"/>
          <a:ea typeface="+mn-ea"/>
          <a:cs typeface="+mn-cs"/>
        </a:defRPr>
      </a:lvl2pPr>
      <a:lvl3pPr marL="895327" algn="l" defTabSz="447663" rtl="0" eaLnBrk="1" latinLnBrk="0" hangingPunct="1">
        <a:defRPr kumimoji="1" sz="1763" kern="1200">
          <a:solidFill>
            <a:schemeClr val="tx1"/>
          </a:solidFill>
          <a:latin typeface="+mn-lt"/>
          <a:ea typeface="+mn-ea"/>
          <a:cs typeface="+mn-cs"/>
        </a:defRPr>
      </a:lvl3pPr>
      <a:lvl4pPr marL="1342990" algn="l" defTabSz="447663" rtl="0" eaLnBrk="1" latinLnBrk="0" hangingPunct="1">
        <a:defRPr kumimoji="1" sz="1763" kern="1200">
          <a:solidFill>
            <a:schemeClr val="tx1"/>
          </a:solidFill>
          <a:latin typeface="+mn-lt"/>
          <a:ea typeface="+mn-ea"/>
          <a:cs typeface="+mn-cs"/>
        </a:defRPr>
      </a:lvl4pPr>
      <a:lvl5pPr marL="1790653" algn="l" defTabSz="447663" rtl="0" eaLnBrk="1" latinLnBrk="0" hangingPunct="1">
        <a:defRPr kumimoji="1" sz="1763" kern="1200">
          <a:solidFill>
            <a:schemeClr val="tx1"/>
          </a:solidFill>
          <a:latin typeface="+mn-lt"/>
          <a:ea typeface="+mn-ea"/>
          <a:cs typeface="+mn-cs"/>
        </a:defRPr>
      </a:lvl5pPr>
      <a:lvl6pPr marL="2238316" algn="l" defTabSz="447663" rtl="0" eaLnBrk="1" latinLnBrk="0" hangingPunct="1">
        <a:defRPr kumimoji="1" sz="1763" kern="1200">
          <a:solidFill>
            <a:schemeClr val="tx1"/>
          </a:solidFill>
          <a:latin typeface="+mn-lt"/>
          <a:ea typeface="+mn-ea"/>
          <a:cs typeface="+mn-cs"/>
        </a:defRPr>
      </a:lvl6pPr>
      <a:lvl7pPr marL="2685980" algn="l" defTabSz="447663" rtl="0" eaLnBrk="1" latinLnBrk="0" hangingPunct="1">
        <a:defRPr kumimoji="1" sz="1763" kern="1200">
          <a:solidFill>
            <a:schemeClr val="tx1"/>
          </a:solidFill>
          <a:latin typeface="+mn-lt"/>
          <a:ea typeface="+mn-ea"/>
          <a:cs typeface="+mn-cs"/>
        </a:defRPr>
      </a:lvl7pPr>
      <a:lvl8pPr marL="3133643" algn="l" defTabSz="447663" rtl="0" eaLnBrk="1" latinLnBrk="0" hangingPunct="1">
        <a:defRPr kumimoji="1" sz="1763" kern="1200">
          <a:solidFill>
            <a:schemeClr val="tx1"/>
          </a:solidFill>
          <a:latin typeface="+mn-lt"/>
          <a:ea typeface="+mn-ea"/>
          <a:cs typeface="+mn-cs"/>
        </a:defRPr>
      </a:lvl8pPr>
      <a:lvl9pPr marL="3581306" algn="l" defTabSz="447663" rtl="0" eaLnBrk="1" latinLnBrk="0" hangingPunct="1">
        <a:defRPr kumimoji="1" sz="17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.jpeg"/><Relationship Id="rId18" Type="http://schemas.openxmlformats.org/officeDocument/2006/relationships/image" Target="../media/image23.jpeg"/><Relationship Id="rId26" Type="http://schemas.openxmlformats.org/officeDocument/2006/relationships/image" Target="../media/image31.jpeg"/><Relationship Id="rId39" Type="http://schemas.openxmlformats.org/officeDocument/2006/relationships/image" Target="../media/image44.jpeg"/><Relationship Id="rId21" Type="http://schemas.openxmlformats.org/officeDocument/2006/relationships/image" Target="../media/image26.jpeg"/><Relationship Id="rId34" Type="http://schemas.openxmlformats.org/officeDocument/2006/relationships/image" Target="../media/image39.jpeg"/><Relationship Id="rId42" Type="http://schemas.openxmlformats.org/officeDocument/2006/relationships/image" Target="../media/image47.jpeg"/><Relationship Id="rId47" Type="http://schemas.openxmlformats.org/officeDocument/2006/relationships/image" Target="../media/image52.jpeg"/><Relationship Id="rId50" Type="http://schemas.openxmlformats.org/officeDocument/2006/relationships/image" Target="../media/image55.jpeg"/><Relationship Id="rId55" Type="http://schemas.openxmlformats.org/officeDocument/2006/relationships/image" Target="../media/image60.jpeg"/><Relationship Id="rId63" Type="http://schemas.openxmlformats.org/officeDocument/2006/relationships/image" Target="../media/image68.jpeg"/><Relationship Id="rId68" Type="http://schemas.openxmlformats.org/officeDocument/2006/relationships/image" Target="../media/image73.jpeg"/><Relationship Id="rId76" Type="http://schemas.openxmlformats.org/officeDocument/2006/relationships/image" Target="../media/image81.jpeg"/><Relationship Id="rId7" Type="http://schemas.openxmlformats.org/officeDocument/2006/relationships/image" Target="../media/image12.jpeg"/><Relationship Id="rId71" Type="http://schemas.openxmlformats.org/officeDocument/2006/relationships/image" Target="../media/image76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1.jpeg"/><Relationship Id="rId29" Type="http://schemas.openxmlformats.org/officeDocument/2006/relationships/image" Target="../media/image34.jpeg"/><Relationship Id="rId11" Type="http://schemas.openxmlformats.org/officeDocument/2006/relationships/image" Target="../media/image16.jpeg"/><Relationship Id="rId24" Type="http://schemas.openxmlformats.org/officeDocument/2006/relationships/image" Target="../media/image29.jpeg"/><Relationship Id="rId32" Type="http://schemas.openxmlformats.org/officeDocument/2006/relationships/image" Target="../media/image37.jpeg"/><Relationship Id="rId37" Type="http://schemas.openxmlformats.org/officeDocument/2006/relationships/image" Target="../media/image42.jpeg"/><Relationship Id="rId40" Type="http://schemas.openxmlformats.org/officeDocument/2006/relationships/image" Target="../media/image45.jpeg"/><Relationship Id="rId45" Type="http://schemas.openxmlformats.org/officeDocument/2006/relationships/image" Target="../media/image50.jpeg"/><Relationship Id="rId53" Type="http://schemas.openxmlformats.org/officeDocument/2006/relationships/image" Target="../media/image58.jpeg"/><Relationship Id="rId58" Type="http://schemas.openxmlformats.org/officeDocument/2006/relationships/image" Target="../media/image63.jpeg"/><Relationship Id="rId66" Type="http://schemas.openxmlformats.org/officeDocument/2006/relationships/image" Target="../media/image71.jpeg"/><Relationship Id="rId74" Type="http://schemas.openxmlformats.org/officeDocument/2006/relationships/image" Target="../media/image79.jpeg"/><Relationship Id="rId79" Type="http://schemas.openxmlformats.org/officeDocument/2006/relationships/image" Target="../media/image84.jpeg"/><Relationship Id="rId5" Type="http://schemas.openxmlformats.org/officeDocument/2006/relationships/hyperlink" Target="http://sas0.intra.tostem.co.jp/photods/photo/05000/A/1612_DR_CHR_00937A.JPG" TargetMode="External"/><Relationship Id="rId61" Type="http://schemas.openxmlformats.org/officeDocument/2006/relationships/image" Target="../media/image66.jpeg"/><Relationship Id="rId10" Type="http://schemas.openxmlformats.org/officeDocument/2006/relationships/image" Target="../media/image15.jpeg"/><Relationship Id="rId19" Type="http://schemas.openxmlformats.org/officeDocument/2006/relationships/image" Target="../media/image24.jpeg"/><Relationship Id="rId31" Type="http://schemas.openxmlformats.org/officeDocument/2006/relationships/image" Target="../media/image36.jpeg"/><Relationship Id="rId44" Type="http://schemas.openxmlformats.org/officeDocument/2006/relationships/image" Target="../media/image49.jpeg"/><Relationship Id="rId52" Type="http://schemas.openxmlformats.org/officeDocument/2006/relationships/image" Target="../media/image57.jpeg"/><Relationship Id="rId60" Type="http://schemas.openxmlformats.org/officeDocument/2006/relationships/image" Target="../media/image65.jpeg"/><Relationship Id="rId65" Type="http://schemas.openxmlformats.org/officeDocument/2006/relationships/image" Target="../media/image70.jpeg"/><Relationship Id="rId73" Type="http://schemas.openxmlformats.org/officeDocument/2006/relationships/image" Target="../media/image78.jpeg"/><Relationship Id="rId78" Type="http://schemas.openxmlformats.org/officeDocument/2006/relationships/image" Target="../media/image83.jpeg"/><Relationship Id="rId81" Type="http://schemas.openxmlformats.org/officeDocument/2006/relationships/image" Target="../media/image86.tiff"/><Relationship Id="rId4" Type="http://schemas.openxmlformats.org/officeDocument/2006/relationships/image" Target="../media/image10.jpeg"/><Relationship Id="rId9" Type="http://schemas.openxmlformats.org/officeDocument/2006/relationships/image" Target="../media/image14.jpeg"/><Relationship Id="rId14" Type="http://schemas.openxmlformats.org/officeDocument/2006/relationships/image" Target="../media/image19.jpeg"/><Relationship Id="rId22" Type="http://schemas.openxmlformats.org/officeDocument/2006/relationships/image" Target="../media/image27.jpeg"/><Relationship Id="rId27" Type="http://schemas.openxmlformats.org/officeDocument/2006/relationships/image" Target="../media/image32.jpeg"/><Relationship Id="rId30" Type="http://schemas.openxmlformats.org/officeDocument/2006/relationships/image" Target="../media/image35.jpeg"/><Relationship Id="rId35" Type="http://schemas.openxmlformats.org/officeDocument/2006/relationships/image" Target="../media/image40.jpeg"/><Relationship Id="rId43" Type="http://schemas.openxmlformats.org/officeDocument/2006/relationships/image" Target="../media/image48.jpeg"/><Relationship Id="rId48" Type="http://schemas.openxmlformats.org/officeDocument/2006/relationships/image" Target="../media/image53.jpeg"/><Relationship Id="rId56" Type="http://schemas.openxmlformats.org/officeDocument/2006/relationships/image" Target="../media/image61.jpeg"/><Relationship Id="rId64" Type="http://schemas.openxmlformats.org/officeDocument/2006/relationships/image" Target="../media/image69.jpeg"/><Relationship Id="rId69" Type="http://schemas.openxmlformats.org/officeDocument/2006/relationships/image" Target="../media/image74.jpeg"/><Relationship Id="rId77" Type="http://schemas.openxmlformats.org/officeDocument/2006/relationships/image" Target="../media/image82.jpeg"/><Relationship Id="rId8" Type="http://schemas.openxmlformats.org/officeDocument/2006/relationships/image" Target="../media/image13.jpeg"/><Relationship Id="rId51" Type="http://schemas.openxmlformats.org/officeDocument/2006/relationships/image" Target="../media/image56.jpeg"/><Relationship Id="rId72" Type="http://schemas.openxmlformats.org/officeDocument/2006/relationships/image" Target="../media/image77.jpeg"/><Relationship Id="rId80" Type="http://schemas.openxmlformats.org/officeDocument/2006/relationships/image" Target="../media/image85.tiff"/><Relationship Id="rId3" Type="http://schemas.openxmlformats.org/officeDocument/2006/relationships/image" Target="../media/image9.jpeg"/><Relationship Id="rId12" Type="http://schemas.openxmlformats.org/officeDocument/2006/relationships/image" Target="../media/image17.jpeg"/><Relationship Id="rId17" Type="http://schemas.openxmlformats.org/officeDocument/2006/relationships/image" Target="../media/image22.jpeg"/><Relationship Id="rId25" Type="http://schemas.openxmlformats.org/officeDocument/2006/relationships/image" Target="../media/image30.jpeg"/><Relationship Id="rId33" Type="http://schemas.openxmlformats.org/officeDocument/2006/relationships/image" Target="../media/image38.jpeg"/><Relationship Id="rId38" Type="http://schemas.openxmlformats.org/officeDocument/2006/relationships/image" Target="../media/image43.jpeg"/><Relationship Id="rId46" Type="http://schemas.openxmlformats.org/officeDocument/2006/relationships/image" Target="../media/image51.jpeg"/><Relationship Id="rId59" Type="http://schemas.openxmlformats.org/officeDocument/2006/relationships/image" Target="../media/image64.jpeg"/><Relationship Id="rId67" Type="http://schemas.openxmlformats.org/officeDocument/2006/relationships/image" Target="../media/image72.jpeg"/><Relationship Id="rId20" Type="http://schemas.openxmlformats.org/officeDocument/2006/relationships/image" Target="../media/image25.jpeg"/><Relationship Id="rId41" Type="http://schemas.openxmlformats.org/officeDocument/2006/relationships/image" Target="../media/image46.jpeg"/><Relationship Id="rId54" Type="http://schemas.openxmlformats.org/officeDocument/2006/relationships/image" Target="../media/image59.jpeg"/><Relationship Id="rId62" Type="http://schemas.openxmlformats.org/officeDocument/2006/relationships/image" Target="../media/image67.jpeg"/><Relationship Id="rId70" Type="http://schemas.openxmlformats.org/officeDocument/2006/relationships/image" Target="../media/image75.jpeg"/><Relationship Id="rId75" Type="http://schemas.openxmlformats.org/officeDocument/2006/relationships/image" Target="../media/image8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15" Type="http://schemas.openxmlformats.org/officeDocument/2006/relationships/image" Target="../media/image20.jpeg"/><Relationship Id="rId23" Type="http://schemas.openxmlformats.org/officeDocument/2006/relationships/image" Target="../media/image28.jpeg"/><Relationship Id="rId28" Type="http://schemas.openxmlformats.org/officeDocument/2006/relationships/image" Target="../media/image33.jpeg"/><Relationship Id="rId36" Type="http://schemas.openxmlformats.org/officeDocument/2006/relationships/image" Target="../media/image41.jpeg"/><Relationship Id="rId49" Type="http://schemas.openxmlformats.org/officeDocument/2006/relationships/image" Target="../media/image54.jpeg"/><Relationship Id="rId57" Type="http://schemas.openxmlformats.org/officeDocument/2006/relationships/image" Target="../media/image6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9">
            <a:extLst>
              <a:ext uri="{FF2B5EF4-FFF2-40B4-BE49-F238E27FC236}">
                <a16:creationId xmlns:a16="http://schemas.microsoft.com/office/drawing/2014/main" id="{3C443662-1255-4351-ADA1-1509DA620C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749" y="6631897"/>
            <a:ext cx="882251" cy="167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9pPr>
          </a:lstStyle>
          <a:p>
            <a:pPr marL="0" marR="0" lvl="0" indent="0" algn="l" defTabSz="4147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544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SPD99999008098</a:t>
            </a:r>
            <a:br>
              <a:rPr kumimoji="1" lang="en-US" altLang="ja-JP" sz="544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</a:br>
            <a:r>
              <a:rPr kumimoji="1" lang="en-US" altLang="ja-JP" sz="544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2024.8.20</a:t>
            </a:r>
            <a:r>
              <a:rPr kumimoji="1" lang="ja-JP" altLang="en-US" sz="544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発行</a:t>
            </a:r>
          </a:p>
        </p:txBody>
      </p:sp>
      <p:sp>
        <p:nvSpPr>
          <p:cNvPr id="179" name="Text Box 1039">
            <a:extLst>
              <a:ext uri="{FF2B5EF4-FFF2-40B4-BE49-F238E27FC236}">
                <a16:creationId xmlns:a16="http://schemas.microsoft.com/office/drawing/2014/main" id="{A2086964-2101-40E3-99A0-7C0CA5BDD4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707" y="455088"/>
            <a:ext cx="981038" cy="19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9pPr>
          </a:lstStyle>
          <a:p>
            <a:pPr marL="0" marR="0" lvl="0" indent="0" algn="l" defTabSz="4147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7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断熱玄関ドア</a:t>
            </a:r>
          </a:p>
        </p:txBody>
      </p:sp>
      <p:sp>
        <p:nvSpPr>
          <p:cNvPr id="180" name="Text Box 1039">
            <a:extLst>
              <a:ext uri="{FF2B5EF4-FFF2-40B4-BE49-F238E27FC236}">
                <a16:creationId xmlns:a16="http://schemas.microsoft.com/office/drawing/2014/main" id="{4EBF943B-AAC1-4955-B66A-289EAE75B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1292" y="303873"/>
            <a:ext cx="1487587" cy="390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9pPr>
          </a:lstStyle>
          <a:p>
            <a:pPr lvl="0" defTabSz="414772" eaLnBrk="1" hangingPunct="1"/>
            <a:r>
              <a:rPr lang="ja-JP" altLang="en-US" sz="2540" b="1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ジエスタ</a:t>
            </a:r>
            <a:r>
              <a:rPr lang="en-US" altLang="ja-JP" sz="2540" b="1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</a:t>
            </a:r>
            <a:endParaRPr kumimoji="1" lang="ja-JP" altLang="en-US" sz="1814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81" name="Text Box 1039">
            <a:extLst>
              <a:ext uri="{FF2B5EF4-FFF2-40B4-BE49-F238E27FC236}">
                <a16:creationId xmlns:a16="http://schemas.microsoft.com/office/drawing/2014/main" id="{2A6E0AA5-1228-4530-97C5-D63975477D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3800" y="304800"/>
            <a:ext cx="145071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FFFFF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デザイン一覧</a:t>
            </a:r>
            <a:endParaRPr kumimoji="1" lang="ja-JP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PｺﾞｼｯｸE" panose="020B0900000000000000" pitchFamily="50" charset="-128"/>
              <a:ea typeface="HGPｺﾞｼｯｸE" panose="020B0900000000000000" pitchFamily="50" charset="-128"/>
              <a:cs typeface="+mn-cs"/>
            </a:endParaRPr>
          </a:p>
        </p:txBody>
      </p:sp>
      <p:sp>
        <p:nvSpPr>
          <p:cNvPr id="198" name="正方形/長方形 197">
            <a:extLst>
              <a:ext uri="{FF2B5EF4-FFF2-40B4-BE49-F238E27FC236}">
                <a16:creationId xmlns:a16="http://schemas.microsoft.com/office/drawing/2014/main" id="{14F7C71B-EE05-4546-ABE7-D382CB2C6377}"/>
              </a:ext>
            </a:extLst>
          </p:cNvPr>
          <p:cNvSpPr/>
          <p:nvPr/>
        </p:nvSpPr>
        <p:spPr>
          <a:xfrm>
            <a:off x="1116013" y="1092200"/>
            <a:ext cx="3651250" cy="161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b="1" dirty="0">
                <a:solidFill>
                  <a:schemeClr val="tx1"/>
                </a:solidFill>
                <a:latin typeface="+mj-ea"/>
                <a:ea typeface="+mj-ea"/>
              </a:rPr>
              <a:t>k2</a:t>
            </a:r>
            <a:r>
              <a:rPr lang="ja-JP" altLang="en-US" sz="800" b="1" dirty="0">
                <a:solidFill>
                  <a:schemeClr val="tx1"/>
                </a:solidFill>
                <a:latin typeface="+mj-ea"/>
                <a:ea typeface="+mj-ea"/>
              </a:rPr>
              <a:t>・</a:t>
            </a:r>
            <a:r>
              <a:rPr lang="en-US" altLang="ja-JP" sz="800" b="1" dirty="0">
                <a:solidFill>
                  <a:schemeClr val="tx1"/>
                </a:solidFill>
                <a:latin typeface="+mj-ea"/>
                <a:ea typeface="+mj-ea"/>
              </a:rPr>
              <a:t>k4</a:t>
            </a:r>
            <a:r>
              <a:rPr lang="ja-JP" altLang="en-US" sz="800" b="1" dirty="0">
                <a:solidFill>
                  <a:schemeClr val="tx1"/>
                </a:solidFill>
                <a:latin typeface="+mj-ea"/>
                <a:ea typeface="+mj-ea"/>
              </a:rPr>
              <a:t>仕様</a:t>
            </a:r>
          </a:p>
        </p:txBody>
      </p:sp>
      <p:cxnSp>
        <p:nvCxnSpPr>
          <p:cNvPr id="199" name="直線コネクタ 198">
            <a:extLst>
              <a:ext uri="{FF2B5EF4-FFF2-40B4-BE49-F238E27FC236}">
                <a16:creationId xmlns:a16="http://schemas.microsoft.com/office/drawing/2014/main" id="{932BC2B6-26FC-4D72-A17C-2B4561EF8F03}"/>
              </a:ext>
            </a:extLst>
          </p:cNvPr>
          <p:cNvCxnSpPr/>
          <p:nvPr/>
        </p:nvCxnSpPr>
        <p:spPr>
          <a:xfrm>
            <a:off x="1058863" y="877888"/>
            <a:ext cx="0" cy="53213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0" name="直線コネクタ 199">
            <a:extLst>
              <a:ext uri="{FF2B5EF4-FFF2-40B4-BE49-F238E27FC236}">
                <a16:creationId xmlns:a16="http://schemas.microsoft.com/office/drawing/2014/main" id="{AED8B49E-369D-4CEB-803D-A2CD5D219E5D}"/>
              </a:ext>
            </a:extLst>
          </p:cNvPr>
          <p:cNvCxnSpPr/>
          <p:nvPr/>
        </p:nvCxnSpPr>
        <p:spPr>
          <a:xfrm>
            <a:off x="4816475" y="873125"/>
            <a:ext cx="0" cy="5360988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1" name="正方形/長方形 200">
            <a:extLst>
              <a:ext uri="{FF2B5EF4-FFF2-40B4-BE49-F238E27FC236}">
                <a16:creationId xmlns:a16="http://schemas.microsoft.com/office/drawing/2014/main" id="{799ACC77-678D-4DAD-9B33-2B3DC5869119}"/>
              </a:ext>
            </a:extLst>
          </p:cNvPr>
          <p:cNvSpPr/>
          <p:nvPr/>
        </p:nvSpPr>
        <p:spPr>
          <a:xfrm>
            <a:off x="115888" y="877888"/>
            <a:ext cx="857250" cy="16192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700" b="1" dirty="0"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GRACE STYLE</a:t>
            </a:r>
            <a:endParaRPr lang="ja-JP" altLang="en-US" sz="700" b="1" dirty="0">
              <a:solidFill>
                <a:schemeClr val="tx1"/>
              </a:solidFill>
              <a:latin typeface="Malgun Gothic" panose="020B0503020000020004" pitchFamily="34" charset="-127"/>
            </a:endParaRPr>
          </a:p>
        </p:txBody>
      </p:sp>
      <p:sp>
        <p:nvSpPr>
          <p:cNvPr id="202" name="正方形/長方形 201">
            <a:extLst>
              <a:ext uri="{FF2B5EF4-FFF2-40B4-BE49-F238E27FC236}">
                <a16:creationId xmlns:a16="http://schemas.microsoft.com/office/drawing/2014/main" id="{E694FB8D-12B9-4033-A7B0-DC4BE8EE520E}"/>
              </a:ext>
            </a:extLst>
          </p:cNvPr>
          <p:cNvSpPr/>
          <p:nvPr/>
        </p:nvSpPr>
        <p:spPr>
          <a:xfrm>
            <a:off x="1112838" y="873125"/>
            <a:ext cx="3654425" cy="16192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700" b="1" dirty="0"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MINIMAL  STYLE</a:t>
            </a:r>
            <a:endParaRPr lang="ja-JP" altLang="en-US" sz="700" b="1" dirty="0">
              <a:solidFill>
                <a:schemeClr val="tx1"/>
              </a:solidFill>
              <a:latin typeface="Malgun Gothic" panose="020B0503020000020004" pitchFamily="34" charset="-127"/>
            </a:endParaRPr>
          </a:p>
        </p:txBody>
      </p:sp>
      <p:sp>
        <p:nvSpPr>
          <p:cNvPr id="203" name="正方形/長方形 202">
            <a:extLst>
              <a:ext uri="{FF2B5EF4-FFF2-40B4-BE49-F238E27FC236}">
                <a16:creationId xmlns:a16="http://schemas.microsoft.com/office/drawing/2014/main" id="{4E9614E2-BCC6-42B8-AD01-D132E330C139}"/>
              </a:ext>
            </a:extLst>
          </p:cNvPr>
          <p:cNvSpPr/>
          <p:nvPr/>
        </p:nvSpPr>
        <p:spPr bwMode="auto">
          <a:xfrm>
            <a:off x="527050" y="3087688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G14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04" name="正方形/長方形 203">
            <a:extLst>
              <a:ext uri="{FF2B5EF4-FFF2-40B4-BE49-F238E27FC236}">
                <a16:creationId xmlns:a16="http://schemas.microsoft.com/office/drawing/2014/main" id="{DB96384B-A81C-4D77-8B4A-D4C432226697}"/>
              </a:ext>
            </a:extLst>
          </p:cNvPr>
          <p:cNvSpPr/>
          <p:nvPr/>
        </p:nvSpPr>
        <p:spPr bwMode="auto">
          <a:xfrm>
            <a:off x="71438" y="4102100"/>
            <a:ext cx="495300" cy="1635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G15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05" name="正方形/長方形 204">
            <a:extLst>
              <a:ext uri="{FF2B5EF4-FFF2-40B4-BE49-F238E27FC236}">
                <a16:creationId xmlns:a16="http://schemas.microsoft.com/office/drawing/2014/main" id="{E993DCD0-A96A-497A-8ED7-A8AC14BE9B81}"/>
              </a:ext>
            </a:extLst>
          </p:cNvPr>
          <p:cNvSpPr/>
          <p:nvPr/>
        </p:nvSpPr>
        <p:spPr bwMode="auto">
          <a:xfrm>
            <a:off x="60325" y="2090738"/>
            <a:ext cx="495300" cy="161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G11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06" name="正方形/長方形 205">
            <a:extLst>
              <a:ext uri="{FF2B5EF4-FFF2-40B4-BE49-F238E27FC236}">
                <a16:creationId xmlns:a16="http://schemas.microsoft.com/office/drawing/2014/main" id="{B2701067-EBB6-4786-9540-057638D4C5A1}"/>
              </a:ext>
            </a:extLst>
          </p:cNvPr>
          <p:cNvSpPr/>
          <p:nvPr/>
        </p:nvSpPr>
        <p:spPr bwMode="auto">
          <a:xfrm>
            <a:off x="517525" y="2085975"/>
            <a:ext cx="495300" cy="161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G12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07" name="正方形/長方形 206">
            <a:extLst>
              <a:ext uri="{FF2B5EF4-FFF2-40B4-BE49-F238E27FC236}">
                <a16:creationId xmlns:a16="http://schemas.microsoft.com/office/drawing/2014/main" id="{6B900C4E-9D86-40B7-B278-6C12917F2094}"/>
              </a:ext>
            </a:extLst>
          </p:cNvPr>
          <p:cNvSpPr/>
          <p:nvPr/>
        </p:nvSpPr>
        <p:spPr bwMode="auto">
          <a:xfrm>
            <a:off x="71438" y="3090863"/>
            <a:ext cx="495300" cy="1666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G13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08" name="正方形/長方形 207">
            <a:extLst>
              <a:ext uri="{FF2B5EF4-FFF2-40B4-BE49-F238E27FC236}">
                <a16:creationId xmlns:a16="http://schemas.microsoft.com/office/drawing/2014/main" id="{63A12836-B756-4584-94A2-AB7D2FAAD37C}"/>
              </a:ext>
            </a:extLst>
          </p:cNvPr>
          <p:cNvSpPr/>
          <p:nvPr/>
        </p:nvSpPr>
        <p:spPr>
          <a:xfrm>
            <a:off x="109538" y="1096963"/>
            <a:ext cx="869950" cy="161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b="1" dirty="0">
                <a:solidFill>
                  <a:schemeClr val="tx1"/>
                </a:solidFill>
                <a:latin typeface="+mj-ea"/>
                <a:ea typeface="+mj-ea"/>
              </a:rPr>
              <a:t>k2</a:t>
            </a:r>
            <a:r>
              <a:rPr lang="ja-JP" altLang="en-US" sz="800" b="1" dirty="0">
                <a:solidFill>
                  <a:schemeClr val="tx1"/>
                </a:solidFill>
                <a:latin typeface="+mj-ea"/>
                <a:ea typeface="+mj-ea"/>
              </a:rPr>
              <a:t>・</a:t>
            </a:r>
            <a:r>
              <a:rPr lang="en-US" altLang="ja-JP" sz="800" b="1" dirty="0">
                <a:solidFill>
                  <a:schemeClr val="tx1"/>
                </a:solidFill>
                <a:latin typeface="+mj-ea"/>
                <a:ea typeface="+mj-ea"/>
              </a:rPr>
              <a:t>k4</a:t>
            </a:r>
            <a:r>
              <a:rPr lang="ja-JP" altLang="en-US" sz="800" b="1" dirty="0">
                <a:solidFill>
                  <a:schemeClr val="tx1"/>
                </a:solidFill>
                <a:latin typeface="+mj-ea"/>
                <a:ea typeface="+mj-ea"/>
              </a:rPr>
              <a:t>仕様</a:t>
            </a:r>
          </a:p>
        </p:txBody>
      </p:sp>
      <p:sp>
        <p:nvSpPr>
          <p:cNvPr id="209" name="正方形/長方形 208">
            <a:extLst>
              <a:ext uri="{FF2B5EF4-FFF2-40B4-BE49-F238E27FC236}">
                <a16:creationId xmlns:a16="http://schemas.microsoft.com/office/drawing/2014/main" id="{656835B2-CC7E-4ABC-8059-D0269D49FCDC}"/>
              </a:ext>
            </a:extLst>
          </p:cNvPr>
          <p:cNvSpPr/>
          <p:nvPr/>
        </p:nvSpPr>
        <p:spPr bwMode="auto">
          <a:xfrm>
            <a:off x="520700" y="4098925"/>
            <a:ext cx="495300" cy="1635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G81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10" name="正方形/長方形 209">
            <a:extLst>
              <a:ext uri="{FF2B5EF4-FFF2-40B4-BE49-F238E27FC236}">
                <a16:creationId xmlns:a16="http://schemas.microsoft.com/office/drawing/2014/main" id="{FDB84CC4-A7D3-4346-B1A6-C7A3E2B3E801}"/>
              </a:ext>
            </a:extLst>
          </p:cNvPr>
          <p:cNvSpPr/>
          <p:nvPr/>
        </p:nvSpPr>
        <p:spPr bwMode="auto">
          <a:xfrm>
            <a:off x="68660" y="5080396"/>
            <a:ext cx="495300" cy="1635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G82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11" name="正方形/長方形 210">
            <a:extLst>
              <a:ext uri="{FF2B5EF4-FFF2-40B4-BE49-F238E27FC236}">
                <a16:creationId xmlns:a16="http://schemas.microsoft.com/office/drawing/2014/main" id="{6A4C57E6-0F2D-42C6-B1C6-5E914B694DE0}"/>
              </a:ext>
            </a:extLst>
          </p:cNvPr>
          <p:cNvSpPr/>
          <p:nvPr/>
        </p:nvSpPr>
        <p:spPr bwMode="auto">
          <a:xfrm>
            <a:off x="1095375" y="2082800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S11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12" name="正方形/長方形 211">
            <a:extLst>
              <a:ext uri="{FF2B5EF4-FFF2-40B4-BE49-F238E27FC236}">
                <a16:creationId xmlns:a16="http://schemas.microsoft.com/office/drawing/2014/main" id="{2593735B-2D70-4DF3-A2F4-44B5A0FB05BE}"/>
              </a:ext>
            </a:extLst>
          </p:cNvPr>
          <p:cNvSpPr/>
          <p:nvPr/>
        </p:nvSpPr>
        <p:spPr bwMode="auto">
          <a:xfrm>
            <a:off x="1544638" y="2082800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S12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13" name="正方形/長方形 212">
            <a:extLst>
              <a:ext uri="{FF2B5EF4-FFF2-40B4-BE49-F238E27FC236}">
                <a16:creationId xmlns:a16="http://schemas.microsoft.com/office/drawing/2014/main" id="{9E0237E2-60BC-44EA-9F3B-9D0E9103897E}"/>
              </a:ext>
            </a:extLst>
          </p:cNvPr>
          <p:cNvSpPr/>
          <p:nvPr/>
        </p:nvSpPr>
        <p:spPr bwMode="auto">
          <a:xfrm>
            <a:off x="2000250" y="2074863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S13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14" name="正方形/長方形 213">
            <a:extLst>
              <a:ext uri="{FF2B5EF4-FFF2-40B4-BE49-F238E27FC236}">
                <a16:creationId xmlns:a16="http://schemas.microsoft.com/office/drawing/2014/main" id="{A9898520-E4A5-4C43-AADC-4043AE5FCC66}"/>
              </a:ext>
            </a:extLst>
          </p:cNvPr>
          <p:cNvSpPr/>
          <p:nvPr/>
        </p:nvSpPr>
        <p:spPr bwMode="auto">
          <a:xfrm>
            <a:off x="2444750" y="2089150"/>
            <a:ext cx="495300" cy="161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S14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grpSp>
        <p:nvGrpSpPr>
          <p:cNvPr id="215" name="グループ化 35">
            <a:extLst>
              <a:ext uri="{FF2B5EF4-FFF2-40B4-BE49-F238E27FC236}">
                <a16:creationId xmlns:a16="http://schemas.microsoft.com/office/drawing/2014/main" id="{DAD2781E-021A-40FF-8C9F-B89747F1E909}"/>
              </a:ext>
            </a:extLst>
          </p:cNvPr>
          <p:cNvGrpSpPr>
            <a:grpSpLocks/>
          </p:cNvGrpSpPr>
          <p:nvPr/>
        </p:nvGrpSpPr>
        <p:grpSpPr bwMode="auto">
          <a:xfrm>
            <a:off x="2895600" y="1368425"/>
            <a:ext cx="495300" cy="874713"/>
            <a:chOff x="5011738" y="1427087"/>
            <a:chExt cx="495300" cy="875500"/>
          </a:xfrm>
        </p:grpSpPr>
        <p:sp>
          <p:nvSpPr>
            <p:cNvPr id="216" name="正方形/長方形 215">
              <a:extLst>
                <a:ext uri="{FF2B5EF4-FFF2-40B4-BE49-F238E27FC236}">
                  <a16:creationId xmlns:a16="http://schemas.microsoft.com/office/drawing/2014/main" id="{F1315954-B816-431A-8AFA-D6C6C9878C63}"/>
                </a:ext>
              </a:extLst>
            </p:cNvPr>
            <p:cNvSpPr/>
            <p:nvPr/>
          </p:nvSpPr>
          <p:spPr bwMode="auto">
            <a:xfrm>
              <a:off x="5011738" y="2134161"/>
              <a:ext cx="495300" cy="16842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S17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217" name="Picture 234" descr="C:\Temp\Lhaplus\TOSTEM_Photods_2017919134226\1612_DR_CHR_00926A.JPG">
              <a:extLst>
                <a:ext uri="{FF2B5EF4-FFF2-40B4-BE49-F238E27FC236}">
                  <a16:creationId xmlns:a16="http://schemas.microsoft.com/office/drawing/2014/main" id="{6BEEA00C-DD6C-4ED6-8424-547AF71A37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7519" y="1427087"/>
              <a:ext cx="305925" cy="745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8" name="グループ化 36">
            <a:extLst>
              <a:ext uri="{FF2B5EF4-FFF2-40B4-BE49-F238E27FC236}">
                <a16:creationId xmlns:a16="http://schemas.microsoft.com/office/drawing/2014/main" id="{5B075988-FEDC-4B5C-9A77-27F74764A41C}"/>
              </a:ext>
            </a:extLst>
          </p:cNvPr>
          <p:cNvGrpSpPr>
            <a:grpSpLocks/>
          </p:cNvGrpSpPr>
          <p:nvPr/>
        </p:nvGrpSpPr>
        <p:grpSpPr bwMode="auto">
          <a:xfrm>
            <a:off x="3344862" y="1368425"/>
            <a:ext cx="495300" cy="863600"/>
            <a:chOff x="5614988" y="1427082"/>
            <a:chExt cx="495300" cy="875408"/>
          </a:xfrm>
        </p:grpSpPr>
        <p:sp>
          <p:nvSpPr>
            <p:cNvPr id="219" name="正方形/長方形 218">
              <a:extLst>
                <a:ext uri="{FF2B5EF4-FFF2-40B4-BE49-F238E27FC236}">
                  <a16:creationId xmlns:a16="http://schemas.microsoft.com/office/drawing/2014/main" id="{21816CD4-412C-483A-AD57-60AC5A8F1CB6}"/>
                </a:ext>
              </a:extLst>
            </p:cNvPr>
            <p:cNvSpPr/>
            <p:nvPr/>
          </p:nvSpPr>
          <p:spPr>
            <a:xfrm>
              <a:off x="5614988" y="2133524"/>
              <a:ext cx="495300" cy="16896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S18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220" name="Picture 235" descr="C:\Temp\Lhaplus\TOSTEM_Photods_201791914491\1612_DR_CHR_00931A.JPG">
              <a:extLst>
                <a:ext uri="{FF2B5EF4-FFF2-40B4-BE49-F238E27FC236}">
                  <a16:creationId xmlns:a16="http://schemas.microsoft.com/office/drawing/2014/main" id="{E02A98A8-6511-471B-8E97-44D5DF5143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916" y="1427082"/>
              <a:ext cx="305923" cy="745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1" name="正方形/長方形 220">
            <a:extLst>
              <a:ext uri="{FF2B5EF4-FFF2-40B4-BE49-F238E27FC236}">
                <a16:creationId xmlns:a16="http://schemas.microsoft.com/office/drawing/2014/main" id="{96464FF5-185F-4449-95DB-5AB2E285D76A}"/>
              </a:ext>
            </a:extLst>
          </p:cNvPr>
          <p:cNvSpPr/>
          <p:nvPr/>
        </p:nvSpPr>
        <p:spPr bwMode="auto">
          <a:xfrm>
            <a:off x="3800475" y="2079625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S19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grpSp>
        <p:nvGrpSpPr>
          <p:cNvPr id="222" name="グループ化 39">
            <a:extLst>
              <a:ext uri="{FF2B5EF4-FFF2-40B4-BE49-F238E27FC236}">
                <a16:creationId xmlns:a16="http://schemas.microsoft.com/office/drawing/2014/main" id="{BAF8F560-C8C0-46C6-9BCF-5DBC9F0CB84F}"/>
              </a:ext>
            </a:extLst>
          </p:cNvPr>
          <p:cNvGrpSpPr>
            <a:grpSpLocks/>
          </p:cNvGrpSpPr>
          <p:nvPr/>
        </p:nvGrpSpPr>
        <p:grpSpPr bwMode="auto">
          <a:xfrm>
            <a:off x="4249738" y="1366838"/>
            <a:ext cx="495300" cy="881062"/>
            <a:chOff x="6816725" y="1425102"/>
            <a:chExt cx="495300" cy="874349"/>
          </a:xfrm>
        </p:grpSpPr>
        <p:sp>
          <p:nvSpPr>
            <p:cNvPr id="223" name="正方形/長方形 222">
              <a:extLst>
                <a:ext uri="{FF2B5EF4-FFF2-40B4-BE49-F238E27FC236}">
                  <a16:creationId xmlns:a16="http://schemas.microsoft.com/office/drawing/2014/main" id="{4CA2B027-434E-4C63-9EB9-D7468F679AF5}"/>
                </a:ext>
              </a:extLst>
            </p:cNvPr>
            <p:cNvSpPr/>
            <p:nvPr/>
          </p:nvSpPr>
          <p:spPr>
            <a:xfrm>
              <a:off x="6816725" y="2130883"/>
              <a:ext cx="495300" cy="16856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S20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224" name="Picture 238" descr="http://sas0.intra.tostem.co.jp/photods/photo/05000/D/1612_DR_CHR_00937D.JPG">
              <a:hlinkClick r:id="rId5"/>
              <a:extLst>
                <a:ext uri="{FF2B5EF4-FFF2-40B4-BE49-F238E27FC236}">
                  <a16:creationId xmlns:a16="http://schemas.microsoft.com/office/drawing/2014/main" id="{ECE5A9CA-2945-4E3F-BFAB-632ED2A65E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08801" y="1425102"/>
              <a:ext cx="302883" cy="738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5" name="正方形/長方形 224">
            <a:extLst>
              <a:ext uri="{FF2B5EF4-FFF2-40B4-BE49-F238E27FC236}">
                <a16:creationId xmlns:a16="http://schemas.microsoft.com/office/drawing/2014/main" id="{27514C81-BEAB-4E48-A318-48AF50D89373}"/>
              </a:ext>
            </a:extLst>
          </p:cNvPr>
          <p:cNvSpPr/>
          <p:nvPr/>
        </p:nvSpPr>
        <p:spPr bwMode="auto">
          <a:xfrm>
            <a:off x="1093788" y="3081337"/>
            <a:ext cx="495300" cy="1698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M11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26" name="正方形/長方形 225">
            <a:extLst>
              <a:ext uri="{FF2B5EF4-FFF2-40B4-BE49-F238E27FC236}">
                <a16:creationId xmlns:a16="http://schemas.microsoft.com/office/drawing/2014/main" id="{3A308A0E-A617-4130-8AF8-4EBF1101F645}"/>
              </a:ext>
            </a:extLst>
          </p:cNvPr>
          <p:cNvSpPr/>
          <p:nvPr/>
        </p:nvSpPr>
        <p:spPr bwMode="auto">
          <a:xfrm>
            <a:off x="1543050" y="3084512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M12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27" name="正方形/長方形 226">
            <a:extLst>
              <a:ext uri="{FF2B5EF4-FFF2-40B4-BE49-F238E27FC236}">
                <a16:creationId xmlns:a16="http://schemas.microsoft.com/office/drawing/2014/main" id="{E2ABB446-D54D-4552-9AAE-27D621266161}"/>
              </a:ext>
            </a:extLst>
          </p:cNvPr>
          <p:cNvSpPr/>
          <p:nvPr/>
        </p:nvSpPr>
        <p:spPr bwMode="auto">
          <a:xfrm>
            <a:off x="1993900" y="3084512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M13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28" name="正方形/長方形 227">
            <a:extLst>
              <a:ext uri="{FF2B5EF4-FFF2-40B4-BE49-F238E27FC236}">
                <a16:creationId xmlns:a16="http://schemas.microsoft.com/office/drawing/2014/main" id="{5134B9E1-31FD-4997-A1BA-017E03D82FAB}"/>
              </a:ext>
            </a:extLst>
          </p:cNvPr>
          <p:cNvSpPr/>
          <p:nvPr/>
        </p:nvSpPr>
        <p:spPr bwMode="auto">
          <a:xfrm>
            <a:off x="2446338" y="3089275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M14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29" name="正方形/長方形 228">
            <a:extLst>
              <a:ext uri="{FF2B5EF4-FFF2-40B4-BE49-F238E27FC236}">
                <a16:creationId xmlns:a16="http://schemas.microsoft.com/office/drawing/2014/main" id="{47095DE5-65CD-4167-B19F-AB451C304ED4}"/>
              </a:ext>
            </a:extLst>
          </p:cNvPr>
          <p:cNvSpPr/>
          <p:nvPr/>
        </p:nvSpPr>
        <p:spPr bwMode="auto">
          <a:xfrm>
            <a:off x="2894013" y="3084512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M15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30" name="正方形/長方形 229">
            <a:extLst>
              <a:ext uri="{FF2B5EF4-FFF2-40B4-BE49-F238E27FC236}">
                <a16:creationId xmlns:a16="http://schemas.microsoft.com/office/drawing/2014/main" id="{85945EF1-B1E8-48F6-9D75-D1BDFCC9089B}"/>
              </a:ext>
            </a:extLst>
          </p:cNvPr>
          <p:cNvSpPr/>
          <p:nvPr/>
        </p:nvSpPr>
        <p:spPr bwMode="auto">
          <a:xfrm>
            <a:off x="3343275" y="3082925"/>
            <a:ext cx="495300" cy="1698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M16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31" name="正方形/長方形 230">
            <a:extLst>
              <a:ext uri="{FF2B5EF4-FFF2-40B4-BE49-F238E27FC236}">
                <a16:creationId xmlns:a16="http://schemas.microsoft.com/office/drawing/2014/main" id="{DA234D06-9152-42DE-9DBD-4B40C8EF86A6}"/>
              </a:ext>
            </a:extLst>
          </p:cNvPr>
          <p:cNvSpPr/>
          <p:nvPr/>
        </p:nvSpPr>
        <p:spPr bwMode="auto">
          <a:xfrm>
            <a:off x="3793331" y="3101182"/>
            <a:ext cx="495300" cy="1666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M17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32" name="正方形/長方形 231">
            <a:extLst>
              <a:ext uri="{FF2B5EF4-FFF2-40B4-BE49-F238E27FC236}">
                <a16:creationId xmlns:a16="http://schemas.microsoft.com/office/drawing/2014/main" id="{C7480F71-3767-4E1F-9FA9-44B0543F6F3F}"/>
              </a:ext>
            </a:extLst>
          </p:cNvPr>
          <p:cNvSpPr/>
          <p:nvPr/>
        </p:nvSpPr>
        <p:spPr bwMode="auto">
          <a:xfrm>
            <a:off x="4236244" y="3098007"/>
            <a:ext cx="495300" cy="1666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M18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33" name="正方形/長方形 232">
            <a:extLst>
              <a:ext uri="{FF2B5EF4-FFF2-40B4-BE49-F238E27FC236}">
                <a16:creationId xmlns:a16="http://schemas.microsoft.com/office/drawing/2014/main" id="{53D9F729-8F15-489B-B90C-4AF33FF507A0}"/>
              </a:ext>
            </a:extLst>
          </p:cNvPr>
          <p:cNvSpPr/>
          <p:nvPr/>
        </p:nvSpPr>
        <p:spPr bwMode="auto">
          <a:xfrm>
            <a:off x="1097756" y="4097338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M19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34" name="正方形/長方形 233">
            <a:extLst>
              <a:ext uri="{FF2B5EF4-FFF2-40B4-BE49-F238E27FC236}">
                <a16:creationId xmlns:a16="http://schemas.microsoft.com/office/drawing/2014/main" id="{0F10FA7D-41F6-49B0-8438-81D7525B89AD}"/>
              </a:ext>
            </a:extLst>
          </p:cNvPr>
          <p:cNvSpPr/>
          <p:nvPr/>
        </p:nvSpPr>
        <p:spPr bwMode="auto">
          <a:xfrm>
            <a:off x="1537493" y="4087813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M20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35" name="正方形/長方形 234">
            <a:extLst>
              <a:ext uri="{FF2B5EF4-FFF2-40B4-BE49-F238E27FC236}">
                <a16:creationId xmlns:a16="http://schemas.microsoft.com/office/drawing/2014/main" id="{84E8BC1C-4952-49E8-A640-F0F2322C9C05}"/>
              </a:ext>
            </a:extLst>
          </p:cNvPr>
          <p:cNvSpPr/>
          <p:nvPr/>
        </p:nvSpPr>
        <p:spPr bwMode="auto">
          <a:xfrm>
            <a:off x="1986756" y="4095751"/>
            <a:ext cx="495300" cy="1698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M21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36" name="正方形/長方形 235">
            <a:extLst>
              <a:ext uri="{FF2B5EF4-FFF2-40B4-BE49-F238E27FC236}">
                <a16:creationId xmlns:a16="http://schemas.microsoft.com/office/drawing/2014/main" id="{629B510B-9E41-4613-8352-02BD5B977D01}"/>
              </a:ext>
            </a:extLst>
          </p:cNvPr>
          <p:cNvSpPr/>
          <p:nvPr/>
        </p:nvSpPr>
        <p:spPr bwMode="auto">
          <a:xfrm>
            <a:off x="2440781" y="4095751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M22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37" name="正方形/長方形 236">
            <a:extLst>
              <a:ext uri="{FF2B5EF4-FFF2-40B4-BE49-F238E27FC236}">
                <a16:creationId xmlns:a16="http://schemas.microsoft.com/office/drawing/2014/main" id="{E68FE346-D551-4308-820A-E3750D54FA55}"/>
              </a:ext>
            </a:extLst>
          </p:cNvPr>
          <p:cNvSpPr/>
          <p:nvPr/>
        </p:nvSpPr>
        <p:spPr bwMode="auto">
          <a:xfrm>
            <a:off x="2899568" y="4095751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M24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38" name="正方形/長方形 237">
            <a:extLst>
              <a:ext uri="{FF2B5EF4-FFF2-40B4-BE49-F238E27FC236}">
                <a16:creationId xmlns:a16="http://schemas.microsoft.com/office/drawing/2014/main" id="{7D8DD0BF-8F5A-4106-8672-D9B9CE5B8010}"/>
              </a:ext>
            </a:extLst>
          </p:cNvPr>
          <p:cNvSpPr/>
          <p:nvPr/>
        </p:nvSpPr>
        <p:spPr bwMode="auto">
          <a:xfrm>
            <a:off x="3344068" y="4100513"/>
            <a:ext cx="495300" cy="1698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M26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39" name="正方形/長方形 238">
            <a:extLst>
              <a:ext uri="{FF2B5EF4-FFF2-40B4-BE49-F238E27FC236}">
                <a16:creationId xmlns:a16="http://schemas.microsoft.com/office/drawing/2014/main" id="{0928C54C-B413-44ED-8F4B-66596CD839AE}"/>
              </a:ext>
            </a:extLst>
          </p:cNvPr>
          <p:cNvSpPr/>
          <p:nvPr/>
        </p:nvSpPr>
        <p:spPr bwMode="auto">
          <a:xfrm>
            <a:off x="3786188" y="4103688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M27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40" name="正方形/長方形 239">
            <a:extLst>
              <a:ext uri="{FF2B5EF4-FFF2-40B4-BE49-F238E27FC236}">
                <a16:creationId xmlns:a16="http://schemas.microsoft.com/office/drawing/2014/main" id="{236A9431-28A9-41D2-9A98-F610DEFED804}"/>
              </a:ext>
            </a:extLst>
          </p:cNvPr>
          <p:cNvSpPr/>
          <p:nvPr/>
        </p:nvSpPr>
        <p:spPr bwMode="auto">
          <a:xfrm>
            <a:off x="4235451" y="4103688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M28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41" name="正方形/長方形 240">
            <a:extLst>
              <a:ext uri="{FF2B5EF4-FFF2-40B4-BE49-F238E27FC236}">
                <a16:creationId xmlns:a16="http://schemas.microsoft.com/office/drawing/2014/main" id="{2BEAAB2F-32D0-4FEB-B2A1-13FC52FF66E0}"/>
              </a:ext>
            </a:extLst>
          </p:cNvPr>
          <p:cNvSpPr/>
          <p:nvPr/>
        </p:nvSpPr>
        <p:spPr bwMode="auto">
          <a:xfrm>
            <a:off x="3342483" y="5063332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M91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42" name="正方形/長方形 241">
            <a:extLst>
              <a:ext uri="{FF2B5EF4-FFF2-40B4-BE49-F238E27FC236}">
                <a16:creationId xmlns:a16="http://schemas.microsoft.com/office/drawing/2014/main" id="{1D91C1A5-BC98-4D3B-9E85-6E1A8853D618}"/>
              </a:ext>
            </a:extLst>
          </p:cNvPr>
          <p:cNvSpPr/>
          <p:nvPr/>
        </p:nvSpPr>
        <p:spPr bwMode="auto">
          <a:xfrm>
            <a:off x="3783410" y="5060950"/>
            <a:ext cx="495300" cy="1698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M92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43" name="正方形/長方形 242">
            <a:extLst>
              <a:ext uri="{FF2B5EF4-FFF2-40B4-BE49-F238E27FC236}">
                <a16:creationId xmlns:a16="http://schemas.microsoft.com/office/drawing/2014/main" id="{AF9A9C4E-D3D8-414E-9FFC-78A760E99CE5}"/>
              </a:ext>
            </a:extLst>
          </p:cNvPr>
          <p:cNvSpPr/>
          <p:nvPr/>
        </p:nvSpPr>
        <p:spPr bwMode="auto">
          <a:xfrm>
            <a:off x="4249738" y="5072859"/>
            <a:ext cx="495300" cy="1698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M93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44" name="正方形/長方形 243">
            <a:extLst>
              <a:ext uri="{FF2B5EF4-FFF2-40B4-BE49-F238E27FC236}">
                <a16:creationId xmlns:a16="http://schemas.microsoft.com/office/drawing/2014/main" id="{0827E448-37FA-4CA1-89AF-B32256881F0B}"/>
              </a:ext>
            </a:extLst>
          </p:cNvPr>
          <p:cNvSpPr/>
          <p:nvPr/>
        </p:nvSpPr>
        <p:spPr bwMode="auto">
          <a:xfrm>
            <a:off x="1096963" y="6100762"/>
            <a:ext cx="495300" cy="1698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M94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45" name="正方形/長方形 244">
            <a:extLst>
              <a:ext uri="{FF2B5EF4-FFF2-40B4-BE49-F238E27FC236}">
                <a16:creationId xmlns:a16="http://schemas.microsoft.com/office/drawing/2014/main" id="{082A3948-BF8C-4DB3-84D4-D7328D383622}"/>
              </a:ext>
            </a:extLst>
          </p:cNvPr>
          <p:cNvSpPr/>
          <p:nvPr/>
        </p:nvSpPr>
        <p:spPr>
          <a:xfrm>
            <a:off x="4881563" y="873125"/>
            <a:ext cx="1214437" cy="16033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700" b="1" dirty="0"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PLAIN  STYLE</a:t>
            </a:r>
            <a:endParaRPr lang="ja-JP" altLang="en-US" sz="700" b="1" dirty="0">
              <a:solidFill>
                <a:schemeClr val="tx1"/>
              </a:solidFill>
              <a:latin typeface="Malgun Gothic" panose="020B0503020000020004" pitchFamily="34" charset="-127"/>
            </a:endParaRPr>
          </a:p>
        </p:txBody>
      </p:sp>
      <p:sp>
        <p:nvSpPr>
          <p:cNvPr id="246" name="正方形/長方形 245">
            <a:extLst>
              <a:ext uri="{FF2B5EF4-FFF2-40B4-BE49-F238E27FC236}">
                <a16:creationId xmlns:a16="http://schemas.microsoft.com/office/drawing/2014/main" id="{5DFC918F-CE52-40AE-BB7C-2BD359CC5366}"/>
              </a:ext>
            </a:extLst>
          </p:cNvPr>
          <p:cNvSpPr/>
          <p:nvPr/>
        </p:nvSpPr>
        <p:spPr>
          <a:xfrm>
            <a:off x="4881563" y="1095375"/>
            <a:ext cx="1214437" cy="1587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b="1" dirty="0">
                <a:solidFill>
                  <a:schemeClr val="tx1"/>
                </a:solidFill>
                <a:latin typeface="+mj-ea"/>
                <a:ea typeface="+mj-ea"/>
              </a:rPr>
              <a:t>k2</a:t>
            </a:r>
            <a:r>
              <a:rPr lang="ja-JP" altLang="en-US" sz="800" b="1" dirty="0">
                <a:solidFill>
                  <a:schemeClr val="tx1"/>
                </a:solidFill>
                <a:latin typeface="+mj-ea"/>
                <a:ea typeface="+mj-ea"/>
              </a:rPr>
              <a:t>・</a:t>
            </a:r>
            <a:r>
              <a:rPr lang="en-US" altLang="ja-JP" sz="800" b="1" dirty="0">
                <a:solidFill>
                  <a:schemeClr val="tx1"/>
                </a:solidFill>
                <a:latin typeface="+mj-ea"/>
                <a:ea typeface="+mj-ea"/>
              </a:rPr>
              <a:t>k4</a:t>
            </a:r>
            <a:r>
              <a:rPr lang="ja-JP" altLang="en-US" sz="800" b="1" dirty="0">
                <a:solidFill>
                  <a:schemeClr val="tx1"/>
                </a:solidFill>
                <a:latin typeface="+mj-ea"/>
                <a:ea typeface="+mj-ea"/>
              </a:rPr>
              <a:t>仕様</a:t>
            </a:r>
          </a:p>
        </p:txBody>
      </p:sp>
      <p:sp>
        <p:nvSpPr>
          <p:cNvPr id="247" name="正方形/長方形 246">
            <a:extLst>
              <a:ext uri="{FF2B5EF4-FFF2-40B4-BE49-F238E27FC236}">
                <a16:creationId xmlns:a16="http://schemas.microsoft.com/office/drawing/2014/main" id="{6A86D384-5BA0-4985-8D57-792193850096}"/>
              </a:ext>
            </a:extLst>
          </p:cNvPr>
          <p:cNvSpPr/>
          <p:nvPr/>
        </p:nvSpPr>
        <p:spPr bwMode="auto">
          <a:xfrm>
            <a:off x="4838700" y="2078038"/>
            <a:ext cx="495300" cy="1698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P11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48" name="正方形/長方形 247">
            <a:extLst>
              <a:ext uri="{FF2B5EF4-FFF2-40B4-BE49-F238E27FC236}">
                <a16:creationId xmlns:a16="http://schemas.microsoft.com/office/drawing/2014/main" id="{EF200BA8-9A21-4655-A82D-6C605A29BC4C}"/>
              </a:ext>
            </a:extLst>
          </p:cNvPr>
          <p:cNvSpPr/>
          <p:nvPr/>
        </p:nvSpPr>
        <p:spPr bwMode="auto">
          <a:xfrm>
            <a:off x="5233988" y="2081213"/>
            <a:ext cx="495300" cy="1698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P12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cxnSp>
        <p:nvCxnSpPr>
          <p:cNvPr id="249" name="直線コネクタ 248">
            <a:extLst>
              <a:ext uri="{FF2B5EF4-FFF2-40B4-BE49-F238E27FC236}">
                <a16:creationId xmlns:a16="http://schemas.microsoft.com/office/drawing/2014/main" id="{133366BD-8C2F-41E2-AD32-470EEFDC9985}"/>
              </a:ext>
            </a:extLst>
          </p:cNvPr>
          <p:cNvCxnSpPr/>
          <p:nvPr/>
        </p:nvCxnSpPr>
        <p:spPr>
          <a:xfrm>
            <a:off x="6172200" y="877888"/>
            <a:ext cx="0" cy="5360987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0" name="正方形/長方形 249">
            <a:extLst>
              <a:ext uri="{FF2B5EF4-FFF2-40B4-BE49-F238E27FC236}">
                <a16:creationId xmlns:a16="http://schemas.microsoft.com/office/drawing/2014/main" id="{8E701A70-555F-4F32-9D14-97A1FED5C027}"/>
              </a:ext>
            </a:extLst>
          </p:cNvPr>
          <p:cNvSpPr/>
          <p:nvPr/>
        </p:nvSpPr>
        <p:spPr>
          <a:xfrm>
            <a:off x="6248400" y="871538"/>
            <a:ext cx="1243013" cy="16192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700" b="1" dirty="0"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INDIVIDY  STYLE</a:t>
            </a:r>
            <a:endParaRPr lang="ja-JP" altLang="en-US" sz="700" b="1" dirty="0">
              <a:solidFill>
                <a:schemeClr val="tx1"/>
              </a:solidFill>
              <a:latin typeface="Malgun Gothic" panose="020B0503020000020004" pitchFamily="34" charset="-127"/>
            </a:endParaRPr>
          </a:p>
        </p:txBody>
      </p:sp>
      <p:sp>
        <p:nvSpPr>
          <p:cNvPr id="251" name="正方形/長方形 250">
            <a:extLst>
              <a:ext uri="{FF2B5EF4-FFF2-40B4-BE49-F238E27FC236}">
                <a16:creationId xmlns:a16="http://schemas.microsoft.com/office/drawing/2014/main" id="{76AE52C4-F777-4A1F-8088-9874818BD05D}"/>
              </a:ext>
            </a:extLst>
          </p:cNvPr>
          <p:cNvSpPr/>
          <p:nvPr/>
        </p:nvSpPr>
        <p:spPr>
          <a:xfrm>
            <a:off x="6248400" y="1106488"/>
            <a:ext cx="1243013" cy="1508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b="1" dirty="0">
                <a:solidFill>
                  <a:schemeClr val="tx1"/>
                </a:solidFill>
                <a:latin typeface="+mj-ea"/>
                <a:ea typeface="+mj-ea"/>
              </a:rPr>
              <a:t>k2</a:t>
            </a:r>
            <a:r>
              <a:rPr lang="ja-JP" altLang="en-US" sz="800" b="1" dirty="0">
                <a:solidFill>
                  <a:schemeClr val="tx1"/>
                </a:solidFill>
                <a:latin typeface="+mj-ea"/>
                <a:ea typeface="+mj-ea"/>
              </a:rPr>
              <a:t>・</a:t>
            </a:r>
            <a:r>
              <a:rPr lang="en-US" altLang="ja-JP" sz="800" b="1" dirty="0">
                <a:solidFill>
                  <a:schemeClr val="tx1"/>
                </a:solidFill>
                <a:latin typeface="+mj-ea"/>
                <a:ea typeface="+mj-ea"/>
              </a:rPr>
              <a:t>k4</a:t>
            </a:r>
            <a:r>
              <a:rPr lang="ja-JP" altLang="en-US" sz="800" b="1" dirty="0">
                <a:solidFill>
                  <a:schemeClr val="tx1"/>
                </a:solidFill>
                <a:latin typeface="+mj-ea"/>
                <a:ea typeface="+mj-ea"/>
              </a:rPr>
              <a:t>仕様</a:t>
            </a:r>
          </a:p>
        </p:txBody>
      </p:sp>
      <p:cxnSp>
        <p:nvCxnSpPr>
          <p:cNvPr id="252" name="直線コネクタ 251">
            <a:extLst>
              <a:ext uri="{FF2B5EF4-FFF2-40B4-BE49-F238E27FC236}">
                <a16:creationId xmlns:a16="http://schemas.microsoft.com/office/drawing/2014/main" id="{019AF67F-66C2-43D7-8DB4-37766BBAA440}"/>
              </a:ext>
            </a:extLst>
          </p:cNvPr>
          <p:cNvCxnSpPr/>
          <p:nvPr/>
        </p:nvCxnSpPr>
        <p:spPr>
          <a:xfrm>
            <a:off x="7543800" y="876300"/>
            <a:ext cx="0" cy="5360988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3" name="正方形/長方形 252">
            <a:extLst>
              <a:ext uri="{FF2B5EF4-FFF2-40B4-BE49-F238E27FC236}">
                <a16:creationId xmlns:a16="http://schemas.microsoft.com/office/drawing/2014/main" id="{B69456F2-6775-42DF-A5B8-94FD4860C800}"/>
              </a:ext>
            </a:extLst>
          </p:cNvPr>
          <p:cNvSpPr/>
          <p:nvPr/>
        </p:nvSpPr>
        <p:spPr bwMode="auto">
          <a:xfrm>
            <a:off x="5665788" y="2079625"/>
            <a:ext cx="495300" cy="1698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P13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54" name="正方形/長方形 253">
            <a:extLst>
              <a:ext uri="{FF2B5EF4-FFF2-40B4-BE49-F238E27FC236}">
                <a16:creationId xmlns:a16="http://schemas.microsoft.com/office/drawing/2014/main" id="{B07538CE-F720-4873-93DE-EB0FD02F19FB}"/>
              </a:ext>
            </a:extLst>
          </p:cNvPr>
          <p:cNvSpPr/>
          <p:nvPr/>
        </p:nvSpPr>
        <p:spPr bwMode="auto">
          <a:xfrm>
            <a:off x="4830763" y="3090863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P14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55" name="正方形/長方形 254">
            <a:extLst>
              <a:ext uri="{FF2B5EF4-FFF2-40B4-BE49-F238E27FC236}">
                <a16:creationId xmlns:a16="http://schemas.microsoft.com/office/drawing/2014/main" id="{873D7166-60AE-42CF-BF48-C9C395FA1044}"/>
              </a:ext>
            </a:extLst>
          </p:cNvPr>
          <p:cNvSpPr/>
          <p:nvPr/>
        </p:nvSpPr>
        <p:spPr bwMode="auto">
          <a:xfrm>
            <a:off x="5240338" y="3094038"/>
            <a:ext cx="495300" cy="1698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P15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56" name="正方形/長方形 255">
            <a:extLst>
              <a:ext uri="{FF2B5EF4-FFF2-40B4-BE49-F238E27FC236}">
                <a16:creationId xmlns:a16="http://schemas.microsoft.com/office/drawing/2014/main" id="{0212054D-46DC-4AB0-AF4F-79DC87636FBC}"/>
              </a:ext>
            </a:extLst>
          </p:cNvPr>
          <p:cNvSpPr/>
          <p:nvPr/>
        </p:nvSpPr>
        <p:spPr bwMode="auto">
          <a:xfrm>
            <a:off x="5657850" y="3092450"/>
            <a:ext cx="495300" cy="1714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P16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57" name="正方形/長方形 256">
            <a:extLst>
              <a:ext uri="{FF2B5EF4-FFF2-40B4-BE49-F238E27FC236}">
                <a16:creationId xmlns:a16="http://schemas.microsoft.com/office/drawing/2014/main" id="{3B6AD694-AB36-48BB-8FEC-121BC3C46FD4}"/>
              </a:ext>
            </a:extLst>
          </p:cNvPr>
          <p:cNvSpPr/>
          <p:nvPr/>
        </p:nvSpPr>
        <p:spPr bwMode="auto">
          <a:xfrm>
            <a:off x="4828223" y="4102100"/>
            <a:ext cx="495300" cy="1666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P17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58" name="正方形/長方形 257">
            <a:extLst>
              <a:ext uri="{FF2B5EF4-FFF2-40B4-BE49-F238E27FC236}">
                <a16:creationId xmlns:a16="http://schemas.microsoft.com/office/drawing/2014/main" id="{836489CE-6A15-4BA6-8D83-9A6856E19585}"/>
              </a:ext>
            </a:extLst>
          </p:cNvPr>
          <p:cNvSpPr/>
          <p:nvPr/>
        </p:nvSpPr>
        <p:spPr bwMode="auto">
          <a:xfrm>
            <a:off x="5242560" y="4102100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P18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59" name="正方形/長方形 258">
            <a:extLst>
              <a:ext uri="{FF2B5EF4-FFF2-40B4-BE49-F238E27FC236}">
                <a16:creationId xmlns:a16="http://schemas.microsoft.com/office/drawing/2014/main" id="{84F38AC0-1EF0-41F2-BB61-5694368545CA}"/>
              </a:ext>
            </a:extLst>
          </p:cNvPr>
          <p:cNvSpPr/>
          <p:nvPr/>
        </p:nvSpPr>
        <p:spPr bwMode="auto">
          <a:xfrm>
            <a:off x="4841875" y="6119813"/>
            <a:ext cx="495300" cy="1698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P81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60" name="正方形/長方形 259">
            <a:extLst>
              <a:ext uri="{FF2B5EF4-FFF2-40B4-BE49-F238E27FC236}">
                <a16:creationId xmlns:a16="http://schemas.microsoft.com/office/drawing/2014/main" id="{0A2E93F7-0A49-4151-BD84-D03945A76170}"/>
              </a:ext>
            </a:extLst>
          </p:cNvPr>
          <p:cNvSpPr/>
          <p:nvPr/>
        </p:nvSpPr>
        <p:spPr bwMode="auto">
          <a:xfrm>
            <a:off x="5265738" y="6116638"/>
            <a:ext cx="495300" cy="1714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P82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61" name="正方形/長方形 260">
            <a:extLst>
              <a:ext uri="{FF2B5EF4-FFF2-40B4-BE49-F238E27FC236}">
                <a16:creationId xmlns:a16="http://schemas.microsoft.com/office/drawing/2014/main" id="{3E4C1D9C-DBAA-4671-83B4-CAD1EC5A933A}"/>
              </a:ext>
            </a:extLst>
          </p:cNvPr>
          <p:cNvSpPr/>
          <p:nvPr/>
        </p:nvSpPr>
        <p:spPr bwMode="auto">
          <a:xfrm>
            <a:off x="5502275" y="6119813"/>
            <a:ext cx="287338" cy="1508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" dirty="0">
                <a:solidFill>
                  <a:schemeClr val="bg1"/>
                </a:solidFill>
                <a:latin typeface="+mj-ea"/>
                <a:ea typeface="+mn-ea"/>
              </a:rPr>
              <a:t>採風</a:t>
            </a:r>
          </a:p>
        </p:txBody>
      </p:sp>
      <p:sp>
        <p:nvSpPr>
          <p:cNvPr id="262" name="正方形/長方形 261">
            <a:extLst>
              <a:ext uri="{FF2B5EF4-FFF2-40B4-BE49-F238E27FC236}">
                <a16:creationId xmlns:a16="http://schemas.microsoft.com/office/drawing/2014/main" id="{8FD4B6F9-6BEA-4CFA-94F3-32F65BC15AEF}"/>
              </a:ext>
            </a:extLst>
          </p:cNvPr>
          <p:cNvSpPr/>
          <p:nvPr/>
        </p:nvSpPr>
        <p:spPr bwMode="auto">
          <a:xfrm>
            <a:off x="6210300" y="3087688"/>
            <a:ext cx="495300" cy="1698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D33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63" name="正方形/長方形 262">
            <a:extLst>
              <a:ext uri="{FF2B5EF4-FFF2-40B4-BE49-F238E27FC236}">
                <a16:creationId xmlns:a16="http://schemas.microsoft.com/office/drawing/2014/main" id="{188B2715-CE2A-48CC-B2C2-A27F10B3D090}"/>
              </a:ext>
            </a:extLst>
          </p:cNvPr>
          <p:cNvSpPr/>
          <p:nvPr/>
        </p:nvSpPr>
        <p:spPr bwMode="auto">
          <a:xfrm>
            <a:off x="6621463" y="3087688"/>
            <a:ext cx="495300" cy="1698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D34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64" name="正方形/長方形 263">
            <a:extLst>
              <a:ext uri="{FF2B5EF4-FFF2-40B4-BE49-F238E27FC236}">
                <a16:creationId xmlns:a16="http://schemas.microsoft.com/office/drawing/2014/main" id="{3BB1D576-70FF-4736-A87D-0FD42CBED269}"/>
              </a:ext>
            </a:extLst>
          </p:cNvPr>
          <p:cNvSpPr/>
          <p:nvPr/>
        </p:nvSpPr>
        <p:spPr bwMode="auto">
          <a:xfrm>
            <a:off x="7048500" y="3087688"/>
            <a:ext cx="495300" cy="1698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D41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65" name="正方形/長方形 264">
            <a:extLst>
              <a:ext uri="{FF2B5EF4-FFF2-40B4-BE49-F238E27FC236}">
                <a16:creationId xmlns:a16="http://schemas.microsoft.com/office/drawing/2014/main" id="{E6167149-D459-4888-B112-AEA5A4D7EBE5}"/>
              </a:ext>
            </a:extLst>
          </p:cNvPr>
          <p:cNvSpPr/>
          <p:nvPr/>
        </p:nvSpPr>
        <p:spPr bwMode="auto">
          <a:xfrm>
            <a:off x="6202760" y="5075475"/>
            <a:ext cx="495300" cy="1698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D45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66" name="正方形/長方形 265">
            <a:extLst>
              <a:ext uri="{FF2B5EF4-FFF2-40B4-BE49-F238E27FC236}">
                <a16:creationId xmlns:a16="http://schemas.microsoft.com/office/drawing/2014/main" id="{22BD92D0-99CC-416C-93F4-F0E3D1B5939F}"/>
              </a:ext>
            </a:extLst>
          </p:cNvPr>
          <p:cNvSpPr/>
          <p:nvPr/>
        </p:nvSpPr>
        <p:spPr bwMode="auto">
          <a:xfrm>
            <a:off x="6621860" y="5075475"/>
            <a:ext cx="495300" cy="1698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D91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67" name="正方形/長方形 266">
            <a:extLst>
              <a:ext uri="{FF2B5EF4-FFF2-40B4-BE49-F238E27FC236}">
                <a16:creationId xmlns:a16="http://schemas.microsoft.com/office/drawing/2014/main" id="{C891A1A1-78BC-4955-9F3E-78BA1E6FC019}"/>
              </a:ext>
            </a:extLst>
          </p:cNvPr>
          <p:cNvSpPr/>
          <p:nvPr/>
        </p:nvSpPr>
        <p:spPr>
          <a:xfrm>
            <a:off x="7602538" y="885825"/>
            <a:ext cx="855662" cy="15557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700" b="1" dirty="0"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CLASSIC  STYLE</a:t>
            </a:r>
            <a:endParaRPr lang="ja-JP" altLang="en-US" sz="700" b="1" dirty="0">
              <a:solidFill>
                <a:schemeClr val="tx1"/>
              </a:solidFill>
              <a:latin typeface="Malgun Gothic" panose="020B0503020000020004" pitchFamily="34" charset="-127"/>
            </a:endParaRPr>
          </a:p>
        </p:txBody>
      </p:sp>
      <p:sp>
        <p:nvSpPr>
          <p:cNvPr id="268" name="正方形/長方形 267">
            <a:extLst>
              <a:ext uri="{FF2B5EF4-FFF2-40B4-BE49-F238E27FC236}">
                <a16:creationId xmlns:a16="http://schemas.microsoft.com/office/drawing/2014/main" id="{BD87B6C5-BBCF-4AC0-856B-D87D5313CCCE}"/>
              </a:ext>
            </a:extLst>
          </p:cNvPr>
          <p:cNvSpPr/>
          <p:nvPr/>
        </p:nvSpPr>
        <p:spPr>
          <a:xfrm>
            <a:off x="7602538" y="1095375"/>
            <a:ext cx="855662" cy="1587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b="1" dirty="0">
                <a:solidFill>
                  <a:schemeClr val="tx1"/>
                </a:solidFill>
                <a:latin typeface="+mj-ea"/>
                <a:ea typeface="+mj-ea"/>
              </a:rPr>
              <a:t>k2</a:t>
            </a:r>
            <a:r>
              <a:rPr lang="ja-JP" altLang="en-US" sz="800" b="1" dirty="0">
                <a:solidFill>
                  <a:schemeClr val="tx1"/>
                </a:solidFill>
                <a:latin typeface="+mj-ea"/>
                <a:ea typeface="+mj-ea"/>
              </a:rPr>
              <a:t>・</a:t>
            </a:r>
            <a:r>
              <a:rPr lang="en-US" altLang="ja-JP" sz="800" b="1" dirty="0">
                <a:solidFill>
                  <a:schemeClr val="tx1"/>
                </a:solidFill>
                <a:latin typeface="+mj-ea"/>
                <a:ea typeface="+mj-ea"/>
              </a:rPr>
              <a:t>k4</a:t>
            </a:r>
            <a:r>
              <a:rPr lang="ja-JP" altLang="en-US" sz="800" b="1" dirty="0">
                <a:solidFill>
                  <a:schemeClr val="tx1"/>
                </a:solidFill>
                <a:latin typeface="+mj-ea"/>
                <a:ea typeface="+mj-ea"/>
              </a:rPr>
              <a:t>仕様</a:t>
            </a:r>
          </a:p>
        </p:txBody>
      </p:sp>
      <p:cxnSp>
        <p:nvCxnSpPr>
          <p:cNvPr id="269" name="直線コネクタ 268">
            <a:extLst>
              <a:ext uri="{FF2B5EF4-FFF2-40B4-BE49-F238E27FC236}">
                <a16:creationId xmlns:a16="http://schemas.microsoft.com/office/drawing/2014/main" id="{C3ADF6DE-6B7E-465C-994C-BDA9420A2BCA}"/>
              </a:ext>
            </a:extLst>
          </p:cNvPr>
          <p:cNvCxnSpPr/>
          <p:nvPr/>
        </p:nvCxnSpPr>
        <p:spPr>
          <a:xfrm>
            <a:off x="8529638" y="884238"/>
            <a:ext cx="0" cy="5360987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0" name="正方形/長方形 269">
            <a:extLst>
              <a:ext uri="{FF2B5EF4-FFF2-40B4-BE49-F238E27FC236}">
                <a16:creationId xmlns:a16="http://schemas.microsoft.com/office/drawing/2014/main" id="{E85944C4-101C-4D3E-839B-AD53B056C12D}"/>
              </a:ext>
            </a:extLst>
          </p:cNvPr>
          <p:cNvSpPr/>
          <p:nvPr/>
        </p:nvSpPr>
        <p:spPr bwMode="auto">
          <a:xfrm>
            <a:off x="7569200" y="2089150"/>
            <a:ext cx="495300" cy="1698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C11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71" name="正方形/長方形 270">
            <a:extLst>
              <a:ext uri="{FF2B5EF4-FFF2-40B4-BE49-F238E27FC236}">
                <a16:creationId xmlns:a16="http://schemas.microsoft.com/office/drawing/2014/main" id="{04554F39-E33E-42A8-827C-E36F8C10A30F}"/>
              </a:ext>
            </a:extLst>
          </p:cNvPr>
          <p:cNvSpPr/>
          <p:nvPr/>
        </p:nvSpPr>
        <p:spPr bwMode="auto">
          <a:xfrm>
            <a:off x="2003426" y="5072065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M82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72" name="正方形/長方形 271">
            <a:extLst>
              <a:ext uri="{FF2B5EF4-FFF2-40B4-BE49-F238E27FC236}">
                <a16:creationId xmlns:a16="http://schemas.microsoft.com/office/drawing/2014/main" id="{71A01E21-C07E-407D-8EF4-009A9600FCF3}"/>
              </a:ext>
            </a:extLst>
          </p:cNvPr>
          <p:cNvSpPr/>
          <p:nvPr/>
        </p:nvSpPr>
        <p:spPr bwMode="auto">
          <a:xfrm>
            <a:off x="2457451" y="5075240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M83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73" name="正方形/長方形 272">
            <a:extLst>
              <a:ext uri="{FF2B5EF4-FFF2-40B4-BE49-F238E27FC236}">
                <a16:creationId xmlns:a16="http://schemas.microsoft.com/office/drawing/2014/main" id="{552C3020-A37E-4F7B-BA52-AD40FB527F5D}"/>
              </a:ext>
            </a:extLst>
          </p:cNvPr>
          <p:cNvSpPr/>
          <p:nvPr/>
        </p:nvSpPr>
        <p:spPr bwMode="auto">
          <a:xfrm>
            <a:off x="2908302" y="5072066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M84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74" name="正方形/長方形 273">
            <a:extLst>
              <a:ext uri="{FF2B5EF4-FFF2-40B4-BE49-F238E27FC236}">
                <a16:creationId xmlns:a16="http://schemas.microsoft.com/office/drawing/2014/main" id="{8F3F5E33-C4D7-4071-AA17-5F604355EE3C}"/>
              </a:ext>
            </a:extLst>
          </p:cNvPr>
          <p:cNvSpPr/>
          <p:nvPr/>
        </p:nvSpPr>
        <p:spPr bwMode="auto">
          <a:xfrm>
            <a:off x="8001000" y="2089150"/>
            <a:ext cx="495300" cy="1698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C12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75" name="正方形/長方形 274">
            <a:extLst>
              <a:ext uri="{FF2B5EF4-FFF2-40B4-BE49-F238E27FC236}">
                <a16:creationId xmlns:a16="http://schemas.microsoft.com/office/drawing/2014/main" id="{B83D9EBD-5738-4FB7-94CE-B8B727441FB8}"/>
              </a:ext>
            </a:extLst>
          </p:cNvPr>
          <p:cNvSpPr/>
          <p:nvPr/>
        </p:nvSpPr>
        <p:spPr bwMode="auto">
          <a:xfrm>
            <a:off x="7564438" y="3089275"/>
            <a:ext cx="495300" cy="1698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C13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76" name="正方形/長方形 275">
            <a:extLst>
              <a:ext uri="{FF2B5EF4-FFF2-40B4-BE49-F238E27FC236}">
                <a16:creationId xmlns:a16="http://schemas.microsoft.com/office/drawing/2014/main" id="{557FA9E0-31CE-4D2A-AC18-D61F901441D6}"/>
              </a:ext>
            </a:extLst>
          </p:cNvPr>
          <p:cNvSpPr/>
          <p:nvPr/>
        </p:nvSpPr>
        <p:spPr bwMode="auto">
          <a:xfrm>
            <a:off x="7562850" y="4114800"/>
            <a:ext cx="495300" cy="1714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C92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77" name="正方形/長方形 276">
            <a:extLst>
              <a:ext uri="{FF2B5EF4-FFF2-40B4-BE49-F238E27FC236}">
                <a16:creationId xmlns:a16="http://schemas.microsoft.com/office/drawing/2014/main" id="{F950368D-FF26-478A-A42A-5B1F95D4C355}"/>
              </a:ext>
            </a:extLst>
          </p:cNvPr>
          <p:cNvSpPr/>
          <p:nvPr/>
        </p:nvSpPr>
        <p:spPr bwMode="auto">
          <a:xfrm>
            <a:off x="8010525" y="4097338"/>
            <a:ext cx="495300" cy="1698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C93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78" name="正方形/長方形 277">
            <a:extLst>
              <a:ext uri="{FF2B5EF4-FFF2-40B4-BE49-F238E27FC236}">
                <a16:creationId xmlns:a16="http://schemas.microsoft.com/office/drawing/2014/main" id="{6191360B-47C6-41D1-A51A-9BEED356FE8E}"/>
              </a:ext>
            </a:extLst>
          </p:cNvPr>
          <p:cNvSpPr/>
          <p:nvPr/>
        </p:nvSpPr>
        <p:spPr>
          <a:xfrm>
            <a:off x="8610600" y="884238"/>
            <a:ext cx="1219200" cy="16192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700" b="1" dirty="0">
                <a:solidFill>
                  <a:schemeClr val="tx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内外同テイスト</a:t>
            </a:r>
          </a:p>
        </p:txBody>
      </p:sp>
      <p:sp>
        <p:nvSpPr>
          <p:cNvPr id="279" name="正方形/長方形 278">
            <a:extLst>
              <a:ext uri="{FF2B5EF4-FFF2-40B4-BE49-F238E27FC236}">
                <a16:creationId xmlns:a16="http://schemas.microsoft.com/office/drawing/2014/main" id="{44E68F98-A0C0-431E-8E7B-2851C4CFBF6B}"/>
              </a:ext>
            </a:extLst>
          </p:cNvPr>
          <p:cNvSpPr/>
          <p:nvPr/>
        </p:nvSpPr>
        <p:spPr>
          <a:xfrm>
            <a:off x="8610600" y="1106488"/>
            <a:ext cx="1219200" cy="1508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b="1" dirty="0">
                <a:solidFill>
                  <a:schemeClr val="tx1"/>
                </a:solidFill>
                <a:latin typeface="+mj-ea"/>
                <a:ea typeface="+mj-ea"/>
              </a:rPr>
              <a:t>k2</a:t>
            </a:r>
            <a:r>
              <a:rPr lang="ja-JP" altLang="en-US" sz="800" b="1" dirty="0">
                <a:solidFill>
                  <a:schemeClr val="tx1"/>
                </a:solidFill>
                <a:latin typeface="+mj-ea"/>
                <a:ea typeface="+mj-ea"/>
              </a:rPr>
              <a:t>・</a:t>
            </a:r>
            <a:r>
              <a:rPr lang="en-US" altLang="ja-JP" sz="800" b="1" dirty="0">
                <a:solidFill>
                  <a:schemeClr val="tx1"/>
                </a:solidFill>
                <a:latin typeface="+mj-ea"/>
                <a:ea typeface="+mj-ea"/>
              </a:rPr>
              <a:t>k4</a:t>
            </a:r>
            <a:r>
              <a:rPr lang="ja-JP" altLang="en-US" sz="800" b="1" dirty="0">
                <a:solidFill>
                  <a:schemeClr val="tx1"/>
                </a:solidFill>
                <a:latin typeface="+mj-ea"/>
                <a:ea typeface="+mj-ea"/>
              </a:rPr>
              <a:t>仕様</a:t>
            </a:r>
          </a:p>
        </p:txBody>
      </p:sp>
      <p:sp>
        <p:nvSpPr>
          <p:cNvPr id="280" name="正方形/長方形 279">
            <a:extLst>
              <a:ext uri="{FF2B5EF4-FFF2-40B4-BE49-F238E27FC236}">
                <a16:creationId xmlns:a16="http://schemas.microsoft.com/office/drawing/2014/main" id="{5FF2D49F-A22C-4F16-AB9B-B31683B39C54}"/>
              </a:ext>
            </a:extLst>
          </p:cNvPr>
          <p:cNvSpPr/>
          <p:nvPr/>
        </p:nvSpPr>
        <p:spPr bwMode="auto">
          <a:xfrm>
            <a:off x="8583613" y="2087563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D52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81" name="正方形/長方形 280">
            <a:extLst>
              <a:ext uri="{FF2B5EF4-FFF2-40B4-BE49-F238E27FC236}">
                <a16:creationId xmlns:a16="http://schemas.microsoft.com/office/drawing/2014/main" id="{672D27A3-B5BE-41A9-B580-84388BCA1239}"/>
              </a:ext>
            </a:extLst>
          </p:cNvPr>
          <p:cNvSpPr/>
          <p:nvPr/>
        </p:nvSpPr>
        <p:spPr bwMode="auto">
          <a:xfrm>
            <a:off x="8991600" y="2084388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D53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82" name="正方形/長方形 281">
            <a:extLst>
              <a:ext uri="{FF2B5EF4-FFF2-40B4-BE49-F238E27FC236}">
                <a16:creationId xmlns:a16="http://schemas.microsoft.com/office/drawing/2014/main" id="{3CF4EF9C-E207-4244-81D4-D665E1591CDE}"/>
              </a:ext>
            </a:extLst>
          </p:cNvPr>
          <p:cNvSpPr/>
          <p:nvPr/>
        </p:nvSpPr>
        <p:spPr bwMode="auto">
          <a:xfrm>
            <a:off x="9372600" y="2085975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D54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83" name="正方形/長方形 282">
            <a:extLst>
              <a:ext uri="{FF2B5EF4-FFF2-40B4-BE49-F238E27FC236}">
                <a16:creationId xmlns:a16="http://schemas.microsoft.com/office/drawing/2014/main" id="{0AC6AAC3-21F5-4C56-8386-2D3D7F964DBB}"/>
              </a:ext>
            </a:extLst>
          </p:cNvPr>
          <p:cNvSpPr/>
          <p:nvPr/>
        </p:nvSpPr>
        <p:spPr bwMode="auto">
          <a:xfrm>
            <a:off x="8589963" y="3100388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D61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84" name="正方形/長方形 283">
            <a:extLst>
              <a:ext uri="{FF2B5EF4-FFF2-40B4-BE49-F238E27FC236}">
                <a16:creationId xmlns:a16="http://schemas.microsoft.com/office/drawing/2014/main" id="{8203A127-1849-4E15-A86A-4612FC911B70}"/>
              </a:ext>
            </a:extLst>
          </p:cNvPr>
          <p:cNvSpPr/>
          <p:nvPr/>
        </p:nvSpPr>
        <p:spPr bwMode="auto">
          <a:xfrm>
            <a:off x="8964613" y="3095625"/>
            <a:ext cx="495300" cy="1666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D62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85" name="正方形/長方形 284">
            <a:extLst>
              <a:ext uri="{FF2B5EF4-FFF2-40B4-BE49-F238E27FC236}">
                <a16:creationId xmlns:a16="http://schemas.microsoft.com/office/drawing/2014/main" id="{8D336A57-958C-412B-9EE4-FA1CCC9A33DF}"/>
              </a:ext>
            </a:extLst>
          </p:cNvPr>
          <p:cNvSpPr/>
          <p:nvPr/>
        </p:nvSpPr>
        <p:spPr bwMode="auto">
          <a:xfrm>
            <a:off x="9372600" y="3090863"/>
            <a:ext cx="495300" cy="1666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D63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86" name="正方形/長方形 285">
            <a:extLst>
              <a:ext uri="{FF2B5EF4-FFF2-40B4-BE49-F238E27FC236}">
                <a16:creationId xmlns:a16="http://schemas.microsoft.com/office/drawing/2014/main" id="{49BE6C71-3969-4F60-9E38-ABD68612A2E0}"/>
              </a:ext>
            </a:extLst>
          </p:cNvPr>
          <p:cNvSpPr/>
          <p:nvPr/>
        </p:nvSpPr>
        <p:spPr bwMode="auto">
          <a:xfrm>
            <a:off x="8583613" y="4095750"/>
            <a:ext cx="495300" cy="1698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D64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87" name="正方形/長方形 286">
            <a:extLst>
              <a:ext uri="{FF2B5EF4-FFF2-40B4-BE49-F238E27FC236}">
                <a16:creationId xmlns:a16="http://schemas.microsoft.com/office/drawing/2014/main" id="{0601E0E7-A1CE-4B35-B03A-06BAA21B18D0}"/>
              </a:ext>
            </a:extLst>
          </p:cNvPr>
          <p:cNvSpPr/>
          <p:nvPr/>
        </p:nvSpPr>
        <p:spPr bwMode="auto">
          <a:xfrm>
            <a:off x="8972550" y="4097338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D65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88" name="正方形/長方形 287">
            <a:extLst>
              <a:ext uri="{FF2B5EF4-FFF2-40B4-BE49-F238E27FC236}">
                <a16:creationId xmlns:a16="http://schemas.microsoft.com/office/drawing/2014/main" id="{84558B37-CF65-4B45-88E2-B49B0FEBA6FE}"/>
              </a:ext>
            </a:extLst>
          </p:cNvPr>
          <p:cNvSpPr/>
          <p:nvPr/>
        </p:nvSpPr>
        <p:spPr bwMode="auto">
          <a:xfrm>
            <a:off x="9372600" y="4095750"/>
            <a:ext cx="495300" cy="1698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C72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89" name="正方形/長方形 288">
            <a:extLst>
              <a:ext uri="{FF2B5EF4-FFF2-40B4-BE49-F238E27FC236}">
                <a16:creationId xmlns:a16="http://schemas.microsoft.com/office/drawing/2014/main" id="{3F13F071-F549-49EA-BA0A-A1C95B1A19E9}"/>
              </a:ext>
            </a:extLst>
          </p:cNvPr>
          <p:cNvSpPr/>
          <p:nvPr/>
        </p:nvSpPr>
        <p:spPr bwMode="auto">
          <a:xfrm>
            <a:off x="8983663" y="5062538"/>
            <a:ext cx="495300" cy="1698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C74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90" name="正方形/長方形 289">
            <a:extLst>
              <a:ext uri="{FF2B5EF4-FFF2-40B4-BE49-F238E27FC236}">
                <a16:creationId xmlns:a16="http://schemas.microsoft.com/office/drawing/2014/main" id="{7D5592FF-B28E-4840-8DBE-203E3EEB4E99}"/>
              </a:ext>
            </a:extLst>
          </p:cNvPr>
          <p:cNvSpPr/>
          <p:nvPr/>
        </p:nvSpPr>
        <p:spPr bwMode="auto">
          <a:xfrm>
            <a:off x="8578850" y="5070475"/>
            <a:ext cx="495300" cy="1698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C73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91" name="正方形/長方形 290">
            <a:extLst>
              <a:ext uri="{FF2B5EF4-FFF2-40B4-BE49-F238E27FC236}">
                <a16:creationId xmlns:a16="http://schemas.microsoft.com/office/drawing/2014/main" id="{AB6E9264-6E7D-4F55-875D-EF4C4C6C804D}"/>
              </a:ext>
            </a:extLst>
          </p:cNvPr>
          <p:cNvSpPr/>
          <p:nvPr/>
        </p:nvSpPr>
        <p:spPr bwMode="auto">
          <a:xfrm>
            <a:off x="5669598" y="4106863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P19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92" name="正方形/長方形 291">
            <a:extLst>
              <a:ext uri="{FF2B5EF4-FFF2-40B4-BE49-F238E27FC236}">
                <a16:creationId xmlns:a16="http://schemas.microsoft.com/office/drawing/2014/main" id="{72EF5C69-253A-4E4D-BC19-09F75BA5B658}"/>
              </a:ext>
            </a:extLst>
          </p:cNvPr>
          <p:cNvSpPr/>
          <p:nvPr/>
        </p:nvSpPr>
        <p:spPr bwMode="auto">
          <a:xfrm>
            <a:off x="4839494" y="5078015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P20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93" name="正方形/長方形 292">
            <a:extLst>
              <a:ext uri="{FF2B5EF4-FFF2-40B4-BE49-F238E27FC236}">
                <a16:creationId xmlns:a16="http://schemas.microsoft.com/office/drawing/2014/main" id="{BA00CFD8-3BBC-4E54-AE4A-3C97865CCA50}"/>
              </a:ext>
            </a:extLst>
          </p:cNvPr>
          <p:cNvSpPr/>
          <p:nvPr/>
        </p:nvSpPr>
        <p:spPr bwMode="auto">
          <a:xfrm>
            <a:off x="5231607" y="5074840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P21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94" name="正方形/長方形 293">
            <a:extLst>
              <a:ext uri="{FF2B5EF4-FFF2-40B4-BE49-F238E27FC236}">
                <a16:creationId xmlns:a16="http://schemas.microsoft.com/office/drawing/2014/main" id="{AB4F40F0-99B4-40C5-8BDF-25624390013F}"/>
              </a:ext>
            </a:extLst>
          </p:cNvPr>
          <p:cNvSpPr/>
          <p:nvPr/>
        </p:nvSpPr>
        <p:spPr bwMode="auto">
          <a:xfrm>
            <a:off x="1103313" y="5081587"/>
            <a:ext cx="495300" cy="16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M31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95" name="正方形/長方形 294">
            <a:extLst>
              <a:ext uri="{FF2B5EF4-FFF2-40B4-BE49-F238E27FC236}">
                <a16:creationId xmlns:a16="http://schemas.microsoft.com/office/drawing/2014/main" id="{99CFA60D-2B2A-49A4-8BD2-85C7B12FE2AB}"/>
              </a:ext>
            </a:extLst>
          </p:cNvPr>
          <p:cNvSpPr/>
          <p:nvPr/>
        </p:nvSpPr>
        <p:spPr bwMode="auto">
          <a:xfrm>
            <a:off x="8005763" y="3087688"/>
            <a:ext cx="495300" cy="1698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C14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sp>
        <p:nvSpPr>
          <p:cNvPr id="296" name="角丸四角形 329">
            <a:extLst>
              <a:ext uri="{FF2B5EF4-FFF2-40B4-BE49-F238E27FC236}">
                <a16:creationId xmlns:a16="http://schemas.microsoft.com/office/drawing/2014/main" id="{6AD6782B-C611-4792-A573-13CF154684F7}"/>
              </a:ext>
            </a:extLst>
          </p:cNvPr>
          <p:cNvSpPr/>
          <p:nvPr/>
        </p:nvSpPr>
        <p:spPr bwMode="auto">
          <a:xfrm>
            <a:off x="8096250" y="3214688"/>
            <a:ext cx="304800" cy="109537"/>
          </a:xfrm>
          <a:prstGeom prst="roundRect">
            <a:avLst/>
          </a:prstGeom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solidFill>
                  <a:schemeClr val="tx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Meiryo UI" panose="020B0604030504040204" pitchFamily="50" charset="-128"/>
              </a:rPr>
              <a:t>k4</a:t>
            </a:r>
            <a:r>
              <a:rPr lang="ja-JP" altLang="en-US" sz="500" b="1" dirty="0">
                <a:solidFill>
                  <a:schemeClr val="tx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Meiryo UI" panose="020B0604030504040204" pitchFamily="50" charset="-128"/>
              </a:rPr>
              <a:t>仕様</a:t>
            </a:r>
          </a:p>
        </p:txBody>
      </p:sp>
      <p:grpSp>
        <p:nvGrpSpPr>
          <p:cNvPr id="297" name="グループ化 3">
            <a:extLst>
              <a:ext uri="{FF2B5EF4-FFF2-40B4-BE49-F238E27FC236}">
                <a16:creationId xmlns:a16="http://schemas.microsoft.com/office/drawing/2014/main" id="{4351767B-3136-4181-9429-C81874BD0584}"/>
              </a:ext>
            </a:extLst>
          </p:cNvPr>
          <p:cNvGrpSpPr>
            <a:grpSpLocks/>
          </p:cNvGrpSpPr>
          <p:nvPr/>
        </p:nvGrpSpPr>
        <p:grpSpPr bwMode="auto">
          <a:xfrm>
            <a:off x="6210300" y="1379538"/>
            <a:ext cx="495300" cy="869950"/>
            <a:chOff x="6210300" y="1379121"/>
            <a:chExt cx="495300" cy="870367"/>
          </a:xfrm>
        </p:grpSpPr>
        <p:sp>
          <p:nvSpPr>
            <p:cNvPr id="298" name="正方形/長方形 297">
              <a:extLst>
                <a:ext uri="{FF2B5EF4-FFF2-40B4-BE49-F238E27FC236}">
                  <a16:creationId xmlns:a16="http://schemas.microsoft.com/office/drawing/2014/main" id="{79F56CBE-9DDB-49D2-A070-B81FA105A6B9}"/>
                </a:ext>
              </a:extLst>
            </p:cNvPr>
            <p:cNvSpPr/>
            <p:nvPr/>
          </p:nvSpPr>
          <p:spPr bwMode="auto">
            <a:xfrm>
              <a:off x="6210300" y="2079544"/>
              <a:ext cx="495300" cy="16994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D11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299" name="Picture 306" descr="http://sas0.intra.tostem.co.jp/photods/photo/05000/A/1612_DR_CHR_00269A.JPG">
              <a:extLst>
                <a:ext uri="{FF2B5EF4-FFF2-40B4-BE49-F238E27FC236}">
                  <a16:creationId xmlns:a16="http://schemas.microsoft.com/office/drawing/2014/main" id="{E8F8CEC9-AC11-4B37-AC6D-A0C0BC36AA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8073" y="1379121"/>
              <a:ext cx="303387" cy="739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0" name="Picture 308" descr="http://sas0.intra.tostem.co.jp/photods/photo/05000/A/1612_DR_CHR_00174A.JPG">
            <a:extLst>
              <a:ext uri="{FF2B5EF4-FFF2-40B4-BE49-F238E27FC236}">
                <a16:creationId xmlns:a16="http://schemas.microsoft.com/office/drawing/2014/main" id="{8D7D18A4-C570-468A-AE8A-53992A9CF6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1275" y="1382713"/>
            <a:ext cx="309563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1" name="Picture 310" descr="http://sas0.intra.tostem.co.jp/photods/photo/05000/A/1612_DR_CHR_00182A.JPG">
            <a:extLst>
              <a:ext uri="{FF2B5EF4-FFF2-40B4-BE49-F238E27FC236}">
                <a16:creationId xmlns:a16="http://schemas.microsoft.com/office/drawing/2014/main" id="{BF909AF3-E412-40B4-BC9A-17D38E2DC4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663" y="1382713"/>
            <a:ext cx="30797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2" name="Picture 312" descr="http://sas0.intra.tostem.co.jp/photods/photo/05000/A/1612_DR_CHR_00193A.JPG">
            <a:extLst>
              <a:ext uri="{FF2B5EF4-FFF2-40B4-BE49-F238E27FC236}">
                <a16:creationId xmlns:a16="http://schemas.microsoft.com/office/drawing/2014/main" id="{D1EE60FA-5140-4A70-8B18-E09E1DA861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1275" y="2376488"/>
            <a:ext cx="309563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3" name="Picture 314" descr="http://sas0.intra.tostem.co.jp/photods/photo/05000/A/1612_DR_CHR_00199A.JPG">
            <a:extLst>
              <a:ext uri="{FF2B5EF4-FFF2-40B4-BE49-F238E27FC236}">
                <a16:creationId xmlns:a16="http://schemas.microsoft.com/office/drawing/2014/main" id="{F5B086D2-C5CB-4689-BDF7-A10AD943DC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663" y="2376488"/>
            <a:ext cx="30797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4" name="Picture 310" descr="http://sas0.intra.tostem.co.jp/photods/photo/05000/A/1612_DR_CHR_00182A.JPG">
            <a:extLst>
              <a:ext uri="{FF2B5EF4-FFF2-40B4-BE49-F238E27FC236}">
                <a16:creationId xmlns:a16="http://schemas.microsoft.com/office/drawing/2014/main" id="{17B759B5-CA0C-4699-820B-308D0D94E6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9913" y="3382963"/>
            <a:ext cx="309562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5" name="角丸四角形 322">
            <a:extLst>
              <a:ext uri="{FF2B5EF4-FFF2-40B4-BE49-F238E27FC236}">
                <a16:creationId xmlns:a16="http://schemas.microsoft.com/office/drawing/2014/main" id="{6E825E4D-B223-4769-A38B-D27E51755CFE}"/>
              </a:ext>
            </a:extLst>
          </p:cNvPr>
          <p:cNvSpPr/>
          <p:nvPr/>
        </p:nvSpPr>
        <p:spPr>
          <a:xfrm>
            <a:off x="9077325" y="5235575"/>
            <a:ext cx="304800" cy="109538"/>
          </a:xfrm>
          <a:prstGeom prst="roundRect">
            <a:avLst/>
          </a:prstGeom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solidFill>
                  <a:schemeClr val="tx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Meiryo UI" panose="020B0604030504040204" pitchFamily="50" charset="-128"/>
              </a:rPr>
              <a:t>k4</a:t>
            </a:r>
            <a:r>
              <a:rPr lang="ja-JP" altLang="en-US" sz="500" b="1" dirty="0">
                <a:solidFill>
                  <a:schemeClr val="tx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Meiryo UI" panose="020B0604030504040204" pitchFamily="50" charset="-128"/>
              </a:rPr>
              <a:t>仕様</a:t>
            </a:r>
          </a:p>
        </p:txBody>
      </p:sp>
      <p:pic>
        <p:nvPicPr>
          <p:cNvPr id="306" name="Picture 314" descr="http://sas0.intra.tostem.co.jp/photods/photo/05000/A/1612_DR_CHR_00199A.JPG">
            <a:extLst>
              <a:ext uri="{FF2B5EF4-FFF2-40B4-BE49-F238E27FC236}">
                <a16:creationId xmlns:a16="http://schemas.microsoft.com/office/drawing/2014/main" id="{D636F546-F09E-4A15-8217-45FD975B2B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4150" y="4349299"/>
            <a:ext cx="305551" cy="743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" name="Picture 312" descr="http://sas0.intra.tostem.co.jp/photods/photo/05000/A/1612_DR_CHR_00193A.JPG">
            <a:extLst>
              <a:ext uri="{FF2B5EF4-FFF2-40B4-BE49-F238E27FC236}">
                <a16:creationId xmlns:a16="http://schemas.microsoft.com/office/drawing/2014/main" id="{E8059D3E-0045-4E4E-B6F1-49D03F463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4349299"/>
            <a:ext cx="305830" cy="743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" name="Picture 320" descr="http://sas0.intra.tostem.co.jp/photods/photo/05000/A/1612_DR_CHR_00248A.JPG">
            <a:extLst>
              <a:ext uri="{FF2B5EF4-FFF2-40B4-BE49-F238E27FC236}">
                <a16:creationId xmlns:a16="http://schemas.microsoft.com/office/drawing/2014/main" id="{4EF24C08-CDE3-48F1-A64C-58F795DAA2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8100" y="3392488"/>
            <a:ext cx="3048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" name="Picture 322" descr="http://sas0.intra.tostem.co.jp/photods/photo/05000/A/1612_DR_CHR_00252A.JPG">
            <a:extLst>
              <a:ext uri="{FF2B5EF4-FFF2-40B4-BE49-F238E27FC236}">
                <a16:creationId xmlns:a16="http://schemas.microsoft.com/office/drawing/2014/main" id="{E880AC8C-8EC7-47B5-A919-77F7F76B1C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0" y="3390900"/>
            <a:ext cx="306388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0" name="グループ化 4">
            <a:extLst>
              <a:ext uri="{FF2B5EF4-FFF2-40B4-BE49-F238E27FC236}">
                <a16:creationId xmlns:a16="http://schemas.microsoft.com/office/drawing/2014/main" id="{9BDC1ACA-A2B4-4C29-AC8A-09B3A2518D93}"/>
              </a:ext>
            </a:extLst>
          </p:cNvPr>
          <p:cNvGrpSpPr>
            <a:grpSpLocks/>
          </p:cNvGrpSpPr>
          <p:nvPr/>
        </p:nvGrpSpPr>
        <p:grpSpPr bwMode="auto">
          <a:xfrm>
            <a:off x="6611938" y="1374775"/>
            <a:ext cx="495300" cy="874713"/>
            <a:chOff x="6611938" y="1374775"/>
            <a:chExt cx="495300" cy="874713"/>
          </a:xfrm>
        </p:grpSpPr>
        <p:sp>
          <p:nvSpPr>
            <p:cNvPr id="311" name="正方形/長方形 310">
              <a:extLst>
                <a:ext uri="{FF2B5EF4-FFF2-40B4-BE49-F238E27FC236}">
                  <a16:creationId xmlns:a16="http://schemas.microsoft.com/office/drawing/2014/main" id="{FEA8BF6C-BAB2-4F01-906F-D2E825D71963}"/>
                </a:ext>
              </a:extLst>
            </p:cNvPr>
            <p:cNvSpPr/>
            <p:nvPr/>
          </p:nvSpPr>
          <p:spPr bwMode="auto">
            <a:xfrm>
              <a:off x="6611938" y="2079625"/>
              <a:ext cx="495300" cy="16986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D12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312" name="Picture 326" descr="http://sas0.intra.tostem.co.jp/photods/photo/05000/A/1612_DR_CHR_00279A.JPG">
              <a:extLst>
                <a:ext uri="{FF2B5EF4-FFF2-40B4-BE49-F238E27FC236}">
                  <a16:creationId xmlns:a16="http://schemas.microsoft.com/office/drawing/2014/main" id="{5EAB3406-E249-4E62-A8B2-BA1DD7F90D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7981" y="1374775"/>
              <a:ext cx="307613" cy="74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3" name="グループ化 5">
            <a:extLst>
              <a:ext uri="{FF2B5EF4-FFF2-40B4-BE49-F238E27FC236}">
                <a16:creationId xmlns:a16="http://schemas.microsoft.com/office/drawing/2014/main" id="{450A69F8-3788-4C04-B374-8751ECFA0449}"/>
              </a:ext>
            </a:extLst>
          </p:cNvPr>
          <p:cNvGrpSpPr>
            <a:grpSpLocks/>
          </p:cNvGrpSpPr>
          <p:nvPr/>
        </p:nvGrpSpPr>
        <p:grpSpPr bwMode="auto">
          <a:xfrm>
            <a:off x="7038975" y="1373188"/>
            <a:ext cx="495300" cy="876300"/>
            <a:chOff x="7038975" y="1373858"/>
            <a:chExt cx="495300" cy="875630"/>
          </a:xfrm>
        </p:grpSpPr>
        <p:sp>
          <p:nvSpPr>
            <p:cNvPr id="314" name="正方形/長方形 313">
              <a:extLst>
                <a:ext uri="{FF2B5EF4-FFF2-40B4-BE49-F238E27FC236}">
                  <a16:creationId xmlns:a16="http://schemas.microsoft.com/office/drawing/2014/main" id="{7495D382-345E-481D-9D68-138B1DB54F64}"/>
                </a:ext>
              </a:extLst>
            </p:cNvPr>
            <p:cNvSpPr/>
            <p:nvPr/>
          </p:nvSpPr>
          <p:spPr bwMode="auto">
            <a:xfrm>
              <a:off x="7038975" y="2081342"/>
              <a:ext cx="495300" cy="16814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D32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315" name="Picture 328" descr="http://sas0.intra.tostem.co.jp/photods/photo/05000/A/1612_DR_CHR_00285A.JPG">
              <a:extLst>
                <a:ext uri="{FF2B5EF4-FFF2-40B4-BE49-F238E27FC236}">
                  <a16:creationId xmlns:a16="http://schemas.microsoft.com/office/drawing/2014/main" id="{F65147BD-9ACF-4BBF-B6F1-0531F3912F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3748" y="1373858"/>
              <a:ext cx="306956" cy="747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16" name="Picture 330" descr="http://sas0.intra.tostem.co.jp/photods/photo/05000/A/1612_DR_CHR_00291A.JPG">
            <a:extLst>
              <a:ext uri="{FF2B5EF4-FFF2-40B4-BE49-F238E27FC236}">
                <a16:creationId xmlns:a16="http://schemas.microsoft.com/office/drawing/2014/main" id="{F6095F86-DE55-43E8-B49B-80B34CA016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613" y="2381250"/>
            <a:ext cx="309562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" name="Picture 332" descr="http://sas0.intra.tostem.co.jp/photods/photo/05000/A/1612_DR_CHR_00303A.JPG">
            <a:extLst>
              <a:ext uri="{FF2B5EF4-FFF2-40B4-BE49-F238E27FC236}">
                <a16:creationId xmlns:a16="http://schemas.microsoft.com/office/drawing/2014/main" id="{F3D1CF9F-0EA6-4795-8B74-B5F9252360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188" y="2384425"/>
            <a:ext cx="307975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8" name="Picture 334" descr="http://sas0.intra.tostem.co.jp/photods/photo/05000/A/1612_DR_CHR_00304A.JPG">
            <a:extLst>
              <a:ext uri="{FF2B5EF4-FFF2-40B4-BE49-F238E27FC236}">
                <a16:creationId xmlns:a16="http://schemas.microsoft.com/office/drawing/2014/main" id="{3E35C2DF-3202-4904-AFE2-AFBF6E36A0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3113" y="2381250"/>
            <a:ext cx="309562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9" name="グループ化 8">
            <a:extLst>
              <a:ext uri="{FF2B5EF4-FFF2-40B4-BE49-F238E27FC236}">
                <a16:creationId xmlns:a16="http://schemas.microsoft.com/office/drawing/2014/main" id="{88796320-F1B4-4663-8131-11AC5613F3DF}"/>
              </a:ext>
            </a:extLst>
          </p:cNvPr>
          <p:cNvGrpSpPr>
            <a:grpSpLocks/>
          </p:cNvGrpSpPr>
          <p:nvPr/>
        </p:nvGrpSpPr>
        <p:grpSpPr bwMode="auto">
          <a:xfrm>
            <a:off x="6210300" y="3389313"/>
            <a:ext cx="495300" cy="889000"/>
            <a:chOff x="6210300" y="3389312"/>
            <a:chExt cx="495300" cy="889001"/>
          </a:xfrm>
        </p:grpSpPr>
        <p:sp>
          <p:nvSpPr>
            <p:cNvPr id="320" name="正方形/長方形 319">
              <a:extLst>
                <a:ext uri="{FF2B5EF4-FFF2-40B4-BE49-F238E27FC236}">
                  <a16:creationId xmlns:a16="http://schemas.microsoft.com/office/drawing/2014/main" id="{FE1F2295-0D4F-4F23-987C-FC42773F5622}"/>
                </a:ext>
              </a:extLst>
            </p:cNvPr>
            <p:cNvSpPr/>
            <p:nvPr/>
          </p:nvSpPr>
          <p:spPr bwMode="auto">
            <a:xfrm>
              <a:off x="6210300" y="4106863"/>
              <a:ext cx="495300" cy="1714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D42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321" name="Picture 336" descr="http://sas0.intra.tostem.co.jp/photods/photo/05000/A/1612_DR_CHR_00315A.JPG">
              <a:extLst>
                <a:ext uri="{FF2B5EF4-FFF2-40B4-BE49-F238E27FC236}">
                  <a16:creationId xmlns:a16="http://schemas.microsoft.com/office/drawing/2014/main" id="{D107A493-FA57-41E6-8341-86793F1617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7318" y="3389312"/>
              <a:ext cx="309665" cy="754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22" name="グループ化 7">
            <a:extLst>
              <a:ext uri="{FF2B5EF4-FFF2-40B4-BE49-F238E27FC236}">
                <a16:creationId xmlns:a16="http://schemas.microsoft.com/office/drawing/2014/main" id="{8337C81B-DD53-42D5-95EE-2D0385BBB07A}"/>
              </a:ext>
            </a:extLst>
          </p:cNvPr>
          <p:cNvGrpSpPr>
            <a:grpSpLocks/>
          </p:cNvGrpSpPr>
          <p:nvPr/>
        </p:nvGrpSpPr>
        <p:grpSpPr bwMode="auto">
          <a:xfrm>
            <a:off x="6615749" y="3389315"/>
            <a:ext cx="495300" cy="886778"/>
            <a:chOff x="6616361" y="3389312"/>
            <a:chExt cx="495300" cy="885978"/>
          </a:xfrm>
        </p:grpSpPr>
        <p:sp>
          <p:nvSpPr>
            <p:cNvPr id="323" name="正方形/長方形 322">
              <a:extLst>
                <a:ext uri="{FF2B5EF4-FFF2-40B4-BE49-F238E27FC236}">
                  <a16:creationId xmlns:a16="http://schemas.microsoft.com/office/drawing/2014/main" id="{5C9FECBC-593B-4B1C-93EA-1DF79E3564DF}"/>
                </a:ext>
              </a:extLst>
            </p:cNvPr>
            <p:cNvSpPr/>
            <p:nvPr/>
          </p:nvSpPr>
          <p:spPr bwMode="auto">
            <a:xfrm>
              <a:off x="6616361" y="4103995"/>
              <a:ext cx="495300" cy="17129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D43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324" name="Picture 338" descr="http://sas0.intra.tostem.co.jp/photods/photo/05000/A/1612_DR_CHR_00324A.JPG">
              <a:extLst>
                <a:ext uri="{FF2B5EF4-FFF2-40B4-BE49-F238E27FC236}">
                  <a16:creationId xmlns:a16="http://schemas.microsoft.com/office/drawing/2014/main" id="{627C8981-53BA-402C-907D-E6B0C79FDB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3231" y="3389312"/>
              <a:ext cx="309869" cy="754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25" name="グループ化 6">
            <a:extLst>
              <a:ext uri="{FF2B5EF4-FFF2-40B4-BE49-F238E27FC236}">
                <a16:creationId xmlns:a16="http://schemas.microsoft.com/office/drawing/2014/main" id="{15767F71-182C-4B5F-8C03-94F0625118DD}"/>
              </a:ext>
            </a:extLst>
          </p:cNvPr>
          <p:cNvGrpSpPr>
            <a:grpSpLocks/>
          </p:cNvGrpSpPr>
          <p:nvPr/>
        </p:nvGrpSpPr>
        <p:grpSpPr bwMode="auto">
          <a:xfrm>
            <a:off x="7038975" y="3384549"/>
            <a:ext cx="495300" cy="890588"/>
            <a:chOff x="7038975" y="3384299"/>
            <a:chExt cx="495300" cy="890842"/>
          </a:xfrm>
        </p:grpSpPr>
        <p:sp>
          <p:nvSpPr>
            <p:cNvPr id="326" name="正方形/長方形 325">
              <a:extLst>
                <a:ext uri="{FF2B5EF4-FFF2-40B4-BE49-F238E27FC236}">
                  <a16:creationId xmlns:a16="http://schemas.microsoft.com/office/drawing/2014/main" id="{5BD97F7B-36C2-40F0-B364-D251929B43AE}"/>
                </a:ext>
              </a:extLst>
            </p:cNvPr>
            <p:cNvSpPr/>
            <p:nvPr/>
          </p:nvSpPr>
          <p:spPr bwMode="auto">
            <a:xfrm>
              <a:off x="7038975" y="4103642"/>
              <a:ext cx="495300" cy="17149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00" b="1" dirty="0">
                  <a:latin typeface="+mj-ea"/>
                  <a:ea typeface="+mj-ea"/>
                  <a:sym typeface="Gill Sans" pitchFamily="-84" charset="0"/>
                </a:rPr>
                <a:t>D44</a:t>
              </a:r>
              <a:r>
                <a:rPr lang="ja-JP" altLang="en-US" sz="500" b="1" dirty="0">
                  <a:latin typeface="+mj-ea"/>
                  <a:ea typeface="+mj-ea"/>
                  <a:sym typeface="Gill Sans" pitchFamily="-84" charset="0"/>
                </a:rPr>
                <a:t>型</a:t>
              </a:r>
            </a:p>
          </p:txBody>
        </p:sp>
        <p:pic>
          <p:nvPicPr>
            <p:cNvPr id="327" name="Picture 340" descr="http://sas0.intra.tostem.co.jp/photods/photo/05000/A/1612_DR_CHR_00334A.JPG">
              <a:extLst>
                <a:ext uri="{FF2B5EF4-FFF2-40B4-BE49-F238E27FC236}">
                  <a16:creationId xmlns:a16="http://schemas.microsoft.com/office/drawing/2014/main" id="{5361B503-E1BD-42A8-ADEB-295ED0CBB9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4700" y="3384299"/>
              <a:ext cx="310969" cy="757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28" name="Picture 342" descr="http://sas0.intra.tostem.co.jp/photods/photo/05000/A/1612_DR_CHR_00337A.JPG">
            <a:extLst>
              <a:ext uri="{FF2B5EF4-FFF2-40B4-BE49-F238E27FC236}">
                <a16:creationId xmlns:a16="http://schemas.microsoft.com/office/drawing/2014/main" id="{038935AB-8945-4EBE-BD49-65CCF3FB91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613" y="4352132"/>
            <a:ext cx="306428" cy="746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9" name="Picture 344" descr="http://sas0.intra.tostem.co.jp/photods/photo/05000/A/1612_DR_CHR_00349A.JPG">
            <a:extLst>
              <a:ext uri="{FF2B5EF4-FFF2-40B4-BE49-F238E27FC236}">
                <a16:creationId xmlns:a16="http://schemas.microsoft.com/office/drawing/2014/main" id="{FF8CFB6E-84A8-45BB-AECA-7D97697778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1382713"/>
            <a:ext cx="30797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0" name="Picture 346" descr="http://sas0.intra.tostem.co.jp/photods/photo/05000/A/1612_DR_CHR_00355A.JPG">
            <a:extLst>
              <a:ext uri="{FF2B5EF4-FFF2-40B4-BE49-F238E27FC236}">
                <a16:creationId xmlns:a16="http://schemas.microsoft.com/office/drawing/2014/main" id="{1852F9D9-BD5D-4731-801F-9A396A6424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3038" y="1379538"/>
            <a:ext cx="309562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1" name="Picture 348" descr="http://sas0.intra.tostem.co.jp/photods/photo/05000/A/1612_DR_CHR_00367A.JPG">
            <a:extLst>
              <a:ext uri="{FF2B5EF4-FFF2-40B4-BE49-F238E27FC236}">
                <a16:creationId xmlns:a16="http://schemas.microsoft.com/office/drawing/2014/main" id="{7CFEAE3A-5581-434A-B87E-E8948F8C09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1500" y="1379538"/>
            <a:ext cx="309563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2" name="Picture 350" descr="http://sas0.intra.tostem.co.jp/photods/photo/05000/A/1612_DR_CHR_00368A.JPG">
            <a:extLst>
              <a:ext uri="{FF2B5EF4-FFF2-40B4-BE49-F238E27FC236}">
                <a16:creationId xmlns:a16="http://schemas.microsoft.com/office/drawing/2014/main" id="{BC1562FA-A386-4BEF-919E-E365C7BC20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2376488"/>
            <a:ext cx="3127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3" name="Picture 352" descr="http://sas0.intra.tostem.co.jp/photods/photo/05000/A/1612_DR_CHR_00379A.JPG">
            <a:extLst>
              <a:ext uri="{FF2B5EF4-FFF2-40B4-BE49-F238E27FC236}">
                <a16:creationId xmlns:a16="http://schemas.microsoft.com/office/drawing/2014/main" id="{2D16AC15-84AF-4CD0-83CD-B437C8AC69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3038" y="2376488"/>
            <a:ext cx="31115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4" name="Picture 354" descr="http://sas0.intra.tostem.co.jp/photods/photo/05000/A/1612_DR_CHR_00388A.JPG">
            <a:extLst>
              <a:ext uri="{FF2B5EF4-FFF2-40B4-BE49-F238E27FC236}">
                <a16:creationId xmlns:a16="http://schemas.microsoft.com/office/drawing/2014/main" id="{408610F4-985E-4208-A68B-0FC76DE7C4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9913" y="2378075"/>
            <a:ext cx="309562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5" name="Picture 356" descr="http://sas0.intra.tostem.co.jp/photods/photo/05000/A/1612_DR_CHR_00398A.JPG">
            <a:extLst>
              <a:ext uri="{FF2B5EF4-FFF2-40B4-BE49-F238E27FC236}">
                <a16:creationId xmlns:a16="http://schemas.microsoft.com/office/drawing/2014/main" id="{36F11F07-F38E-47A1-83E2-7570E58D05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9338" y="3390900"/>
            <a:ext cx="303212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6" name="Picture 358" descr="http://sas0.intra.tostem.co.jp/photods/photo/05000/A/1612_DR_CHR_00401A.JPG">
            <a:extLst>
              <a:ext uri="{FF2B5EF4-FFF2-40B4-BE49-F238E27FC236}">
                <a16:creationId xmlns:a16="http://schemas.microsoft.com/office/drawing/2014/main" id="{BE9995CF-B4A1-4555-876F-11C4C3D7D5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1450" y="3394075"/>
            <a:ext cx="303213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" name="Picture 360" descr="http://sas0.intra.tostem.co.jp/photods/photo/05000/A/1612_DR_CHR_00415A.JPG">
            <a:extLst>
              <a:ext uri="{FF2B5EF4-FFF2-40B4-BE49-F238E27FC236}">
                <a16:creationId xmlns:a16="http://schemas.microsoft.com/office/drawing/2014/main" id="{DC816600-F366-481C-82AC-59C465C7C6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3539" y="4349298"/>
            <a:ext cx="307222" cy="749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" name="Picture 362" descr="http://sas0.intra.tostem.co.jp/photods/photo/05000/A/1612_DR_CHR_00419A.JPG">
            <a:extLst>
              <a:ext uri="{FF2B5EF4-FFF2-40B4-BE49-F238E27FC236}">
                <a16:creationId xmlns:a16="http://schemas.microsoft.com/office/drawing/2014/main" id="{097FA36F-1E6C-4099-B79D-10982403E0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1373188"/>
            <a:ext cx="304800" cy="74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9" name="Picture 364" descr="http://sas0.intra.tostem.co.jp/photods/photo/05000/A/1612_DR_CHR_00427A.JPG">
            <a:extLst>
              <a:ext uri="{FF2B5EF4-FFF2-40B4-BE49-F238E27FC236}">
                <a16:creationId xmlns:a16="http://schemas.microsoft.com/office/drawing/2014/main" id="{7D18458E-4A64-4875-8DD5-281F284ADE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" y="1368425"/>
            <a:ext cx="304800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0" name="Picture 366" descr="http://sas0.intra.tostem.co.jp/photods/photo/05000/A/1612_DR_CHR_00441A.JPG">
            <a:extLst>
              <a:ext uri="{FF2B5EF4-FFF2-40B4-BE49-F238E27FC236}">
                <a16:creationId xmlns:a16="http://schemas.microsoft.com/office/drawing/2014/main" id="{3935AB82-7699-44C3-88DC-22407FCFB3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2376488"/>
            <a:ext cx="30797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1" name="Picture 368" descr="http://sas0.intra.tostem.co.jp/photods/photo/05000/A/1612_DR_CHR_00450A.JPG">
            <a:extLst>
              <a:ext uri="{FF2B5EF4-FFF2-40B4-BE49-F238E27FC236}">
                <a16:creationId xmlns:a16="http://schemas.microsoft.com/office/drawing/2014/main" id="{78064BF2-4D33-421D-B59B-8C70E30F30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8" y="2376488"/>
            <a:ext cx="306387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2" name="Picture 370" descr="http://sas0.intra.tostem.co.jp/photods/photo/05000/A/1612_DR_CHR_00455A.JPG">
            <a:extLst>
              <a:ext uri="{FF2B5EF4-FFF2-40B4-BE49-F238E27FC236}">
                <a16:creationId xmlns:a16="http://schemas.microsoft.com/office/drawing/2014/main" id="{B7844EF0-6A06-4857-8715-4F998B177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3384550"/>
            <a:ext cx="309563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3" name="Picture 372" descr="http://sas0.intra.tostem.co.jp/photods/photo/05000/A/1612_DR_CHR_00465A.JPG">
            <a:extLst>
              <a:ext uri="{FF2B5EF4-FFF2-40B4-BE49-F238E27FC236}">
                <a16:creationId xmlns:a16="http://schemas.microsoft.com/office/drawing/2014/main" id="{77F4BD38-54BA-4227-8E04-C3108D40BB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8" y="3386138"/>
            <a:ext cx="306387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4" name="円/楕円 349">
            <a:extLst>
              <a:ext uri="{FF2B5EF4-FFF2-40B4-BE49-F238E27FC236}">
                <a16:creationId xmlns:a16="http://schemas.microsoft.com/office/drawing/2014/main" id="{DBEDB62D-3334-4409-A100-3BC8902F4217}"/>
              </a:ext>
            </a:extLst>
          </p:cNvPr>
          <p:cNvSpPr/>
          <p:nvPr/>
        </p:nvSpPr>
        <p:spPr bwMode="auto">
          <a:xfrm>
            <a:off x="555625" y="3324225"/>
            <a:ext cx="147638" cy="152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ja-JP" altLang="en-US" sz="400" b="1" dirty="0">
                <a:latin typeface="HGｺﾞｼｯｸM" panose="020B0609000000000000" pitchFamily="49" charset="-128"/>
                <a:ea typeface="HGｺﾞｼｯｸM" panose="020B0609000000000000" pitchFamily="49" charset="-128"/>
                <a:cs typeface="Arial Unicode MS" panose="020B0604020202020204" pitchFamily="50" charset="-128"/>
              </a:rPr>
              <a:t>採風</a:t>
            </a:r>
          </a:p>
        </p:txBody>
      </p:sp>
      <p:pic>
        <p:nvPicPr>
          <p:cNvPr id="345" name="Picture 374" descr="http://sas0.intra.tostem.co.jp/photods/photo/05000/A/1612_DR_CHR_00468A.JPG">
            <a:extLst>
              <a:ext uri="{FF2B5EF4-FFF2-40B4-BE49-F238E27FC236}">
                <a16:creationId xmlns:a16="http://schemas.microsoft.com/office/drawing/2014/main" id="{6BC77670-3D3E-4B2B-9ED6-5F9C6045AF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4371974"/>
            <a:ext cx="301465" cy="735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6" name="円/楕円 351">
            <a:extLst>
              <a:ext uri="{FF2B5EF4-FFF2-40B4-BE49-F238E27FC236}">
                <a16:creationId xmlns:a16="http://schemas.microsoft.com/office/drawing/2014/main" id="{7E558B7B-7A1F-4BC2-AC70-B9EE8A30218F}"/>
              </a:ext>
            </a:extLst>
          </p:cNvPr>
          <p:cNvSpPr/>
          <p:nvPr/>
        </p:nvSpPr>
        <p:spPr bwMode="auto">
          <a:xfrm>
            <a:off x="95250" y="4330700"/>
            <a:ext cx="147638" cy="152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ja-JP" altLang="en-US" sz="400" b="1" dirty="0">
                <a:latin typeface="HGｺﾞｼｯｸM" panose="020B0609000000000000" pitchFamily="49" charset="-128"/>
                <a:ea typeface="HGｺﾞｼｯｸM" panose="020B0609000000000000" pitchFamily="49" charset="-128"/>
                <a:cs typeface="Arial Unicode MS" panose="020B0604020202020204" pitchFamily="50" charset="-128"/>
              </a:rPr>
              <a:t>採風</a:t>
            </a:r>
          </a:p>
        </p:txBody>
      </p:sp>
      <p:pic>
        <p:nvPicPr>
          <p:cNvPr id="347" name="Picture 376" descr="http://sas0.intra.tostem.co.jp/photods/photo/05000/A/1612_DR_CHR_00481A.JPG">
            <a:extLst>
              <a:ext uri="{FF2B5EF4-FFF2-40B4-BE49-F238E27FC236}">
                <a16:creationId xmlns:a16="http://schemas.microsoft.com/office/drawing/2014/main" id="{0C00739D-D8B1-4CB9-91CD-A6A8B20BDE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388" y="2373312"/>
            <a:ext cx="3048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" name="Picture 378" descr="http://sas0.intra.tostem.co.jp/photods/photo/05000/A/1612_DR_CHR_00490A.JPG">
            <a:extLst>
              <a:ext uri="{FF2B5EF4-FFF2-40B4-BE49-F238E27FC236}">
                <a16:creationId xmlns:a16="http://schemas.microsoft.com/office/drawing/2014/main" id="{BABA20FB-3B86-45D6-B61D-6C3B2289F4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00" y="2373312"/>
            <a:ext cx="3048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9" name="Picture 380" descr="http://sas0.intra.tostem.co.jp/photods/photo/05000/A/1612_DR_CHR_00492A.JPG">
            <a:extLst>
              <a:ext uri="{FF2B5EF4-FFF2-40B4-BE49-F238E27FC236}">
                <a16:creationId xmlns:a16="http://schemas.microsoft.com/office/drawing/2014/main" id="{2817DD85-D6FD-44E8-B195-D141F132E3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738" y="2371725"/>
            <a:ext cx="306387" cy="74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0" name="Picture 382" descr="http://sas0.intra.tostem.co.jp/photods/photo/05000/A/1612_DR_CHR_00511A.JPG">
            <a:extLst>
              <a:ext uri="{FF2B5EF4-FFF2-40B4-BE49-F238E27FC236}">
                <a16:creationId xmlns:a16="http://schemas.microsoft.com/office/drawing/2014/main" id="{F5660118-D29D-43F3-8DB1-CACDD7B1F5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6350" y="2374900"/>
            <a:ext cx="304800" cy="74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1" name="Picture 384" descr="http://sas0.intra.tostem.co.jp/photods/photo/05000/A/1612_DR_CHR_00530A.JPG">
            <a:extLst>
              <a:ext uri="{FF2B5EF4-FFF2-40B4-BE49-F238E27FC236}">
                <a16:creationId xmlns:a16="http://schemas.microsoft.com/office/drawing/2014/main" id="{4FED8A7C-45C3-4723-A143-2B666EB8EB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850" y="2371725"/>
            <a:ext cx="30797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3" name="Picture 388" descr="http://sas0.intra.tostem.co.jp/photods/photo/05000/A/1612_DR_CHR_00566A.JPG">
            <a:extLst>
              <a:ext uri="{FF2B5EF4-FFF2-40B4-BE49-F238E27FC236}">
                <a16:creationId xmlns:a16="http://schemas.microsoft.com/office/drawing/2014/main" id="{3960244D-2E46-4FC3-9F2F-0CEF7A9492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1756" y="2382044"/>
            <a:ext cx="309563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4" name="Picture 390" descr="http://sas0.intra.tostem.co.jp/photods/photo/05000/A/1612_DR_CHR_00573A.JPG">
            <a:extLst>
              <a:ext uri="{FF2B5EF4-FFF2-40B4-BE49-F238E27FC236}">
                <a16:creationId xmlns:a16="http://schemas.microsoft.com/office/drawing/2014/main" id="{162A11F8-836D-4879-B0C0-B87E53EC4B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431" y="2388394"/>
            <a:ext cx="3048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5" name="Picture 392" descr="http://sas0.intra.tostem.co.jp/photods/photo/05000/A/1612_DR_CHR_00575A.JPG">
            <a:extLst>
              <a:ext uri="{FF2B5EF4-FFF2-40B4-BE49-F238E27FC236}">
                <a16:creationId xmlns:a16="http://schemas.microsoft.com/office/drawing/2014/main" id="{281E0118-B194-4539-8415-913EF3D5E2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831" y="3389313"/>
            <a:ext cx="306387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6" name="Picture 394" descr="http://sas0.intra.tostem.co.jp/photods/photo/05000/A/1612_DR_CHR_00586A.JPG">
            <a:extLst>
              <a:ext uri="{FF2B5EF4-FFF2-40B4-BE49-F238E27FC236}">
                <a16:creationId xmlns:a16="http://schemas.microsoft.com/office/drawing/2014/main" id="{22F9B362-3DA2-4214-8574-10F4B2D68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743" y="3387726"/>
            <a:ext cx="304800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7" name="Picture 396" descr="http://sas0.intra.tostem.co.jp/photods/photo/05000/A/1612_DR_CHR_00594A.JPG">
            <a:extLst>
              <a:ext uri="{FF2B5EF4-FFF2-40B4-BE49-F238E27FC236}">
                <a16:creationId xmlns:a16="http://schemas.microsoft.com/office/drawing/2014/main" id="{E9CBC911-1237-4ABC-8A4A-93D35FED68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006" y="3386138"/>
            <a:ext cx="306387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" name="Picture 398" descr="http://sas0.intra.tostem.co.jp/photods/photo/05000/A/1612_DR_CHR_00600A.JPG">
            <a:extLst>
              <a:ext uri="{FF2B5EF4-FFF2-40B4-BE49-F238E27FC236}">
                <a16:creationId xmlns:a16="http://schemas.microsoft.com/office/drawing/2014/main" id="{2E27B7AF-DEC0-4432-A4EB-938077D5BB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618" y="3386138"/>
            <a:ext cx="306388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9" name="Picture 400" descr="http://sas0.intra.tostem.co.jp/photods/photo/05000/A/1612_DR_CHR_00634A.JPG">
            <a:extLst>
              <a:ext uri="{FF2B5EF4-FFF2-40B4-BE49-F238E27FC236}">
                <a16:creationId xmlns:a16="http://schemas.microsoft.com/office/drawing/2014/main" id="{935BE52F-7335-4E06-929F-C273E09F04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818" y="3389313"/>
            <a:ext cx="3048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0" name="Picture 402" descr="http://sas0.intra.tostem.co.jp/photods/photo/05000/A/1612_DR_CHR_00649A.JPG">
            <a:extLst>
              <a:ext uri="{FF2B5EF4-FFF2-40B4-BE49-F238E27FC236}">
                <a16:creationId xmlns:a16="http://schemas.microsoft.com/office/drawing/2014/main" id="{371BBD0F-68D8-4EB0-B27C-D43E8B1055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7256" y="3386138"/>
            <a:ext cx="306387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1" name="角丸四角形 366">
            <a:extLst>
              <a:ext uri="{FF2B5EF4-FFF2-40B4-BE49-F238E27FC236}">
                <a16:creationId xmlns:a16="http://schemas.microsoft.com/office/drawing/2014/main" id="{63221D8E-3397-4748-BAEA-08E5358131B3}"/>
              </a:ext>
            </a:extLst>
          </p:cNvPr>
          <p:cNvSpPr/>
          <p:nvPr/>
        </p:nvSpPr>
        <p:spPr>
          <a:xfrm>
            <a:off x="1195388" y="6246812"/>
            <a:ext cx="304800" cy="109537"/>
          </a:xfrm>
          <a:prstGeom prst="roundRect">
            <a:avLst/>
          </a:prstGeom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solidFill>
                  <a:schemeClr val="tx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Meiryo UI" panose="020B0604030504040204" pitchFamily="50" charset="-128"/>
              </a:rPr>
              <a:t>k2</a:t>
            </a:r>
            <a:r>
              <a:rPr lang="ja-JP" altLang="en-US" sz="500" b="1" dirty="0">
                <a:solidFill>
                  <a:schemeClr val="tx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Meiryo UI" panose="020B0604030504040204" pitchFamily="50" charset="-128"/>
              </a:rPr>
              <a:t>仕様</a:t>
            </a:r>
          </a:p>
        </p:txBody>
      </p:sp>
      <p:pic>
        <p:nvPicPr>
          <p:cNvPr id="362" name="Picture 404" descr="http://sas0.intra.tostem.co.jp/photods/photo/05000/A/1612_DR_CHR_00663A.JPG">
            <a:extLst>
              <a:ext uri="{FF2B5EF4-FFF2-40B4-BE49-F238E27FC236}">
                <a16:creationId xmlns:a16="http://schemas.microsoft.com/office/drawing/2014/main" id="{1B05DEFF-5CAC-4396-A566-A789067F0C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438" y="3389313"/>
            <a:ext cx="306388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3" name="Picture 406" descr="http://sas0.intra.tostem.co.jp/photods/photo/05000/A/1612_DR_CHR_00674A.JPG">
            <a:extLst>
              <a:ext uri="{FF2B5EF4-FFF2-40B4-BE49-F238E27FC236}">
                <a16:creationId xmlns:a16="http://schemas.microsoft.com/office/drawing/2014/main" id="{4AA1AE86-4148-4A34-B93D-E860350DD0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5464" y="3396457"/>
            <a:ext cx="3048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4" name="正方形/長方形 363">
            <a:extLst>
              <a:ext uri="{FF2B5EF4-FFF2-40B4-BE49-F238E27FC236}">
                <a16:creationId xmlns:a16="http://schemas.microsoft.com/office/drawing/2014/main" id="{F946CC2E-D7E2-4D45-BD33-B73CB14DB73F}"/>
              </a:ext>
            </a:extLst>
          </p:cNvPr>
          <p:cNvSpPr/>
          <p:nvPr/>
        </p:nvSpPr>
        <p:spPr bwMode="auto">
          <a:xfrm>
            <a:off x="1537495" y="5070476"/>
            <a:ext cx="495300" cy="1698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" b="1" dirty="0">
                <a:latin typeface="+mj-ea"/>
                <a:ea typeface="+mj-ea"/>
                <a:sym typeface="Gill Sans" pitchFamily="-84" charset="0"/>
              </a:rPr>
              <a:t>M81</a:t>
            </a:r>
            <a:r>
              <a:rPr lang="ja-JP" altLang="en-US" sz="500" b="1" dirty="0">
                <a:latin typeface="+mj-ea"/>
                <a:ea typeface="+mj-ea"/>
                <a:sym typeface="Gill Sans" pitchFamily="-84" charset="0"/>
              </a:rPr>
              <a:t>型</a:t>
            </a:r>
          </a:p>
        </p:txBody>
      </p:sp>
      <p:pic>
        <p:nvPicPr>
          <p:cNvPr id="365" name="Picture 413" descr="Y:\080)デジタル戦略G\武田\キアロ画像\1218_単品画像\PH_A569_0070.jpg">
            <a:extLst>
              <a:ext uri="{FF2B5EF4-FFF2-40B4-BE49-F238E27FC236}">
                <a16:creationId xmlns:a16="http://schemas.microsoft.com/office/drawing/2014/main" id="{2193D49E-A482-41CD-972D-E6EE8FF463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107" y="4353718"/>
            <a:ext cx="305200" cy="745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7" name="Picture 414" descr="Y:\080)デジタル戦略G\武田\キアロ画像\1218_単品画像\PH_A569_0084.jpg">
            <a:extLst>
              <a:ext uri="{FF2B5EF4-FFF2-40B4-BE49-F238E27FC236}">
                <a16:creationId xmlns:a16="http://schemas.microsoft.com/office/drawing/2014/main" id="{2F9662D9-85D3-4F2E-9AA7-4D9983756F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569" y="4352132"/>
            <a:ext cx="307452" cy="748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" name="Picture 415" descr="Y:\080)デジタル戦略G\武田\キアロ画像\1218_単品画像\PH_A569_0062.jpg">
            <a:extLst>
              <a:ext uri="{FF2B5EF4-FFF2-40B4-BE49-F238E27FC236}">
                <a16:creationId xmlns:a16="http://schemas.microsoft.com/office/drawing/2014/main" id="{5C54BD16-DF07-4C40-8E4A-154494BFCD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1038" y="3394075"/>
            <a:ext cx="30797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" name="Picture 417" descr="http://sas0.intra.tostem.co.jp/photods/photo/05000/A/1612_DR_CHR_00700A.JPG">
            <a:extLst>
              <a:ext uri="{FF2B5EF4-FFF2-40B4-BE49-F238E27FC236}">
                <a16:creationId xmlns:a16="http://schemas.microsoft.com/office/drawing/2014/main" id="{3DA5906C-18ED-406C-A1FE-BEA77F7554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563" y="4360865"/>
            <a:ext cx="306387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2" name="円/楕円 312">
            <a:extLst>
              <a:ext uri="{FF2B5EF4-FFF2-40B4-BE49-F238E27FC236}">
                <a16:creationId xmlns:a16="http://schemas.microsoft.com/office/drawing/2014/main" id="{273C019A-B515-4475-9326-805035750E1C}"/>
              </a:ext>
            </a:extLst>
          </p:cNvPr>
          <p:cNvSpPr/>
          <p:nvPr/>
        </p:nvSpPr>
        <p:spPr bwMode="auto">
          <a:xfrm>
            <a:off x="2030413" y="4297365"/>
            <a:ext cx="147637" cy="152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ja-JP" altLang="en-US" sz="400" b="1" dirty="0">
                <a:latin typeface="HGｺﾞｼｯｸM" panose="020B0609000000000000" pitchFamily="49" charset="-128"/>
                <a:ea typeface="HGｺﾞｼｯｸM" panose="020B0609000000000000" pitchFamily="49" charset="-128"/>
                <a:cs typeface="Arial Unicode MS" panose="020B0604020202020204" pitchFamily="50" charset="-128"/>
              </a:rPr>
              <a:t>採風</a:t>
            </a:r>
          </a:p>
        </p:txBody>
      </p:sp>
      <p:pic>
        <p:nvPicPr>
          <p:cNvPr id="373" name="Picture 419" descr="http://sas0.intra.tostem.co.jp/photods/photo/05000/A/1612_DR_CHR_00691A.JPG">
            <a:extLst>
              <a:ext uri="{FF2B5EF4-FFF2-40B4-BE49-F238E27FC236}">
                <a16:creationId xmlns:a16="http://schemas.microsoft.com/office/drawing/2014/main" id="{83F80CB6-8874-4AB8-BD67-C94ECF1260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744" y="4360863"/>
            <a:ext cx="3048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4" name="円/楕円 313">
            <a:extLst>
              <a:ext uri="{FF2B5EF4-FFF2-40B4-BE49-F238E27FC236}">
                <a16:creationId xmlns:a16="http://schemas.microsoft.com/office/drawing/2014/main" id="{E2AAA1FC-6289-442E-8E19-ACC1B4601D8F}"/>
              </a:ext>
            </a:extLst>
          </p:cNvPr>
          <p:cNvSpPr/>
          <p:nvPr/>
        </p:nvSpPr>
        <p:spPr bwMode="auto">
          <a:xfrm>
            <a:off x="1570832" y="4291013"/>
            <a:ext cx="147637" cy="152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ja-JP" altLang="en-US" sz="400" b="1" dirty="0">
                <a:latin typeface="HGｺﾞｼｯｸM" panose="020B0609000000000000" pitchFamily="49" charset="-128"/>
                <a:ea typeface="HGｺﾞｼｯｸM" panose="020B0609000000000000" pitchFamily="49" charset="-128"/>
                <a:cs typeface="Arial Unicode MS" panose="020B0604020202020204" pitchFamily="50" charset="-128"/>
              </a:rPr>
              <a:t>採風</a:t>
            </a:r>
          </a:p>
        </p:txBody>
      </p:sp>
      <p:pic>
        <p:nvPicPr>
          <p:cNvPr id="375" name="Picture 420" descr="Y:\080)デジタル戦略G\武田\キアロ画像\1218_単品画像\PH_A569_0048.jpg">
            <a:extLst>
              <a:ext uri="{FF2B5EF4-FFF2-40B4-BE49-F238E27FC236}">
                <a16:creationId xmlns:a16="http://schemas.microsoft.com/office/drawing/2014/main" id="{6C645496-AA97-4EC5-BA00-2E66D38B19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976" y="4371974"/>
            <a:ext cx="303212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7" name="Picture 424" descr="http://sas0.intra.tostem.co.jp/photods/photo/05000/A/1612_DR_CHR_00706A.JPG">
            <a:extLst>
              <a:ext uri="{FF2B5EF4-FFF2-40B4-BE49-F238E27FC236}">
                <a16:creationId xmlns:a16="http://schemas.microsoft.com/office/drawing/2014/main" id="{50DA0AA0-08F9-42EC-82B0-0E9339DF44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825" y="4359278"/>
            <a:ext cx="307975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" name="円/楕円 345">
            <a:extLst>
              <a:ext uri="{FF2B5EF4-FFF2-40B4-BE49-F238E27FC236}">
                <a16:creationId xmlns:a16="http://schemas.microsoft.com/office/drawing/2014/main" id="{952E64E2-0CC7-4D32-A8B2-A751B167DBB4}"/>
              </a:ext>
            </a:extLst>
          </p:cNvPr>
          <p:cNvSpPr/>
          <p:nvPr/>
        </p:nvSpPr>
        <p:spPr bwMode="auto">
          <a:xfrm>
            <a:off x="2474913" y="4294190"/>
            <a:ext cx="147637" cy="152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ja-JP" altLang="en-US" sz="400" b="1" dirty="0">
                <a:latin typeface="HGｺﾞｼｯｸM" panose="020B0609000000000000" pitchFamily="49" charset="-128"/>
                <a:ea typeface="HGｺﾞｼｯｸM" panose="020B0609000000000000" pitchFamily="49" charset="-128"/>
                <a:cs typeface="Arial Unicode MS" panose="020B0604020202020204" pitchFamily="50" charset="-128"/>
              </a:rPr>
              <a:t>採風</a:t>
            </a:r>
          </a:p>
        </p:txBody>
      </p:sp>
      <p:pic>
        <p:nvPicPr>
          <p:cNvPr id="379" name="Picture 426" descr="http://sas0.intra.tostem.co.jp/photods/photo/05000/A/1612_DR_CHR_00712A.JPG">
            <a:extLst>
              <a:ext uri="{FF2B5EF4-FFF2-40B4-BE49-F238E27FC236}">
                <a16:creationId xmlns:a16="http://schemas.microsoft.com/office/drawing/2014/main" id="{31A4C822-E8D1-4493-A985-1E42394777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140" y="4362454"/>
            <a:ext cx="306387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0" name="円/楕円 383">
            <a:extLst>
              <a:ext uri="{FF2B5EF4-FFF2-40B4-BE49-F238E27FC236}">
                <a16:creationId xmlns:a16="http://schemas.microsoft.com/office/drawing/2014/main" id="{76EF36B7-2DF6-48B9-9D72-3DBD8790282B}"/>
              </a:ext>
            </a:extLst>
          </p:cNvPr>
          <p:cNvSpPr/>
          <p:nvPr/>
        </p:nvSpPr>
        <p:spPr bwMode="auto">
          <a:xfrm>
            <a:off x="2933702" y="4291016"/>
            <a:ext cx="147638" cy="152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ja-JP" altLang="en-US" sz="400" b="1" dirty="0">
                <a:latin typeface="HGｺﾞｼｯｸM" panose="020B0609000000000000" pitchFamily="49" charset="-128"/>
                <a:ea typeface="HGｺﾞｼｯｸM" panose="020B0609000000000000" pitchFamily="49" charset="-128"/>
                <a:cs typeface="Arial Unicode MS" panose="020B0604020202020204" pitchFamily="50" charset="-128"/>
              </a:rPr>
              <a:t>採風</a:t>
            </a:r>
          </a:p>
        </p:txBody>
      </p:sp>
      <p:pic>
        <p:nvPicPr>
          <p:cNvPr id="381" name="Picture 428" descr="http://sas0.intra.tostem.co.jp/photods/photo/05000/A/1612_DR_CHR_00726A.JPG">
            <a:extLst>
              <a:ext uri="{FF2B5EF4-FFF2-40B4-BE49-F238E27FC236}">
                <a16:creationId xmlns:a16="http://schemas.microsoft.com/office/drawing/2014/main" id="{F94BF080-520D-43EC-BE4F-55C1517C4D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5671" y="4352132"/>
            <a:ext cx="30797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3" name="Picture 432" descr="http://sas0.intra.tostem.co.jp/photods/photo/05000/A/1612_DR_CHR_00750A.JPG">
            <a:extLst>
              <a:ext uri="{FF2B5EF4-FFF2-40B4-BE49-F238E27FC236}">
                <a16:creationId xmlns:a16="http://schemas.microsoft.com/office/drawing/2014/main" id="{D3DED2A3-5F57-4E8F-8172-64DB4F14C4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4669" y="4352925"/>
            <a:ext cx="306388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4" name="Picture 434" descr="http://sas0.intra.tostem.co.jp/photods/photo/05000/A/1612_DR_CHR_00765A.JPG">
            <a:extLst>
              <a:ext uri="{FF2B5EF4-FFF2-40B4-BE49-F238E27FC236}">
                <a16:creationId xmlns:a16="http://schemas.microsoft.com/office/drawing/2014/main" id="{9CBE7D42-0118-4534-B945-52F717DC35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801" y="5395912"/>
            <a:ext cx="307975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5" name="Picture 436" descr="http://sas0.intra.tostem.co.jp/photods/photo/05000/A/1612_DR_CHR_00772A.JPG">
            <a:extLst>
              <a:ext uri="{FF2B5EF4-FFF2-40B4-BE49-F238E27FC236}">
                <a16:creationId xmlns:a16="http://schemas.microsoft.com/office/drawing/2014/main" id="{7D6D50DA-BBF3-4BB7-B07C-54E06E27B4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1373188"/>
            <a:ext cx="304800" cy="74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6" name="Picture 438" descr="http://sas0.intra.tostem.co.jp/photods/photo/05000/A/1612_DR_CHR_00779A.JPG">
            <a:extLst>
              <a:ext uri="{FF2B5EF4-FFF2-40B4-BE49-F238E27FC236}">
                <a16:creationId xmlns:a16="http://schemas.microsoft.com/office/drawing/2014/main" id="{FDB876EE-2CDB-4C58-A50F-1661BD4875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6063" y="1368425"/>
            <a:ext cx="307975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7" name="Picture 440" descr="http://sas0.intra.tostem.co.jp/photods/photo/05000/A/1612_DR_CHR_00798A.JPG">
            <a:extLst>
              <a:ext uri="{FF2B5EF4-FFF2-40B4-BE49-F238E27FC236}">
                <a16:creationId xmlns:a16="http://schemas.microsoft.com/office/drawing/2014/main" id="{21E87FC1-3607-47D6-AEF7-4E65BE93C4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513" y="1370013"/>
            <a:ext cx="307975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8" name="Picture 442" descr="http://sas0.intra.tostem.co.jp/photods/photo/05000/A/1612_DR_CHR_00805A.JPG">
            <a:extLst>
              <a:ext uri="{FF2B5EF4-FFF2-40B4-BE49-F238E27FC236}">
                <a16:creationId xmlns:a16="http://schemas.microsoft.com/office/drawing/2014/main" id="{64D86A2C-712F-420F-AF8F-089E738DBF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013" y="2384425"/>
            <a:ext cx="30797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" name="Picture 444" descr="http://sas0.intra.tostem.co.jp/photods/photo/05000/A/1612_DR_CHR_00818A.JPG">
            <a:extLst>
              <a:ext uri="{FF2B5EF4-FFF2-40B4-BE49-F238E27FC236}">
                <a16:creationId xmlns:a16="http://schemas.microsoft.com/office/drawing/2014/main" id="{FEE38F27-54F2-4DF0-9630-3EF8E6F6C3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175" y="2384425"/>
            <a:ext cx="30797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0" name="Picture 446" descr="http://sas0.intra.tostem.co.jp/photods/photo/05000/A/1612_DR_CHR_00833A.JPG">
            <a:extLst>
              <a:ext uri="{FF2B5EF4-FFF2-40B4-BE49-F238E27FC236}">
                <a16:creationId xmlns:a16="http://schemas.microsoft.com/office/drawing/2014/main" id="{B2C82ECA-C0F9-460D-93C6-9FEAA874C0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1038" y="2381250"/>
            <a:ext cx="30797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1" name="Picture 448" descr="http://sas0.intra.tostem.co.jp/photods/photo/05000/A/1612_DR_CHR_00841A.JPG">
            <a:extLst>
              <a:ext uri="{FF2B5EF4-FFF2-40B4-BE49-F238E27FC236}">
                <a16:creationId xmlns:a16="http://schemas.microsoft.com/office/drawing/2014/main" id="{53C34AAF-197E-4EF4-A0CA-3B9EEA8B0A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013" y="3386138"/>
            <a:ext cx="309562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2" name="Picture 450" descr="http://sas0.intra.tostem.co.jp/photods/photo/05000/A/1612_DR_CHR_00860A.JPG">
            <a:extLst>
              <a:ext uri="{FF2B5EF4-FFF2-40B4-BE49-F238E27FC236}">
                <a16:creationId xmlns:a16="http://schemas.microsoft.com/office/drawing/2014/main" id="{712B63AD-0DB3-45D2-AB6D-37D7FBD007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525" y="3386138"/>
            <a:ext cx="309563" cy="75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3" name="Picture 452" descr="http://sas0.intra.tostem.co.jp/photods/photo/05000/A/1612_DR_CHR_00866A.JPG">
            <a:extLst>
              <a:ext uri="{FF2B5EF4-FFF2-40B4-BE49-F238E27FC236}">
                <a16:creationId xmlns:a16="http://schemas.microsoft.com/office/drawing/2014/main" id="{68E9EEB6-F54D-4BCB-BCE6-C6780B402E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5399088"/>
            <a:ext cx="309562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4" name="円/楕円 319">
            <a:extLst>
              <a:ext uri="{FF2B5EF4-FFF2-40B4-BE49-F238E27FC236}">
                <a16:creationId xmlns:a16="http://schemas.microsoft.com/office/drawing/2014/main" id="{BA019527-43BA-4864-BD74-E37DC68CCA09}"/>
              </a:ext>
            </a:extLst>
          </p:cNvPr>
          <p:cNvSpPr/>
          <p:nvPr/>
        </p:nvSpPr>
        <p:spPr bwMode="auto">
          <a:xfrm>
            <a:off x="4895850" y="5324475"/>
            <a:ext cx="147638" cy="152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ja-JP" altLang="en-US" sz="400" b="1" dirty="0">
                <a:latin typeface="HGｺﾞｼｯｸM" panose="020B0609000000000000" pitchFamily="49" charset="-128"/>
                <a:ea typeface="HGｺﾞｼｯｸM" panose="020B0609000000000000" pitchFamily="49" charset="-128"/>
                <a:cs typeface="Arial Unicode MS" panose="020B0604020202020204" pitchFamily="50" charset="-128"/>
              </a:rPr>
              <a:t>採風</a:t>
            </a:r>
          </a:p>
        </p:txBody>
      </p:sp>
      <p:pic>
        <p:nvPicPr>
          <p:cNvPr id="395" name="Picture 454" descr="http://sas0.intra.tostem.co.jp/photods/photo/05000/A/1612_DR_CHR_00882A.JPG">
            <a:extLst>
              <a:ext uri="{FF2B5EF4-FFF2-40B4-BE49-F238E27FC236}">
                <a16:creationId xmlns:a16="http://schemas.microsoft.com/office/drawing/2014/main" id="{1E825464-112A-4297-92DA-2379E2D038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8763" y="5399088"/>
            <a:ext cx="309562" cy="75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6" name="円/楕円 316">
            <a:extLst>
              <a:ext uri="{FF2B5EF4-FFF2-40B4-BE49-F238E27FC236}">
                <a16:creationId xmlns:a16="http://schemas.microsoft.com/office/drawing/2014/main" id="{05B7AF57-ACBA-4C5C-AF5B-0FE5CA184112}"/>
              </a:ext>
            </a:extLst>
          </p:cNvPr>
          <p:cNvSpPr/>
          <p:nvPr/>
        </p:nvSpPr>
        <p:spPr bwMode="auto">
          <a:xfrm>
            <a:off x="5297488" y="5319713"/>
            <a:ext cx="147637" cy="152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ja-JP" altLang="en-US" sz="400" b="1" dirty="0">
                <a:latin typeface="HGｺﾞｼｯｸM" panose="020B0609000000000000" pitchFamily="49" charset="-128"/>
                <a:ea typeface="HGｺﾞｼｯｸM" panose="020B0609000000000000" pitchFamily="49" charset="-128"/>
                <a:cs typeface="Arial Unicode MS" panose="020B0604020202020204" pitchFamily="50" charset="-128"/>
              </a:rPr>
              <a:t>採風</a:t>
            </a:r>
          </a:p>
        </p:txBody>
      </p:sp>
      <p:pic>
        <p:nvPicPr>
          <p:cNvPr id="397" name="Picture 456" descr="http://sas0.intra.tostem.co.jp/photods/photo/05000/A/1612_DR_CHR_00885A.JPG">
            <a:extLst>
              <a:ext uri="{FF2B5EF4-FFF2-40B4-BE49-F238E27FC236}">
                <a16:creationId xmlns:a16="http://schemas.microsoft.com/office/drawing/2014/main" id="{4E8B2A44-A245-4C55-A1F5-180CE91926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038" y="1370013"/>
            <a:ext cx="306387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8" name="Picture 458" descr="http://sas0.intra.tostem.co.jp/photods/photo/05000/A/1612_DR_CHR_00898A.JPG">
            <a:extLst>
              <a:ext uri="{FF2B5EF4-FFF2-40B4-BE49-F238E27FC236}">
                <a16:creationId xmlns:a16="http://schemas.microsoft.com/office/drawing/2014/main" id="{B27935D4-951E-4817-A360-584C8F3BFC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888" y="1373188"/>
            <a:ext cx="304800" cy="74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" name="Picture 460" descr="http://sas0.intra.tostem.co.jp/photods/photo/05000/A/1612_DR_CHR_00905A.JPG">
            <a:extLst>
              <a:ext uri="{FF2B5EF4-FFF2-40B4-BE49-F238E27FC236}">
                <a16:creationId xmlns:a16="http://schemas.microsoft.com/office/drawing/2014/main" id="{97C21B1B-48C9-41C1-B3DD-BDF114D59C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150" y="1363663"/>
            <a:ext cx="307975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0" name="Picture 462" descr="http://sas0.intra.tostem.co.jp/photods/photo/05000/A/1612_DR_CHR_00912A.JPG">
            <a:extLst>
              <a:ext uri="{FF2B5EF4-FFF2-40B4-BE49-F238E27FC236}">
                <a16:creationId xmlns:a16="http://schemas.microsoft.com/office/drawing/2014/main" id="{EBB39169-A30A-414B-B24A-9DB60662AC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113" y="1366838"/>
            <a:ext cx="309562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1" name="Picture 466" descr="http://sas0.intra.tostem.co.jp/photods/photo/05000/A/1612_DR_CHR_00934A.JPG">
            <a:extLst>
              <a:ext uri="{FF2B5EF4-FFF2-40B4-BE49-F238E27FC236}">
                <a16:creationId xmlns:a16="http://schemas.microsoft.com/office/drawing/2014/main" id="{4DF2B876-06BD-4F59-8118-4A9A7BB9D5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2550" y="1370013"/>
            <a:ext cx="307975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8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312" y="2373312"/>
            <a:ext cx="304864" cy="74295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8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142" y="4352133"/>
            <a:ext cx="307827" cy="75017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ユーザー定義 1">
      <a:majorFont>
        <a:latin typeface="游ゴシック"/>
        <a:ea typeface="游ゴシック"/>
        <a:cs typeface=""/>
      </a:majorFont>
      <a:minorFont>
        <a:latin typeface="游ゴシック"/>
        <a:ea typeface="游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kumimoji="1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/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kumimoji="1" sz="1200">
            <a:latin typeface="Yu Gothic" panose="020B0400000000000000" pitchFamily="34" charset="-128"/>
            <a:ea typeface="Yu Gothic" panose="020B04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LIXILテーマ" id="{158234D8-B713-DB41-B7F7-AEB5A592FF58}" vid="{A7AE04B5-FB75-454D-8A98-725AC1AA379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1708</TotalTime>
  <Words>226</Words>
  <Application>Microsoft Office PowerPoint</Application>
  <PresentationFormat>A4 210 x 297 mm</PresentationFormat>
  <Paragraphs>110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2" baseType="lpstr">
      <vt:lpstr>HGPｺﾞｼｯｸE</vt:lpstr>
      <vt:lpstr>HGPｺﾞｼｯｸM</vt:lpstr>
      <vt:lpstr>HGSｺﾞｼｯｸM</vt:lpstr>
      <vt:lpstr>HGｺﾞｼｯｸM</vt:lpstr>
      <vt:lpstr>Malgun Gothic</vt:lpstr>
      <vt:lpstr>Yu Gothic</vt:lpstr>
      <vt:lpstr>Yu Gothic</vt:lpstr>
      <vt:lpstr>Arial</vt:lpstr>
      <vt:lpstr>Calibri</vt:lpstr>
      <vt:lpstr>Segoe UI</vt:lpstr>
      <vt:lpstr>1_LIXILテーマ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ジエスタ2</dc:title>
  <dc:creator>小林 隆志(Takashi Kobayashi)</dc:creator>
  <cp:lastModifiedBy>武田 真弓(Mayumi Takeda)</cp:lastModifiedBy>
  <cp:revision>50</cp:revision>
  <dcterms:created xsi:type="dcterms:W3CDTF">2018-03-22T01:36:42Z</dcterms:created>
  <dcterms:modified xsi:type="dcterms:W3CDTF">2024-08-08T07:03:35Z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2018-03-19T00:00:00Z</vt:filetime>
  </property>
  <property fmtid="{D5CDD505-2E9C-101B-9397-08002B2CF9AE}" pid="3" name="Creator">
    <vt:lpwstr>Adobe InDesign CS6 (Windows)</vt:lpwstr>
  </property>
  <property fmtid="{D5CDD505-2E9C-101B-9397-08002B2CF9AE}" pid="4" name="LastSaved">
    <vt:filetime>2018-03-22T00:00:00Z</vt:filetime>
  </property>
</Properties>
</file>