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5"/>
  </p:sldMasterIdLst>
  <p:notesMasterIdLst>
    <p:notesMasterId r:id="rId7"/>
  </p:notesMasterIdLst>
  <p:sldIdLst>
    <p:sldId id="321" r:id="rId6"/>
  </p:sldIdLst>
  <p:sldSz cx="9906000" cy="6858000" type="A4"/>
  <p:notesSz cx="6858000" cy="9144000"/>
  <p:defaultTextStyle>
    <a:defPPr>
      <a:defRPr lang="ja-JP"/>
    </a:defPPr>
    <a:lvl1pPr algn="l" defTabSz="457200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0">
          <p15:clr>
            <a:srgbClr val="A4A3A4"/>
          </p15:clr>
        </p15:guide>
        <p15:guide id="2" pos="31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660033"/>
    <a:srgbClr val="990033"/>
    <a:srgbClr val="CA0103"/>
    <a:srgbClr val="DF5900"/>
    <a:srgbClr val="2AA642"/>
    <a:srgbClr val="FFCC00"/>
    <a:srgbClr val="A50103"/>
    <a:srgbClr val="5126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769" autoAdjust="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1542" y="54"/>
      </p:cViewPr>
      <p:guideLst>
        <p:guide orient="horz" pos="680"/>
        <p:guide pos="312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0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37722DD8-042E-4647-A94F-505C7EDF89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35C5DEF-8F1C-4852-984B-F8D8975226AD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06ECF5B-05AC-4117-9011-2ABF82581B7E}" type="datetimeFigureOut">
              <a:rPr lang="ja-JP" altLang="en-US"/>
              <a:pPr>
                <a:defRPr/>
              </a:pPr>
              <a:t>2023/5/15</a:t>
            </a:fld>
            <a:endParaRPr lang="ja-JP" altLang="en-US"/>
          </a:p>
        </p:txBody>
      </p:sp>
      <p:sp>
        <p:nvSpPr>
          <p:cNvPr id="4" name="スライド イメージ プレースホルダー 3">
            <a:extLst>
              <a:ext uri="{FF2B5EF4-FFF2-40B4-BE49-F238E27FC236}">
                <a16:creationId xmlns:a16="http://schemas.microsoft.com/office/drawing/2014/main" id="{7C7B4516-A47D-4018-A1AC-00747476089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>
            <a:extLst>
              <a:ext uri="{FF2B5EF4-FFF2-40B4-BE49-F238E27FC236}">
                <a16:creationId xmlns:a16="http://schemas.microsoft.com/office/drawing/2014/main" id="{05758635-744F-4F7D-AEB5-D180CF4E16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5C317A7-4742-49A0-9AD6-3CE3179E5E7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80AE4C9-000B-4BF4-9A98-9F922BD3CDE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9A0F888-F7B6-47A1-B338-2244EF52037D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スライド イメージ プレースホルダー 1">
            <a:extLst>
              <a:ext uri="{FF2B5EF4-FFF2-40B4-BE49-F238E27FC236}">
                <a16:creationId xmlns:a16="http://schemas.microsoft.com/office/drawing/2014/main" id="{AEFF142B-15AE-4177-846E-E4D5674A872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ノート プレースホルダー 2">
            <a:extLst>
              <a:ext uri="{FF2B5EF4-FFF2-40B4-BE49-F238E27FC236}">
                <a16:creationId xmlns:a16="http://schemas.microsoft.com/office/drawing/2014/main" id="{323CEE4F-9925-4C64-A4B3-80548B522AC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>
              <a:latin typeface="Calibri" panose="020F050202020403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EB03B64-233E-4FB7-88D2-48B6385D626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48B1D1B-9EE1-4EFC-ADF2-CE397AD8B405}" type="slidenum">
              <a:rPr kumimoji="0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50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50" charset="-128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2187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-4:TOST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778C2B2D-B6E9-4EF7-8510-A4D80A6572C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748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Line 288">
            <a:extLst>
              <a:ext uri="{FF2B5EF4-FFF2-40B4-BE49-F238E27FC236}">
                <a16:creationId xmlns:a16="http://schemas.microsoft.com/office/drawing/2014/main" id="{D29FF2C5-FBBA-4F17-B016-C55ADD69E97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6482121"/>
            <a:ext cx="99060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066">
              <a:latin typeface="+mn-lt"/>
              <a:ea typeface="+mn-ea"/>
            </a:endParaRPr>
          </a:p>
        </p:txBody>
      </p:sp>
      <p:pic>
        <p:nvPicPr>
          <p:cNvPr id="4" name="図 70">
            <a:extLst>
              <a:ext uri="{FF2B5EF4-FFF2-40B4-BE49-F238E27FC236}">
                <a16:creationId xmlns:a16="http://schemas.microsoft.com/office/drawing/2014/main" id="{BE7B2B87-D302-40C2-BFA1-68745858874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7846" y="6600214"/>
            <a:ext cx="1167834" cy="139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075B14BC-0400-4EF2-AF75-0E53329479D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262" y="6539727"/>
            <a:ext cx="1000160" cy="26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9">
            <a:extLst>
              <a:ext uri="{FF2B5EF4-FFF2-40B4-BE49-F238E27FC236}">
                <a16:creationId xmlns:a16="http://schemas.microsoft.com/office/drawing/2014/main" id="{396D1981-A3EC-4F8D-A3B3-7BF23718B7C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953735" y="6565650"/>
            <a:ext cx="3519682" cy="20967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454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454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38810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18" Type="http://schemas.openxmlformats.org/officeDocument/2006/relationships/image" Target="../media/image19.jpeg"/><Relationship Id="rId26" Type="http://schemas.openxmlformats.org/officeDocument/2006/relationships/image" Target="../media/image27.jpeg"/><Relationship Id="rId3" Type="http://schemas.openxmlformats.org/officeDocument/2006/relationships/image" Target="../media/image4.jpeg"/><Relationship Id="rId21" Type="http://schemas.openxmlformats.org/officeDocument/2006/relationships/image" Target="../media/image22.jpeg"/><Relationship Id="rId34" Type="http://schemas.openxmlformats.org/officeDocument/2006/relationships/image" Target="../media/image35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17" Type="http://schemas.openxmlformats.org/officeDocument/2006/relationships/image" Target="../media/image18.jpeg"/><Relationship Id="rId25" Type="http://schemas.openxmlformats.org/officeDocument/2006/relationships/image" Target="../media/image26.jpeg"/><Relationship Id="rId33" Type="http://schemas.openxmlformats.org/officeDocument/2006/relationships/image" Target="../media/image34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7.jpeg"/><Relationship Id="rId20" Type="http://schemas.openxmlformats.org/officeDocument/2006/relationships/image" Target="../media/image21.jpeg"/><Relationship Id="rId29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24" Type="http://schemas.openxmlformats.org/officeDocument/2006/relationships/image" Target="../media/image25.jpeg"/><Relationship Id="rId32" Type="http://schemas.openxmlformats.org/officeDocument/2006/relationships/image" Target="../media/image33.jpeg"/><Relationship Id="rId5" Type="http://schemas.openxmlformats.org/officeDocument/2006/relationships/image" Target="../media/image6.jpeg"/><Relationship Id="rId15" Type="http://schemas.openxmlformats.org/officeDocument/2006/relationships/image" Target="../media/image16.jpeg"/><Relationship Id="rId23" Type="http://schemas.openxmlformats.org/officeDocument/2006/relationships/image" Target="../media/image24.jpeg"/><Relationship Id="rId28" Type="http://schemas.openxmlformats.org/officeDocument/2006/relationships/image" Target="../media/image29.jpeg"/><Relationship Id="rId10" Type="http://schemas.openxmlformats.org/officeDocument/2006/relationships/image" Target="../media/image11.jpeg"/><Relationship Id="rId19" Type="http://schemas.openxmlformats.org/officeDocument/2006/relationships/image" Target="../media/image20.jpeg"/><Relationship Id="rId31" Type="http://schemas.openxmlformats.org/officeDocument/2006/relationships/image" Target="../media/image32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jpeg"/><Relationship Id="rId22" Type="http://schemas.openxmlformats.org/officeDocument/2006/relationships/image" Target="../media/image23.jpeg"/><Relationship Id="rId27" Type="http://schemas.openxmlformats.org/officeDocument/2006/relationships/image" Target="../media/image28.jpeg"/><Relationship Id="rId30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9">
            <a:extLst>
              <a:ext uri="{FF2B5EF4-FFF2-40B4-BE49-F238E27FC236}">
                <a16:creationId xmlns:a16="http://schemas.microsoft.com/office/drawing/2014/main" id="{3C443662-1255-4351-ADA1-1509DA620C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749" y="6631897"/>
            <a:ext cx="882251" cy="167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9pPr>
          </a:lstStyle>
          <a:p>
            <a:pPr lvl="0" defTabSz="414772" eaLnBrk="1" hangingPunct="1"/>
            <a:r>
              <a:rPr lang="en-US" altLang="ja-JP" sz="544" dirty="0">
                <a:solidFill>
                  <a:srgbClr val="54585A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SPD99999008105</a:t>
            </a:r>
          </a:p>
          <a:p>
            <a:pPr lvl="0" defTabSz="414772" eaLnBrk="1" hangingPunct="1"/>
            <a:r>
              <a:rPr lang="en-US" altLang="ja-JP" sz="544" dirty="0">
                <a:solidFill>
                  <a:srgbClr val="54585A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2023.5.15</a:t>
            </a:r>
            <a:r>
              <a:rPr kumimoji="1" lang="ja-JP" altLang="en-US" sz="544" b="0" i="0" u="none" strike="noStrike" kern="1200" cap="none" spc="0" normalizeH="0" baseline="0" noProof="0" dirty="0">
                <a:ln>
                  <a:noFill/>
                </a:ln>
                <a:solidFill>
                  <a:srgbClr val="54585A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n-cs"/>
              </a:rPr>
              <a:t>発行</a:t>
            </a:r>
          </a:p>
        </p:txBody>
      </p:sp>
      <p:sp>
        <p:nvSpPr>
          <p:cNvPr id="10244" name="Text Box 1039">
            <a:extLst>
              <a:ext uri="{FF2B5EF4-FFF2-40B4-BE49-F238E27FC236}">
                <a16:creationId xmlns:a16="http://schemas.microsoft.com/office/drawing/2014/main" id="{D7AC4FC6-2C59-4A4C-927A-366E435391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707" y="455088"/>
            <a:ext cx="1144544" cy="19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9pPr>
          </a:lstStyle>
          <a:p>
            <a:pPr lvl="0" defTabSz="414772">
              <a:defRPr/>
            </a:pPr>
            <a:r>
              <a:rPr lang="ja-JP" altLang="en-US" sz="1270" b="1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高断熱玄関ドア</a:t>
            </a:r>
          </a:p>
        </p:txBody>
      </p:sp>
      <p:sp>
        <p:nvSpPr>
          <p:cNvPr id="10245" name="Text Box 1039">
            <a:extLst>
              <a:ext uri="{FF2B5EF4-FFF2-40B4-BE49-F238E27FC236}">
                <a16:creationId xmlns:a16="http://schemas.microsoft.com/office/drawing/2014/main" id="{113856A8-01DA-404C-83BE-09F5A8746A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0956" y="303873"/>
            <a:ext cx="2196171" cy="390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9pPr>
          </a:lstStyle>
          <a:p>
            <a:pPr lvl="0" defTabSz="414772" eaLnBrk="1" hangingPunct="1"/>
            <a:r>
              <a:rPr lang="ja-JP" altLang="en-US" sz="2540" b="1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グランデル２</a:t>
            </a:r>
          </a:p>
        </p:txBody>
      </p:sp>
      <p:sp>
        <p:nvSpPr>
          <p:cNvPr id="41" name="Text Box 1039">
            <a:extLst>
              <a:ext uri="{FF2B5EF4-FFF2-40B4-BE49-F238E27FC236}">
                <a16:creationId xmlns:a16="http://schemas.microsoft.com/office/drawing/2014/main" id="{7300F708-077E-4927-BA40-5D126AAB95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7594" y="304800"/>
            <a:ext cx="145071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9pPr>
          </a:lstStyle>
          <a:p>
            <a:pPr eaLnBrk="1" hangingPunct="1"/>
            <a:r>
              <a:rPr lang="ja-JP" altLang="en-US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デザイン一覧</a:t>
            </a:r>
          </a:p>
        </p:txBody>
      </p:sp>
      <p:sp>
        <p:nvSpPr>
          <p:cNvPr id="106" name="Rectangle 9">
            <a:extLst>
              <a:ext uri="{FF2B5EF4-FFF2-40B4-BE49-F238E27FC236}">
                <a16:creationId xmlns:a16="http://schemas.microsoft.com/office/drawing/2014/main" id="{2D9FC1FB-36B9-4A10-B8C5-1691276C21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52086" y="6516829"/>
            <a:ext cx="3073400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500" dirty="0">
                <a:latin typeface="ＭＳ Ｐゴシック" panose="020B0600070205080204" pitchFamily="50" charset="-128"/>
              </a:rPr>
              <a:t>※商品の色は印刷の特性上、実物とは多少異なる場合がありますのでご了承ください。</a:t>
            </a:r>
            <a:endParaRPr lang="en-US" altLang="ja-JP" sz="500" dirty="0">
              <a:latin typeface="ＭＳ Ｐゴシック" panose="020B0600070205080204" pitchFamily="50" charset="-128"/>
            </a:endParaRPr>
          </a:p>
        </p:txBody>
      </p:sp>
      <p:cxnSp>
        <p:nvCxnSpPr>
          <p:cNvPr id="108" name="直線コネクタ 107">
            <a:extLst>
              <a:ext uri="{FF2B5EF4-FFF2-40B4-BE49-F238E27FC236}">
                <a16:creationId xmlns:a16="http://schemas.microsoft.com/office/drawing/2014/main" id="{34981EEA-0B9F-4B1F-BF62-B0D0EC31FE78}"/>
              </a:ext>
            </a:extLst>
          </p:cNvPr>
          <p:cNvCxnSpPr>
            <a:cxnSpLocks/>
          </p:cNvCxnSpPr>
          <p:nvPr/>
        </p:nvCxnSpPr>
        <p:spPr>
          <a:xfrm>
            <a:off x="3650933" y="1054021"/>
            <a:ext cx="0" cy="5346779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9" name="正方形/長方形 108">
            <a:extLst>
              <a:ext uri="{FF2B5EF4-FFF2-40B4-BE49-F238E27FC236}">
                <a16:creationId xmlns:a16="http://schemas.microsoft.com/office/drawing/2014/main" id="{77B5ACBD-0881-4AE8-82A4-5942E17528DF}"/>
              </a:ext>
            </a:extLst>
          </p:cNvPr>
          <p:cNvSpPr/>
          <p:nvPr/>
        </p:nvSpPr>
        <p:spPr>
          <a:xfrm>
            <a:off x="1013961" y="1070610"/>
            <a:ext cx="801540" cy="14684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en-US" altLang="ja-JP" sz="700" b="1" dirty="0">
                <a:solidFill>
                  <a:schemeClr val="bg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</a:rPr>
              <a:t>MINIMAL STYLE</a:t>
            </a:r>
            <a:endParaRPr lang="ja-JP" altLang="en-US" sz="700" b="1" dirty="0">
              <a:solidFill>
                <a:schemeClr val="bg1"/>
              </a:solidFill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cxnSp>
        <p:nvCxnSpPr>
          <p:cNvPr id="114" name="直線コネクタ 113">
            <a:extLst>
              <a:ext uri="{FF2B5EF4-FFF2-40B4-BE49-F238E27FC236}">
                <a16:creationId xmlns:a16="http://schemas.microsoft.com/office/drawing/2014/main" id="{18CAFFAE-F1D5-4591-A10F-87E4C049AC9D}"/>
              </a:ext>
            </a:extLst>
          </p:cNvPr>
          <p:cNvCxnSpPr>
            <a:cxnSpLocks/>
          </p:cNvCxnSpPr>
          <p:nvPr/>
        </p:nvCxnSpPr>
        <p:spPr>
          <a:xfrm>
            <a:off x="8844280" y="1070610"/>
            <a:ext cx="0" cy="533019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7" name="正方形/長方形 116">
            <a:extLst>
              <a:ext uri="{FF2B5EF4-FFF2-40B4-BE49-F238E27FC236}">
                <a16:creationId xmlns:a16="http://schemas.microsoft.com/office/drawing/2014/main" id="{D87B18A2-3DF5-4BD5-8CA2-5D354C5B3784}"/>
              </a:ext>
            </a:extLst>
          </p:cNvPr>
          <p:cNvSpPr/>
          <p:nvPr/>
        </p:nvSpPr>
        <p:spPr>
          <a:xfrm>
            <a:off x="162561" y="792734"/>
            <a:ext cx="1652940" cy="213108"/>
          </a:xfrm>
          <a:prstGeom prst="rect">
            <a:avLst/>
          </a:prstGeom>
          <a:solidFill>
            <a:srgbClr val="660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800" b="1" dirty="0">
                <a:solidFill>
                  <a:schemeClr val="bg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</a:rPr>
              <a:t>ハイグレード仕様（樹脂枠）</a:t>
            </a:r>
          </a:p>
        </p:txBody>
      </p:sp>
      <p:sp>
        <p:nvSpPr>
          <p:cNvPr id="118" name="正方形/長方形 117">
            <a:extLst>
              <a:ext uri="{FF2B5EF4-FFF2-40B4-BE49-F238E27FC236}">
                <a16:creationId xmlns:a16="http://schemas.microsoft.com/office/drawing/2014/main" id="{F6B368B0-A7A2-408B-AED7-5991AEB7EBAC}"/>
              </a:ext>
            </a:extLst>
          </p:cNvPr>
          <p:cNvSpPr/>
          <p:nvPr/>
        </p:nvSpPr>
        <p:spPr>
          <a:xfrm>
            <a:off x="2082523" y="790163"/>
            <a:ext cx="7686318" cy="21567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800" b="1" dirty="0">
                <a:solidFill>
                  <a:schemeClr val="bg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</a:rPr>
              <a:t>スタンダード仕様（サーマルブレイク枠）</a:t>
            </a:r>
          </a:p>
        </p:txBody>
      </p:sp>
      <p:sp>
        <p:nvSpPr>
          <p:cNvPr id="120" name="正方形/長方形 119">
            <a:extLst>
              <a:ext uri="{FF2B5EF4-FFF2-40B4-BE49-F238E27FC236}">
                <a16:creationId xmlns:a16="http://schemas.microsoft.com/office/drawing/2014/main" id="{22D55F26-BE9E-4B41-9508-8BA6A2DA6751}"/>
              </a:ext>
            </a:extLst>
          </p:cNvPr>
          <p:cNvSpPr/>
          <p:nvPr/>
        </p:nvSpPr>
        <p:spPr>
          <a:xfrm>
            <a:off x="161793" y="1070610"/>
            <a:ext cx="741312" cy="14684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en-US" altLang="ja-JP" sz="700" b="1" dirty="0">
                <a:solidFill>
                  <a:schemeClr val="bg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</a:rPr>
              <a:t>GRACE STYLE</a:t>
            </a:r>
            <a:endParaRPr lang="ja-JP" altLang="en-US" sz="700" b="1" dirty="0">
              <a:solidFill>
                <a:schemeClr val="bg1"/>
              </a:solidFill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grpSp>
        <p:nvGrpSpPr>
          <p:cNvPr id="121" name="グループ化 1">
            <a:extLst>
              <a:ext uri="{FF2B5EF4-FFF2-40B4-BE49-F238E27FC236}">
                <a16:creationId xmlns:a16="http://schemas.microsoft.com/office/drawing/2014/main" id="{B4975A01-1264-45C5-9F59-D80BF8A45D08}"/>
              </a:ext>
            </a:extLst>
          </p:cNvPr>
          <p:cNvGrpSpPr>
            <a:grpSpLocks/>
          </p:cNvGrpSpPr>
          <p:nvPr/>
        </p:nvGrpSpPr>
        <p:grpSpPr bwMode="auto">
          <a:xfrm>
            <a:off x="265241" y="1322705"/>
            <a:ext cx="495300" cy="1278276"/>
            <a:chOff x="2266" y="1552575"/>
            <a:chExt cx="495300" cy="1278276"/>
          </a:xfrm>
        </p:grpSpPr>
        <p:pic>
          <p:nvPicPr>
            <p:cNvPr id="122" name="Picture 312" descr="\\10.97.52.87\disk0\ドア企画\00)テーマ系\2017年テーマ\104)グランデルMC\07)販促\カタログ\単品画像\1020_単品2校\PH_A539_0007.jpg">
              <a:extLst>
                <a:ext uri="{FF2B5EF4-FFF2-40B4-BE49-F238E27FC236}">
                  <a16:creationId xmlns:a16="http://schemas.microsoft.com/office/drawing/2014/main" id="{C15BAFED-AC4C-4842-82AF-6C276344E1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50" y="1552575"/>
              <a:ext cx="441325" cy="1079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" name="正方形/長方形 122">
              <a:extLst>
                <a:ext uri="{FF2B5EF4-FFF2-40B4-BE49-F238E27FC236}">
                  <a16:creationId xmlns:a16="http://schemas.microsoft.com/office/drawing/2014/main" id="{3B901AE0-E3B0-4C98-92B5-DCB9DE6C455B}"/>
                </a:ext>
              </a:extLst>
            </p:cNvPr>
            <p:cNvSpPr/>
            <p:nvPr/>
          </p:nvSpPr>
          <p:spPr bwMode="auto">
            <a:xfrm>
              <a:off x="2266" y="2614951"/>
              <a:ext cx="495300" cy="21590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altLang="ja-JP" sz="800" b="1" dirty="0">
                  <a:latin typeface="Yu Gothic Medium" panose="020B0500000000000000" pitchFamily="50" charset="-128"/>
                  <a:ea typeface="Yu Gothic Medium" panose="020B0500000000000000" pitchFamily="50" charset="-128"/>
                  <a:sym typeface="Gill Sans" pitchFamily="-84" charset="0"/>
                </a:rPr>
                <a:t>801</a:t>
              </a:r>
              <a:r>
                <a:rPr lang="ja-JP" altLang="en-US" sz="800" b="1" dirty="0">
                  <a:latin typeface="Yu Gothic Medium" panose="020B0500000000000000" pitchFamily="50" charset="-128"/>
                  <a:ea typeface="Yu Gothic Medium" panose="020B0500000000000000" pitchFamily="50" charset="-128"/>
                  <a:sym typeface="Gill Sans" pitchFamily="-84" charset="0"/>
                </a:rPr>
                <a:t>型</a:t>
              </a:r>
            </a:p>
          </p:txBody>
        </p:sp>
      </p:grpSp>
      <p:grpSp>
        <p:nvGrpSpPr>
          <p:cNvPr id="124" name="グループ化 2">
            <a:extLst>
              <a:ext uri="{FF2B5EF4-FFF2-40B4-BE49-F238E27FC236}">
                <a16:creationId xmlns:a16="http://schemas.microsoft.com/office/drawing/2014/main" id="{D578AF79-8484-4242-8E35-CB54D1FFDF31}"/>
              </a:ext>
            </a:extLst>
          </p:cNvPr>
          <p:cNvGrpSpPr>
            <a:grpSpLocks/>
          </p:cNvGrpSpPr>
          <p:nvPr/>
        </p:nvGrpSpPr>
        <p:grpSpPr bwMode="auto">
          <a:xfrm>
            <a:off x="266959" y="2630488"/>
            <a:ext cx="495300" cy="1279520"/>
            <a:chOff x="514840" y="1568450"/>
            <a:chExt cx="495300" cy="1279520"/>
          </a:xfrm>
        </p:grpSpPr>
        <p:pic>
          <p:nvPicPr>
            <p:cNvPr id="125" name="Picture 299" descr="\\10.97.52.87\disk0\ドア企画\00)テーマ系\2017年テーマ\104)グランデルMC\07)販促\カタログ\単品画像\1020_単品2校\PH_A539_0011.jpg">
              <a:extLst>
                <a:ext uri="{FF2B5EF4-FFF2-40B4-BE49-F238E27FC236}">
                  <a16:creationId xmlns:a16="http://schemas.microsoft.com/office/drawing/2014/main" id="{A9089D9C-813D-41C7-A097-C0D0879368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5456" y="1568450"/>
              <a:ext cx="441175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6" name="正方形/長方形 125">
              <a:extLst>
                <a:ext uri="{FF2B5EF4-FFF2-40B4-BE49-F238E27FC236}">
                  <a16:creationId xmlns:a16="http://schemas.microsoft.com/office/drawing/2014/main" id="{87357A9B-FDE8-4E6C-854F-5C9F5235FC45}"/>
                </a:ext>
              </a:extLst>
            </p:cNvPr>
            <p:cNvSpPr/>
            <p:nvPr/>
          </p:nvSpPr>
          <p:spPr bwMode="auto">
            <a:xfrm>
              <a:off x="514840" y="2632070"/>
              <a:ext cx="495300" cy="21590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altLang="ja-JP" sz="800" b="1" dirty="0">
                  <a:latin typeface="Yu Gothic Medium" panose="020B0500000000000000" pitchFamily="50" charset="-128"/>
                  <a:ea typeface="Yu Gothic Medium" panose="020B0500000000000000" pitchFamily="50" charset="-128"/>
                  <a:sym typeface="Gill Sans" pitchFamily="-84" charset="0"/>
                </a:rPr>
                <a:t>802</a:t>
              </a:r>
              <a:r>
                <a:rPr lang="ja-JP" altLang="en-US" sz="800" b="1" dirty="0">
                  <a:latin typeface="Yu Gothic Medium" panose="020B0500000000000000" pitchFamily="50" charset="-128"/>
                  <a:ea typeface="Yu Gothic Medium" panose="020B0500000000000000" pitchFamily="50" charset="-128"/>
                  <a:sym typeface="Gill Sans" pitchFamily="-84" charset="0"/>
                </a:rPr>
                <a:t>型</a:t>
              </a:r>
            </a:p>
          </p:txBody>
        </p:sp>
      </p:grpSp>
      <p:grpSp>
        <p:nvGrpSpPr>
          <p:cNvPr id="127" name="グループ化 4">
            <a:extLst>
              <a:ext uri="{FF2B5EF4-FFF2-40B4-BE49-F238E27FC236}">
                <a16:creationId xmlns:a16="http://schemas.microsoft.com/office/drawing/2014/main" id="{8DDD84C8-F48D-4CF8-A513-DEC11B9783BA}"/>
              </a:ext>
            </a:extLst>
          </p:cNvPr>
          <p:cNvGrpSpPr>
            <a:grpSpLocks/>
          </p:cNvGrpSpPr>
          <p:nvPr/>
        </p:nvGrpSpPr>
        <p:grpSpPr bwMode="auto">
          <a:xfrm>
            <a:off x="1193825" y="1320667"/>
            <a:ext cx="495300" cy="1277809"/>
            <a:chOff x="1438773" y="1568450"/>
            <a:chExt cx="495300" cy="1277809"/>
          </a:xfrm>
        </p:grpSpPr>
        <p:pic>
          <p:nvPicPr>
            <p:cNvPr id="128" name="Picture 300" descr="\\10.97.52.87\disk0\ドア企画\00)テーマ系\2017年テーマ\104)グランデルMC\07)販促\カタログ\単品画像\1020_単品2校\PH_A539_0015.jpg">
              <a:extLst>
                <a:ext uri="{FF2B5EF4-FFF2-40B4-BE49-F238E27FC236}">
                  <a16:creationId xmlns:a16="http://schemas.microsoft.com/office/drawing/2014/main" id="{BCCD7CAF-AF94-4C6B-A055-5324BA4270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9388" y="1568450"/>
              <a:ext cx="441325" cy="1079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9" name="正方形/長方形 128">
              <a:extLst>
                <a:ext uri="{FF2B5EF4-FFF2-40B4-BE49-F238E27FC236}">
                  <a16:creationId xmlns:a16="http://schemas.microsoft.com/office/drawing/2014/main" id="{5B4A0DF3-3048-45A2-A43F-69AD4C01DCBF}"/>
                </a:ext>
              </a:extLst>
            </p:cNvPr>
            <p:cNvSpPr/>
            <p:nvPr/>
          </p:nvSpPr>
          <p:spPr bwMode="auto">
            <a:xfrm>
              <a:off x="1438773" y="2630359"/>
              <a:ext cx="495300" cy="21590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altLang="ja-JP" sz="800" b="1" dirty="0">
                  <a:latin typeface="Yu Gothic Medium" panose="020B0500000000000000" pitchFamily="50" charset="-128"/>
                  <a:ea typeface="Yu Gothic Medium" panose="020B0500000000000000" pitchFamily="50" charset="-128"/>
                  <a:sym typeface="Gill Sans" pitchFamily="-84" charset="0"/>
                </a:rPr>
                <a:t>851</a:t>
              </a:r>
              <a:r>
                <a:rPr lang="ja-JP" altLang="en-US" sz="800" b="1" dirty="0">
                  <a:latin typeface="Yu Gothic Medium" panose="020B0500000000000000" pitchFamily="50" charset="-128"/>
                  <a:ea typeface="Yu Gothic Medium" panose="020B0500000000000000" pitchFamily="50" charset="-128"/>
                  <a:sym typeface="Gill Sans" pitchFamily="-84" charset="0"/>
                </a:rPr>
                <a:t>型</a:t>
              </a:r>
            </a:p>
          </p:txBody>
        </p:sp>
      </p:grpSp>
      <p:cxnSp>
        <p:nvCxnSpPr>
          <p:cNvPr id="130" name="直線コネクタ 129">
            <a:extLst>
              <a:ext uri="{FF2B5EF4-FFF2-40B4-BE49-F238E27FC236}">
                <a16:creationId xmlns:a16="http://schemas.microsoft.com/office/drawing/2014/main" id="{58722009-44A0-4C54-A1AA-FF6D3116FF83}"/>
              </a:ext>
            </a:extLst>
          </p:cNvPr>
          <p:cNvCxnSpPr>
            <a:cxnSpLocks/>
          </p:cNvCxnSpPr>
          <p:nvPr/>
        </p:nvCxnSpPr>
        <p:spPr>
          <a:xfrm>
            <a:off x="1948498" y="790163"/>
            <a:ext cx="0" cy="5251862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1" name="Picture 301" descr="\\10.97.52.87\disk0\ドア企画\00)テーマ系\2017年テーマ\104)グランデルMC\07)販促\カタログ\単品画像\1020_単品2校\PH_A540_0066.jpg">
            <a:extLst>
              <a:ext uri="{FF2B5EF4-FFF2-40B4-BE49-F238E27FC236}">
                <a16:creationId xmlns:a16="http://schemas.microsoft.com/office/drawing/2014/main" id="{4ECF48DD-4BF5-46D8-9E06-8B05F7EFB9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8742" y="5243491"/>
            <a:ext cx="43497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2" name="Picture 302" descr="\\10.97.52.87\disk0\ドア企画\00)テーマ系\2017年テーマ\104)グランデルMC\07)販促\カタログ\単品画像\1020_単品2校\PH_A540_0057.jpg">
            <a:extLst>
              <a:ext uri="{FF2B5EF4-FFF2-40B4-BE49-F238E27FC236}">
                <a16:creationId xmlns:a16="http://schemas.microsoft.com/office/drawing/2014/main" id="{585CF091-CA93-478A-A8C9-47C519999D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6606" y="3932859"/>
            <a:ext cx="43497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" name="Picture 303" descr="\\10.97.52.87\disk0\ドア企画\00)テーマ系\2017年テーマ\104)グランデルMC\07)販促\カタログ\単品画像\1020_単品2校\PH_A540_0074.jpg">
            <a:extLst>
              <a:ext uri="{FF2B5EF4-FFF2-40B4-BE49-F238E27FC236}">
                <a16:creationId xmlns:a16="http://schemas.microsoft.com/office/drawing/2014/main" id="{FD7C2198-2F34-44AA-9FA0-80A12784C4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6437" y="1319585"/>
            <a:ext cx="434975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4" name="正方形/長方形 133">
            <a:extLst>
              <a:ext uri="{FF2B5EF4-FFF2-40B4-BE49-F238E27FC236}">
                <a16:creationId xmlns:a16="http://schemas.microsoft.com/office/drawing/2014/main" id="{B1FAA307-BB3D-4E18-AD42-DFA5232DB65D}"/>
              </a:ext>
            </a:extLst>
          </p:cNvPr>
          <p:cNvSpPr/>
          <p:nvPr/>
        </p:nvSpPr>
        <p:spPr bwMode="auto">
          <a:xfrm>
            <a:off x="2231690" y="5001836"/>
            <a:ext cx="495300" cy="2159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ja-JP" sz="800" b="1" dirty="0">
                <a:latin typeface="Yu Gothic Medium" panose="020B0500000000000000" pitchFamily="50" charset="-128"/>
                <a:ea typeface="Yu Gothic Medium" panose="020B0500000000000000" pitchFamily="50" charset="-128"/>
                <a:sym typeface="Gill Sans" pitchFamily="-84" charset="0"/>
              </a:rPr>
              <a:t>101</a:t>
            </a:r>
            <a:r>
              <a:rPr lang="ja-JP" altLang="en-US" sz="800" b="1" dirty="0">
                <a:latin typeface="Yu Gothic Medium" panose="020B0500000000000000" pitchFamily="50" charset="-128"/>
                <a:ea typeface="Yu Gothic Medium" panose="020B0500000000000000" pitchFamily="50" charset="-128"/>
                <a:sym typeface="Gill Sans" pitchFamily="-84" charset="0"/>
              </a:rPr>
              <a:t>型</a:t>
            </a:r>
          </a:p>
        </p:txBody>
      </p:sp>
      <p:sp>
        <p:nvSpPr>
          <p:cNvPr id="135" name="正方形/長方形 134">
            <a:extLst>
              <a:ext uri="{FF2B5EF4-FFF2-40B4-BE49-F238E27FC236}">
                <a16:creationId xmlns:a16="http://schemas.microsoft.com/office/drawing/2014/main" id="{A7791F92-EAB8-4E04-BC76-F8B197AC9AB5}"/>
              </a:ext>
            </a:extLst>
          </p:cNvPr>
          <p:cNvSpPr/>
          <p:nvPr/>
        </p:nvSpPr>
        <p:spPr bwMode="auto">
          <a:xfrm>
            <a:off x="2198349" y="6300447"/>
            <a:ext cx="495300" cy="2159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ja-JP" sz="800" b="1" dirty="0">
                <a:latin typeface="Yu Gothic Medium" panose="020B0500000000000000" pitchFamily="50" charset="-128"/>
                <a:ea typeface="Yu Gothic Medium" panose="020B0500000000000000" pitchFamily="50" charset="-128"/>
                <a:sym typeface="Gill Sans" pitchFamily="-84" charset="0"/>
              </a:rPr>
              <a:t>102</a:t>
            </a:r>
            <a:r>
              <a:rPr lang="ja-JP" altLang="en-US" sz="800" b="1" dirty="0">
                <a:latin typeface="Yu Gothic Medium" panose="020B0500000000000000" pitchFamily="50" charset="-128"/>
                <a:ea typeface="Yu Gothic Medium" panose="020B0500000000000000" pitchFamily="50" charset="-128"/>
                <a:sym typeface="Gill Sans" pitchFamily="-84" charset="0"/>
              </a:rPr>
              <a:t>型</a:t>
            </a:r>
          </a:p>
        </p:txBody>
      </p:sp>
      <p:sp>
        <p:nvSpPr>
          <p:cNvPr id="136" name="正方形/長方形 135">
            <a:extLst>
              <a:ext uri="{FF2B5EF4-FFF2-40B4-BE49-F238E27FC236}">
                <a16:creationId xmlns:a16="http://schemas.microsoft.com/office/drawing/2014/main" id="{2F7FD62B-E155-45E3-B3D9-D27674625033}"/>
              </a:ext>
            </a:extLst>
          </p:cNvPr>
          <p:cNvSpPr/>
          <p:nvPr/>
        </p:nvSpPr>
        <p:spPr bwMode="auto">
          <a:xfrm>
            <a:off x="2925494" y="2383155"/>
            <a:ext cx="495300" cy="2159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ja-JP" sz="800" b="1" dirty="0">
                <a:latin typeface="Yu Gothic Medium" panose="020B0500000000000000" pitchFamily="50" charset="-128"/>
                <a:ea typeface="Yu Gothic Medium" panose="020B0500000000000000" pitchFamily="50" charset="-128"/>
                <a:sym typeface="Gill Sans" pitchFamily="-84" charset="0"/>
              </a:rPr>
              <a:t>103</a:t>
            </a:r>
            <a:r>
              <a:rPr lang="ja-JP" altLang="en-US" sz="800" b="1" dirty="0">
                <a:latin typeface="Yu Gothic Medium" panose="020B0500000000000000" pitchFamily="50" charset="-128"/>
                <a:ea typeface="Yu Gothic Medium" panose="020B0500000000000000" pitchFamily="50" charset="-128"/>
                <a:sym typeface="Gill Sans" pitchFamily="-84" charset="0"/>
              </a:rPr>
              <a:t>型</a:t>
            </a:r>
          </a:p>
        </p:txBody>
      </p:sp>
      <p:pic>
        <p:nvPicPr>
          <p:cNvPr id="137" name="Picture 304" descr="\\10.97.52.87\disk0\ドア企画\00)テーマ系\2017年テーマ\104)グランデルMC\07)販促\カタログ\単品画像\1020_単品2校\PH_A540_0079.jpg">
            <a:extLst>
              <a:ext uri="{FF2B5EF4-FFF2-40B4-BE49-F238E27FC236}">
                <a16:creationId xmlns:a16="http://schemas.microsoft.com/office/drawing/2014/main" id="{CC6E56C0-82E6-4007-A898-C80F750F42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2560" y="2632675"/>
            <a:ext cx="43497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" name="正方形/長方形 137">
            <a:extLst>
              <a:ext uri="{FF2B5EF4-FFF2-40B4-BE49-F238E27FC236}">
                <a16:creationId xmlns:a16="http://schemas.microsoft.com/office/drawing/2014/main" id="{7D4E9D9F-3522-4504-9511-592D229AFD2D}"/>
              </a:ext>
            </a:extLst>
          </p:cNvPr>
          <p:cNvSpPr/>
          <p:nvPr/>
        </p:nvSpPr>
        <p:spPr bwMode="auto">
          <a:xfrm>
            <a:off x="2929260" y="3690681"/>
            <a:ext cx="495300" cy="2159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ja-JP" sz="800" b="1" dirty="0">
                <a:latin typeface="Yu Gothic Medium" panose="020B0500000000000000" pitchFamily="50" charset="-128"/>
                <a:ea typeface="Yu Gothic Medium" panose="020B0500000000000000" pitchFamily="50" charset="-128"/>
                <a:sym typeface="Gill Sans" pitchFamily="-84" charset="0"/>
              </a:rPr>
              <a:t>104</a:t>
            </a:r>
            <a:r>
              <a:rPr lang="ja-JP" altLang="en-US" sz="800" b="1" dirty="0">
                <a:latin typeface="Yu Gothic Medium" panose="020B0500000000000000" pitchFamily="50" charset="-128"/>
                <a:ea typeface="Yu Gothic Medium" panose="020B0500000000000000" pitchFamily="50" charset="-128"/>
                <a:sym typeface="Gill Sans" pitchFamily="-84" charset="0"/>
              </a:rPr>
              <a:t>型</a:t>
            </a:r>
          </a:p>
        </p:txBody>
      </p:sp>
      <p:grpSp>
        <p:nvGrpSpPr>
          <p:cNvPr id="139" name="グループ化 2">
            <a:extLst>
              <a:ext uri="{FF2B5EF4-FFF2-40B4-BE49-F238E27FC236}">
                <a16:creationId xmlns:a16="http://schemas.microsoft.com/office/drawing/2014/main" id="{B778DE4C-614C-4038-A681-B91186FC97C0}"/>
              </a:ext>
            </a:extLst>
          </p:cNvPr>
          <p:cNvGrpSpPr>
            <a:grpSpLocks/>
          </p:cNvGrpSpPr>
          <p:nvPr/>
        </p:nvGrpSpPr>
        <p:grpSpPr bwMode="auto">
          <a:xfrm>
            <a:off x="2939539" y="3932859"/>
            <a:ext cx="495300" cy="1284199"/>
            <a:chOff x="2486019" y="4128770"/>
            <a:chExt cx="495300" cy="1284199"/>
          </a:xfrm>
        </p:grpSpPr>
        <p:sp>
          <p:nvSpPr>
            <p:cNvPr id="140" name="正方形/長方形 139">
              <a:extLst>
                <a:ext uri="{FF2B5EF4-FFF2-40B4-BE49-F238E27FC236}">
                  <a16:creationId xmlns:a16="http://schemas.microsoft.com/office/drawing/2014/main" id="{9EEAE3CD-B0F6-43E8-83F0-6EDBC9F4F5B4}"/>
                </a:ext>
              </a:extLst>
            </p:cNvPr>
            <p:cNvSpPr/>
            <p:nvPr/>
          </p:nvSpPr>
          <p:spPr bwMode="auto">
            <a:xfrm>
              <a:off x="2486019" y="5197069"/>
              <a:ext cx="495300" cy="21590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altLang="ja-JP" sz="800" b="1" dirty="0">
                  <a:latin typeface="Yu Gothic Medium" panose="020B0500000000000000" pitchFamily="50" charset="-128"/>
                  <a:ea typeface="Yu Gothic Medium" panose="020B0500000000000000" pitchFamily="50" charset="-128"/>
                  <a:sym typeface="Gill Sans" pitchFamily="-84" charset="0"/>
                </a:rPr>
                <a:t>105</a:t>
              </a:r>
              <a:r>
                <a:rPr lang="ja-JP" altLang="en-US" sz="800" b="1" dirty="0">
                  <a:latin typeface="Yu Gothic Medium" panose="020B0500000000000000" pitchFamily="50" charset="-128"/>
                  <a:ea typeface="Yu Gothic Medium" panose="020B0500000000000000" pitchFamily="50" charset="-128"/>
                  <a:sym typeface="Gill Sans" pitchFamily="-84" charset="0"/>
                </a:rPr>
                <a:t>型</a:t>
              </a:r>
            </a:p>
          </p:txBody>
        </p:sp>
        <p:pic>
          <p:nvPicPr>
            <p:cNvPr id="141" name="Picture 176" descr="Y:\00)テーマ系\2017年テーマ\104)グランデルMC\07)販促\カタログ\単品画像\1020_単品2校\PH_A540_0090.jpg">
              <a:extLst>
                <a:ext uri="{FF2B5EF4-FFF2-40B4-BE49-F238E27FC236}">
                  <a16:creationId xmlns:a16="http://schemas.microsoft.com/office/drawing/2014/main" id="{02172F62-0BB5-4AFB-8B83-EDD67C086C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0313" y="4128770"/>
              <a:ext cx="434975" cy="1081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2" name="グループ化 3">
            <a:extLst>
              <a:ext uri="{FF2B5EF4-FFF2-40B4-BE49-F238E27FC236}">
                <a16:creationId xmlns:a16="http://schemas.microsoft.com/office/drawing/2014/main" id="{3D32545D-218D-4556-BEA0-8FF35BAA4C43}"/>
              </a:ext>
            </a:extLst>
          </p:cNvPr>
          <p:cNvGrpSpPr>
            <a:grpSpLocks/>
          </p:cNvGrpSpPr>
          <p:nvPr/>
        </p:nvGrpSpPr>
        <p:grpSpPr bwMode="auto">
          <a:xfrm>
            <a:off x="2910796" y="5243468"/>
            <a:ext cx="495300" cy="1267429"/>
            <a:chOff x="3065779" y="4138295"/>
            <a:chExt cx="495300" cy="1266497"/>
          </a:xfrm>
        </p:grpSpPr>
        <p:pic>
          <p:nvPicPr>
            <p:cNvPr id="143" name="Picture 177" descr="Y:\00)テーマ系\2017年テーマ\104)グランデルMC\07)販促\カタログ\単品画像\1005 初稿\PH_A540_0096.jpg">
              <a:extLst>
                <a:ext uri="{FF2B5EF4-FFF2-40B4-BE49-F238E27FC236}">
                  <a16:creationId xmlns:a16="http://schemas.microsoft.com/office/drawing/2014/main" id="{0A3924F0-7352-4672-A8B8-361A248F25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3563" y="4138295"/>
              <a:ext cx="434975" cy="1079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4" name="正方形/長方形 143">
              <a:extLst>
                <a:ext uri="{FF2B5EF4-FFF2-40B4-BE49-F238E27FC236}">
                  <a16:creationId xmlns:a16="http://schemas.microsoft.com/office/drawing/2014/main" id="{A5C91863-BFAC-4F5E-AC94-E5E7A71C8410}"/>
                </a:ext>
              </a:extLst>
            </p:cNvPr>
            <p:cNvSpPr/>
            <p:nvPr/>
          </p:nvSpPr>
          <p:spPr bwMode="auto">
            <a:xfrm>
              <a:off x="3065779" y="5189051"/>
              <a:ext cx="495300" cy="21574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altLang="ja-JP" sz="800" b="1" dirty="0">
                  <a:latin typeface="Yu Gothic Medium" panose="020B0500000000000000" pitchFamily="50" charset="-128"/>
                  <a:ea typeface="Yu Gothic Medium" panose="020B0500000000000000" pitchFamily="50" charset="-128"/>
                  <a:sym typeface="Gill Sans" pitchFamily="-84" charset="0"/>
                </a:rPr>
                <a:t>106</a:t>
              </a:r>
              <a:r>
                <a:rPr lang="ja-JP" altLang="en-US" sz="800" b="1" dirty="0">
                  <a:latin typeface="Yu Gothic Medium" panose="020B0500000000000000" pitchFamily="50" charset="-128"/>
                  <a:ea typeface="Yu Gothic Medium" panose="020B0500000000000000" pitchFamily="50" charset="-128"/>
                  <a:sym typeface="Gill Sans" pitchFamily="-84" charset="0"/>
                </a:rPr>
                <a:t>型</a:t>
              </a:r>
            </a:p>
          </p:txBody>
        </p:sp>
      </p:grpSp>
      <p:pic>
        <p:nvPicPr>
          <p:cNvPr id="145" name="Picture 178" descr="Y:\00)テーマ系\2017年テーマ\104)グランデルMC\07)販促\カタログ\単品画像\1005 初稿\PH_A540_0113.jpg">
            <a:extLst>
              <a:ext uri="{FF2B5EF4-FFF2-40B4-BE49-F238E27FC236}">
                <a16:creationId xmlns:a16="http://schemas.microsoft.com/office/drawing/2014/main" id="{6400DCDB-3D4D-4B9F-B952-CFE6548E25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4062" y="2631763"/>
            <a:ext cx="434975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6" name="正方形/長方形 145">
            <a:extLst>
              <a:ext uri="{FF2B5EF4-FFF2-40B4-BE49-F238E27FC236}">
                <a16:creationId xmlns:a16="http://schemas.microsoft.com/office/drawing/2014/main" id="{724CA87B-B5EF-48B0-AF39-272261D0BC3B}"/>
              </a:ext>
            </a:extLst>
          </p:cNvPr>
          <p:cNvSpPr/>
          <p:nvPr/>
        </p:nvSpPr>
        <p:spPr bwMode="auto">
          <a:xfrm>
            <a:off x="3863204" y="3694595"/>
            <a:ext cx="495300" cy="2159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ja-JP" sz="800" b="1" dirty="0">
                <a:latin typeface="Yu Gothic Medium" panose="020B0500000000000000" pitchFamily="50" charset="-128"/>
                <a:ea typeface="Yu Gothic Medium" panose="020B0500000000000000" pitchFamily="50" charset="-128"/>
                <a:sym typeface="Gill Sans" pitchFamily="-84" charset="0"/>
              </a:rPr>
              <a:t>121</a:t>
            </a:r>
            <a:r>
              <a:rPr lang="ja-JP" altLang="en-US" sz="800" b="1" dirty="0">
                <a:latin typeface="Yu Gothic Medium" panose="020B0500000000000000" pitchFamily="50" charset="-128"/>
                <a:ea typeface="Yu Gothic Medium" panose="020B0500000000000000" pitchFamily="50" charset="-128"/>
                <a:sym typeface="Gill Sans" pitchFamily="-84" charset="0"/>
              </a:rPr>
              <a:t>型</a:t>
            </a:r>
          </a:p>
        </p:txBody>
      </p:sp>
      <p:pic>
        <p:nvPicPr>
          <p:cNvPr id="147" name="Picture 179" descr="Y:\00)テーマ系\2017年テーマ\104)グランデルMC\07)販促\カタログ\単品画像\1005 初稿\PH_A540_0114.jpg">
            <a:extLst>
              <a:ext uri="{FF2B5EF4-FFF2-40B4-BE49-F238E27FC236}">
                <a16:creationId xmlns:a16="http://schemas.microsoft.com/office/drawing/2014/main" id="{F4DBFF4D-5096-421A-AB4C-332BACD5EC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0887" y="5243653"/>
            <a:ext cx="434975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8" name="正方形/長方形 147">
            <a:extLst>
              <a:ext uri="{FF2B5EF4-FFF2-40B4-BE49-F238E27FC236}">
                <a16:creationId xmlns:a16="http://schemas.microsoft.com/office/drawing/2014/main" id="{1CCB0EF1-CB5C-47D4-8AA2-F2BE6FF2ED0E}"/>
              </a:ext>
            </a:extLst>
          </p:cNvPr>
          <p:cNvSpPr/>
          <p:nvPr/>
        </p:nvSpPr>
        <p:spPr bwMode="auto">
          <a:xfrm>
            <a:off x="3875151" y="6291991"/>
            <a:ext cx="495300" cy="2159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ja-JP" sz="800" b="1" dirty="0">
                <a:latin typeface="Yu Gothic Medium" panose="020B0500000000000000" pitchFamily="50" charset="-128"/>
                <a:ea typeface="Yu Gothic Medium" panose="020B0500000000000000" pitchFamily="50" charset="-128"/>
                <a:sym typeface="Gill Sans" pitchFamily="-84" charset="0"/>
              </a:rPr>
              <a:t>132</a:t>
            </a:r>
            <a:r>
              <a:rPr lang="ja-JP" altLang="en-US" sz="800" b="1" dirty="0">
                <a:latin typeface="Yu Gothic Medium" panose="020B0500000000000000" pitchFamily="50" charset="-128"/>
                <a:ea typeface="Yu Gothic Medium" panose="020B0500000000000000" pitchFamily="50" charset="-128"/>
                <a:sym typeface="Gill Sans" pitchFamily="-84" charset="0"/>
              </a:rPr>
              <a:t>型</a:t>
            </a:r>
          </a:p>
        </p:txBody>
      </p:sp>
      <p:pic>
        <p:nvPicPr>
          <p:cNvPr id="149" name="Picture 180" descr="Y:\00)テーマ系\2017年テーマ\104)グランデルMC\07)販促\カタログ\単品画像\1005 初稿\PH_A540_0120.jpg">
            <a:extLst>
              <a:ext uri="{FF2B5EF4-FFF2-40B4-BE49-F238E27FC236}">
                <a16:creationId xmlns:a16="http://schemas.microsoft.com/office/drawing/2014/main" id="{BCCA73CA-660A-47CE-9B19-39ED0A5130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6651" y="3929410"/>
            <a:ext cx="434975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0" name="正方形/長方形 149">
            <a:extLst>
              <a:ext uri="{FF2B5EF4-FFF2-40B4-BE49-F238E27FC236}">
                <a16:creationId xmlns:a16="http://schemas.microsoft.com/office/drawing/2014/main" id="{9D40C73B-0932-4FA3-B256-343B5C3E4FB7}"/>
              </a:ext>
            </a:extLst>
          </p:cNvPr>
          <p:cNvSpPr/>
          <p:nvPr/>
        </p:nvSpPr>
        <p:spPr bwMode="auto">
          <a:xfrm>
            <a:off x="3865542" y="5002988"/>
            <a:ext cx="495300" cy="2159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ja-JP" sz="800" b="1" dirty="0">
                <a:latin typeface="Yu Gothic Medium" panose="020B0500000000000000" pitchFamily="50" charset="-128"/>
                <a:ea typeface="Yu Gothic Medium" panose="020B0500000000000000" pitchFamily="50" charset="-128"/>
                <a:sym typeface="Gill Sans" pitchFamily="-84" charset="0"/>
              </a:rPr>
              <a:t>141</a:t>
            </a:r>
            <a:r>
              <a:rPr lang="ja-JP" altLang="en-US" sz="800" b="1" dirty="0">
                <a:latin typeface="Yu Gothic Medium" panose="020B0500000000000000" pitchFamily="50" charset="-128"/>
                <a:ea typeface="Yu Gothic Medium" panose="020B0500000000000000" pitchFamily="50" charset="-128"/>
                <a:sym typeface="Gill Sans" pitchFamily="-84" charset="0"/>
              </a:rPr>
              <a:t>型</a:t>
            </a:r>
          </a:p>
        </p:txBody>
      </p:sp>
      <p:pic>
        <p:nvPicPr>
          <p:cNvPr id="151" name="Picture 181" descr="Y:\00)テーマ系\2017年テーマ\104)グランデルMC\07)販促\カタログ\単品画像\1005 初稿\PH_A540_0127.jpg">
            <a:extLst>
              <a:ext uri="{FF2B5EF4-FFF2-40B4-BE49-F238E27FC236}">
                <a16:creationId xmlns:a16="http://schemas.microsoft.com/office/drawing/2014/main" id="{E132971F-E4B9-4EF1-953A-F18867F0C8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9677" y="1321117"/>
            <a:ext cx="434975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2" name="正方形/長方形 151">
            <a:extLst>
              <a:ext uri="{FF2B5EF4-FFF2-40B4-BE49-F238E27FC236}">
                <a16:creationId xmlns:a16="http://schemas.microsoft.com/office/drawing/2014/main" id="{24D5EC3B-260B-4CC5-A126-F958F814E3AC}"/>
              </a:ext>
            </a:extLst>
          </p:cNvPr>
          <p:cNvSpPr/>
          <p:nvPr/>
        </p:nvSpPr>
        <p:spPr bwMode="auto">
          <a:xfrm>
            <a:off x="4559515" y="2383155"/>
            <a:ext cx="495300" cy="2159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ja-JP" sz="800" b="1" dirty="0">
                <a:latin typeface="Yu Gothic Medium" panose="020B0500000000000000" pitchFamily="50" charset="-128"/>
                <a:ea typeface="Yu Gothic Medium" panose="020B0500000000000000" pitchFamily="50" charset="-128"/>
                <a:sym typeface="Gill Sans" pitchFamily="-84" charset="0"/>
              </a:rPr>
              <a:t>144</a:t>
            </a:r>
            <a:r>
              <a:rPr lang="ja-JP" altLang="en-US" sz="800" b="1" dirty="0">
                <a:latin typeface="Yu Gothic Medium" panose="020B0500000000000000" pitchFamily="50" charset="-128"/>
                <a:ea typeface="Yu Gothic Medium" panose="020B0500000000000000" pitchFamily="50" charset="-128"/>
                <a:sym typeface="Gill Sans" pitchFamily="-84" charset="0"/>
              </a:rPr>
              <a:t>型</a:t>
            </a:r>
          </a:p>
        </p:txBody>
      </p:sp>
      <p:pic>
        <p:nvPicPr>
          <p:cNvPr id="153" name="Picture 182" descr="Y:\00)テーマ系\2017年テーマ\104)グランデルMC\07)販促\カタログ\単品画像\1005 初稿\PH_A540_0130.jpg">
            <a:extLst>
              <a:ext uri="{FF2B5EF4-FFF2-40B4-BE49-F238E27FC236}">
                <a16:creationId xmlns:a16="http://schemas.microsoft.com/office/drawing/2014/main" id="{47F4EF26-CA58-49F7-9FB6-49360ABC14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20967" y="2627001"/>
            <a:ext cx="43497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4" name="正方形/長方形 153">
            <a:extLst>
              <a:ext uri="{FF2B5EF4-FFF2-40B4-BE49-F238E27FC236}">
                <a16:creationId xmlns:a16="http://schemas.microsoft.com/office/drawing/2014/main" id="{392BEF52-01DE-47AE-B298-045D470D4677}"/>
              </a:ext>
            </a:extLst>
          </p:cNvPr>
          <p:cNvSpPr/>
          <p:nvPr/>
        </p:nvSpPr>
        <p:spPr bwMode="auto">
          <a:xfrm>
            <a:off x="5591885" y="3690430"/>
            <a:ext cx="495300" cy="2159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ja-JP" sz="800" b="1" dirty="0">
                <a:latin typeface="Yu Gothic Medium" panose="020B0500000000000000" pitchFamily="50" charset="-128"/>
                <a:ea typeface="Yu Gothic Medium" panose="020B0500000000000000" pitchFamily="50" charset="-128"/>
                <a:sym typeface="Gill Sans" pitchFamily="-84" charset="0"/>
              </a:rPr>
              <a:t>151</a:t>
            </a:r>
            <a:r>
              <a:rPr lang="ja-JP" altLang="en-US" sz="800" b="1" dirty="0">
                <a:latin typeface="Yu Gothic Medium" panose="020B0500000000000000" pitchFamily="50" charset="-128"/>
                <a:ea typeface="Yu Gothic Medium" panose="020B0500000000000000" pitchFamily="50" charset="-128"/>
                <a:sym typeface="Gill Sans" pitchFamily="-84" charset="0"/>
              </a:rPr>
              <a:t>型</a:t>
            </a:r>
          </a:p>
        </p:txBody>
      </p:sp>
      <p:grpSp>
        <p:nvGrpSpPr>
          <p:cNvPr id="155" name="グループ化 2">
            <a:extLst>
              <a:ext uri="{FF2B5EF4-FFF2-40B4-BE49-F238E27FC236}">
                <a16:creationId xmlns:a16="http://schemas.microsoft.com/office/drawing/2014/main" id="{5C41209B-A438-4529-B107-9145F1DB152A}"/>
              </a:ext>
            </a:extLst>
          </p:cNvPr>
          <p:cNvGrpSpPr>
            <a:grpSpLocks/>
          </p:cNvGrpSpPr>
          <p:nvPr/>
        </p:nvGrpSpPr>
        <p:grpSpPr bwMode="auto">
          <a:xfrm>
            <a:off x="5594092" y="3932873"/>
            <a:ext cx="495300" cy="1287463"/>
            <a:chOff x="6065044" y="1568450"/>
            <a:chExt cx="495300" cy="1287463"/>
          </a:xfrm>
        </p:grpSpPr>
        <p:pic>
          <p:nvPicPr>
            <p:cNvPr id="156" name="Picture 183" descr="Y:\00)テーマ系\2017年テーマ\104)グランデルMC\07)販促\カタログ\単品画像\1005 初稿\PH_A540_0141.jpg">
              <a:extLst>
                <a:ext uri="{FF2B5EF4-FFF2-40B4-BE49-F238E27FC236}">
                  <a16:creationId xmlns:a16="http://schemas.microsoft.com/office/drawing/2014/main" id="{C6A51829-D215-4257-82E9-9674D2361D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2825" y="1568450"/>
              <a:ext cx="434975" cy="1079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7" name="正方形/長方形 156">
              <a:extLst>
                <a:ext uri="{FF2B5EF4-FFF2-40B4-BE49-F238E27FC236}">
                  <a16:creationId xmlns:a16="http://schemas.microsoft.com/office/drawing/2014/main" id="{4F8132D2-B7DE-47B0-81AA-7D5400696F10}"/>
                </a:ext>
              </a:extLst>
            </p:cNvPr>
            <p:cNvSpPr/>
            <p:nvPr/>
          </p:nvSpPr>
          <p:spPr bwMode="auto">
            <a:xfrm>
              <a:off x="6065044" y="2640013"/>
              <a:ext cx="495300" cy="21590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altLang="ja-JP" sz="800" b="1" dirty="0">
                  <a:latin typeface="Yu Gothic Medium" panose="020B0500000000000000" pitchFamily="50" charset="-128"/>
                  <a:ea typeface="Yu Gothic Medium" panose="020B0500000000000000" pitchFamily="50" charset="-128"/>
                  <a:sym typeface="Gill Sans" pitchFamily="-84" charset="0"/>
                </a:rPr>
                <a:t>152</a:t>
              </a:r>
              <a:r>
                <a:rPr lang="ja-JP" altLang="en-US" sz="800" b="1" dirty="0">
                  <a:latin typeface="Yu Gothic Medium" panose="020B0500000000000000" pitchFamily="50" charset="-128"/>
                  <a:ea typeface="Yu Gothic Medium" panose="020B0500000000000000" pitchFamily="50" charset="-128"/>
                  <a:sym typeface="Gill Sans" pitchFamily="-84" charset="0"/>
                </a:rPr>
                <a:t>型</a:t>
              </a:r>
            </a:p>
          </p:txBody>
        </p:sp>
      </p:grpSp>
      <p:grpSp>
        <p:nvGrpSpPr>
          <p:cNvPr id="158" name="グループ化 1">
            <a:extLst>
              <a:ext uri="{FF2B5EF4-FFF2-40B4-BE49-F238E27FC236}">
                <a16:creationId xmlns:a16="http://schemas.microsoft.com/office/drawing/2014/main" id="{8481AD54-CA69-4721-8985-7C16DDD8993D}"/>
              </a:ext>
            </a:extLst>
          </p:cNvPr>
          <p:cNvGrpSpPr>
            <a:grpSpLocks/>
          </p:cNvGrpSpPr>
          <p:nvPr/>
        </p:nvGrpSpPr>
        <p:grpSpPr bwMode="auto">
          <a:xfrm>
            <a:off x="5587742" y="5239084"/>
            <a:ext cx="495300" cy="1258886"/>
            <a:chOff x="5334000" y="3057525"/>
            <a:chExt cx="495300" cy="1258887"/>
          </a:xfrm>
        </p:grpSpPr>
        <p:pic>
          <p:nvPicPr>
            <p:cNvPr id="159" name="Picture 184" descr="Y:\00)テーマ系\2017年テーマ\104)グランデルMC\07)販促\カタログ\単品画像\1005 初稿\PH_A540_0145.jpg">
              <a:extLst>
                <a:ext uri="{FF2B5EF4-FFF2-40B4-BE49-F238E27FC236}">
                  <a16:creationId xmlns:a16="http://schemas.microsoft.com/office/drawing/2014/main" id="{BA58D561-CA5A-459D-AF3A-F5075AA2D4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70513" y="3057525"/>
              <a:ext cx="434975" cy="1081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0" name="正方形/長方形 159">
              <a:extLst>
                <a:ext uri="{FF2B5EF4-FFF2-40B4-BE49-F238E27FC236}">
                  <a16:creationId xmlns:a16="http://schemas.microsoft.com/office/drawing/2014/main" id="{B65DE270-5033-43C8-BEB0-273E99FCA4BD}"/>
                </a:ext>
              </a:extLst>
            </p:cNvPr>
            <p:cNvSpPr/>
            <p:nvPr/>
          </p:nvSpPr>
          <p:spPr bwMode="auto">
            <a:xfrm>
              <a:off x="5334000" y="4100512"/>
              <a:ext cx="495300" cy="21590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altLang="ja-JP" sz="800" b="1" dirty="0">
                  <a:latin typeface="Yu Gothic Medium" panose="020B0500000000000000" pitchFamily="50" charset="-128"/>
                  <a:ea typeface="Yu Gothic Medium" panose="020B0500000000000000" pitchFamily="50" charset="-128"/>
                  <a:sym typeface="Gill Sans" pitchFamily="-84" charset="0"/>
                </a:rPr>
                <a:t>153</a:t>
              </a:r>
              <a:r>
                <a:rPr lang="ja-JP" altLang="en-US" sz="800" b="1" dirty="0">
                  <a:latin typeface="Yu Gothic Medium" panose="020B0500000000000000" pitchFamily="50" charset="-128"/>
                  <a:ea typeface="Yu Gothic Medium" panose="020B0500000000000000" pitchFamily="50" charset="-128"/>
                  <a:sym typeface="Gill Sans" pitchFamily="-84" charset="0"/>
                </a:rPr>
                <a:t>型</a:t>
              </a:r>
            </a:p>
          </p:txBody>
        </p:sp>
      </p:grpSp>
      <p:pic>
        <p:nvPicPr>
          <p:cNvPr id="161" name="Picture 186" descr="Y:\00)テーマ系\2017年テーマ\104)グランデルMC\07)販促\カタログ\単品画像\1005 初稿\PH_A540_0157.jpg">
            <a:extLst>
              <a:ext uri="{FF2B5EF4-FFF2-40B4-BE49-F238E27FC236}">
                <a16:creationId xmlns:a16="http://schemas.microsoft.com/office/drawing/2014/main" id="{44F7830E-5CCC-420F-999F-C82712BBCB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1055" y="2634207"/>
            <a:ext cx="434975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" name="グループ化 3">
            <a:extLst>
              <a:ext uri="{FF2B5EF4-FFF2-40B4-BE49-F238E27FC236}">
                <a16:creationId xmlns:a16="http://schemas.microsoft.com/office/drawing/2014/main" id="{35C5656C-A516-40BA-947D-F2CFB2D109E9}"/>
              </a:ext>
            </a:extLst>
          </p:cNvPr>
          <p:cNvGrpSpPr>
            <a:grpSpLocks/>
          </p:cNvGrpSpPr>
          <p:nvPr/>
        </p:nvGrpSpPr>
        <p:grpSpPr bwMode="auto">
          <a:xfrm>
            <a:off x="6315593" y="1323182"/>
            <a:ext cx="495300" cy="1273173"/>
            <a:chOff x="6062663" y="3059113"/>
            <a:chExt cx="495300" cy="1273493"/>
          </a:xfrm>
        </p:grpSpPr>
        <p:pic>
          <p:nvPicPr>
            <p:cNvPr id="164" name="Picture 185" descr="Y:\00)テーマ系\2017年テーマ\104)グランデルMC\07)販促\カタログ\単品画像\1005 初稿\PH_A540_0155.jpg">
              <a:extLst>
                <a:ext uri="{FF2B5EF4-FFF2-40B4-BE49-F238E27FC236}">
                  <a16:creationId xmlns:a16="http://schemas.microsoft.com/office/drawing/2014/main" id="{0081563F-D05E-446F-AFA2-7978A2798B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0763" y="3059113"/>
              <a:ext cx="434975" cy="1081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5" name="正方形/長方形 164">
              <a:extLst>
                <a:ext uri="{FF2B5EF4-FFF2-40B4-BE49-F238E27FC236}">
                  <a16:creationId xmlns:a16="http://schemas.microsoft.com/office/drawing/2014/main" id="{1DD23257-046A-4A09-B842-B5D89DF8A9BA}"/>
                </a:ext>
              </a:extLst>
            </p:cNvPr>
            <p:cNvSpPr/>
            <p:nvPr/>
          </p:nvSpPr>
          <p:spPr bwMode="auto">
            <a:xfrm>
              <a:off x="6062663" y="4116652"/>
              <a:ext cx="495300" cy="21595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altLang="ja-JP" sz="800" b="1" dirty="0">
                  <a:latin typeface="Yu Gothic Medium" panose="020B0500000000000000" pitchFamily="50" charset="-128"/>
                  <a:ea typeface="Yu Gothic Medium" panose="020B0500000000000000" pitchFamily="50" charset="-128"/>
                  <a:sym typeface="Gill Sans" pitchFamily="-84" charset="0"/>
                </a:rPr>
                <a:t>154</a:t>
              </a:r>
              <a:r>
                <a:rPr lang="ja-JP" altLang="en-US" sz="800" b="1" dirty="0">
                  <a:latin typeface="Yu Gothic Medium" panose="020B0500000000000000" pitchFamily="50" charset="-128"/>
                  <a:ea typeface="Yu Gothic Medium" panose="020B0500000000000000" pitchFamily="50" charset="-128"/>
                  <a:sym typeface="Gill Sans" pitchFamily="-84" charset="0"/>
                </a:rPr>
                <a:t>型</a:t>
              </a:r>
            </a:p>
          </p:txBody>
        </p:sp>
      </p:grpSp>
      <p:sp>
        <p:nvSpPr>
          <p:cNvPr id="166" name="正方形/長方形 165">
            <a:extLst>
              <a:ext uri="{FF2B5EF4-FFF2-40B4-BE49-F238E27FC236}">
                <a16:creationId xmlns:a16="http://schemas.microsoft.com/office/drawing/2014/main" id="{863EDB86-B7D2-4465-BC7C-2935AC465F91}"/>
              </a:ext>
            </a:extLst>
          </p:cNvPr>
          <p:cNvSpPr/>
          <p:nvPr/>
        </p:nvSpPr>
        <p:spPr bwMode="auto">
          <a:xfrm>
            <a:off x="6313648" y="3690958"/>
            <a:ext cx="495300" cy="2159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ja-JP" sz="800" b="1" dirty="0">
                <a:latin typeface="Yu Gothic Medium" panose="020B0500000000000000" pitchFamily="50" charset="-128"/>
                <a:ea typeface="Yu Gothic Medium" panose="020B0500000000000000" pitchFamily="50" charset="-128"/>
                <a:sym typeface="Gill Sans" pitchFamily="-84" charset="0"/>
              </a:rPr>
              <a:t>155</a:t>
            </a:r>
            <a:r>
              <a:rPr lang="ja-JP" altLang="en-US" sz="800" b="1" dirty="0">
                <a:latin typeface="Yu Gothic Medium" panose="020B0500000000000000" pitchFamily="50" charset="-128"/>
                <a:ea typeface="Yu Gothic Medium" panose="020B0500000000000000" pitchFamily="50" charset="-128"/>
                <a:sym typeface="Gill Sans" pitchFamily="-84" charset="0"/>
              </a:rPr>
              <a:t>型</a:t>
            </a:r>
          </a:p>
        </p:txBody>
      </p:sp>
      <p:sp>
        <p:nvSpPr>
          <p:cNvPr id="167" name="正方形/長方形 166">
            <a:extLst>
              <a:ext uri="{FF2B5EF4-FFF2-40B4-BE49-F238E27FC236}">
                <a16:creationId xmlns:a16="http://schemas.microsoft.com/office/drawing/2014/main" id="{297594BE-5C7F-4F5A-B61B-089BAFCCEC04}"/>
              </a:ext>
            </a:extLst>
          </p:cNvPr>
          <p:cNvSpPr/>
          <p:nvPr/>
        </p:nvSpPr>
        <p:spPr bwMode="auto">
          <a:xfrm>
            <a:off x="6335501" y="5002573"/>
            <a:ext cx="495300" cy="2159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ja-JP" sz="800" b="1" dirty="0">
                <a:latin typeface="Yu Gothic Medium" panose="020B0500000000000000" pitchFamily="50" charset="-128"/>
                <a:ea typeface="Yu Gothic Medium" panose="020B0500000000000000" pitchFamily="50" charset="-128"/>
                <a:sym typeface="Gill Sans" pitchFamily="-84" charset="0"/>
              </a:rPr>
              <a:t>156</a:t>
            </a:r>
            <a:r>
              <a:rPr lang="ja-JP" altLang="en-US" sz="800" b="1" dirty="0">
                <a:latin typeface="Yu Gothic Medium" panose="020B0500000000000000" pitchFamily="50" charset="-128"/>
                <a:ea typeface="Yu Gothic Medium" panose="020B0500000000000000" pitchFamily="50" charset="-128"/>
                <a:sym typeface="Gill Sans" pitchFamily="-84" charset="0"/>
              </a:rPr>
              <a:t>型</a:t>
            </a:r>
          </a:p>
        </p:txBody>
      </p:sp>
      <p:pic>
        <p:nvPicPr>
          <p:cNvPr id="168" name="Picture 139" descr="Y:\00)テーマ系\2017年テーマ\104)グランデルMC\07)販促\カタログ\単品画像\1005 初稿\PH_A540_0175.jpg">
            <a:extLst>
              <a:ext uri="{FF2B5EF4-FFF2-40B4-BE49-F238E27FC236}">
                <a16:creationId xmlns:a16="http://schemas.microsoft.com/office/drawing/2014/main" id="{8D333C23-5E0F-4FF1-9340-81648886F7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9467" y="5240902"/>
            <a:ext cx="436563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9" name="正方形/長方形 168">
            <a:extLst>
              <a:ext uri="{FF2B5EF4-FFF2-40B4-BE49-F238E27FC236}">
                <a16:creationId xmlns:a16="http://schemas.microsoft.com/office/drawing/2014/main" id="{920DF33B-A27B-4EE4-A5BB-45AB03A39C34}"/>
              </a:ext>
            </a:extLst>
          </p:cNvPr>
          <p:cNvSpPr/>
          <p:nvPr/>
        </p:nvSpPr>
        <p:spPr bwMode="auto">
          <a:xfrm>
            <a:off x="6327881" y="6290628"/>
            <a:ext cx="495300" cy="2159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ja-JP" sz="800" b="1" dirty="0">
                <a:latin typeface="Yu Gothic Medium" panose="020B0500000000000000" pitchFamily="50" charset="-128"/>
                <a:ea typeface="Yu Gothic Medium" panose="020B0500000000000000" pitchFamily="50" charset="-128"/>
                <a:sym typeface="Gill Sans" pitchFamily="-84" charset="0"/>
              </a:rPr>
              <a:t>171</a:t>
            </a:r>
            <a:r>
              <a:rPr lang="ja-JP" altLang="en-US" sz="800" b="1" dirty="0">
                <a:latin typeface="Yu Gothic Medium" panose="020B0500000000000000" pitchFamily="50" charset="-128"/>
                <a:ea typeface="Yu Gothic Medium" panose="020B0500000000000000" pitchFamily="50" charset="-128"/>
                <a:sym typeface="Gill Sans" pitchFamily="-84" charset="0"/>
              </a:rPr>
              <a:t>型</a:t>
            </a:r>
          </a:p>
        </p:txBody>
      </p:sp>
      <p:pic>
        <p:nvPicPr>
          <p:cNvPr id="170" name="Picture 72" descr="Y:\00)テーマ系\2017年テーマ\104)グランデルMC\07)販促\カタログ\単品画像\1005 初稿\PH_A540_0181.jpg">
            <a:extLst>
              <a:ext uri="{FF2B5EF4-FFF2-40B4-BE49-F238E27FC236}">
                <a16:creationId xmlns:a16="http://schemas.microsoft.com/office/drawing/2014/main" id="{5180E7B5-6565-4363-ABDB-745465BBF9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60325" y="1321118"/>
            <a:ext cx="43497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1" name="正方形/長方形 170">
            <a:extLst>
              <a:ext uri="{FF2B5EF4-FFF2-40B4-BE49-F238E27FC236}">
                <a16:creationId xmlns:a16="http://schemas.microsoft.com/office/drawing/2014/main" id="{149DBD8B-F78E-4C69-8EFA-73F903610BC6}"/>
              </a:ext>
            </a:extLst>
          </p:cNvPr>
          <p:cNvSpPr/>
          <p:nvPr/>
        </p:nvSpPr>
        <p:spPr bwMode="auto">
          <a:xfrm>
            <a:off x="7053741" y="2383155"/>
            <a:ext cx="495300" cy="2159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ja-JP" sz="800" b="1" dirty="0">
                <a:latin typeface="Yu Gothic Medium" panose="020B0500000000000000" pitchFamily="50" charset="-128"/>
                <a:ea typeface="Yu Gothic Medium" panose="020B0500000000000000" pitchFamily="50" charset="-128"/>
                <a:sym typeface="Gill Sans" pitchFamily="-84" charset="0"/>
              </a:rPr>
              <a:t>172</a:t>
            </a:r>
            <a:r>
              <a:rPr lang="ja-JP" altLang="en-US" sz="800" b="1" dirty="0">
                <a:latin typeface="Yu Gothic Medium" panose="020B0500000000000000" pitchFamily="50" charset="-128"/>
                <a:ea typeface="Yu Gothic Medium" panose="020B0500000000000000" pitchFamily="50" charset="-128"/>
                <a:sym typeface="Gill Sans" pitchFamily="-84" charset="0"/>
              </a:rPr>
              <a:t>型</a:t>
            </a:r>
          </a:p>
        </p:txBody>
      </p:sp>
      <p:pic>
        <p:nvPicPr>
          <p:cNvPr id="172" name="Picture 73" descr="Y:\00)テーマ系\2017年テーマ\104)グランデルMC\07)販促\カタログ\単品画像\1005 初稿\PH_A540_0185.jpg">
            <a:extLst>
              <a:ext uri="{FF2B5EF4-FFF2-40B4-BE49-F238E27FC236}">
                <a16:creationId xmlns:a16="http://schemas.microsoft.com/office/drawing/2014/main" id="{3D39A3CC-D645-4A6B-8D04-C3B1036279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63822" y="2628718"/>
            <a:ext cx="43497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3" name="正方形/長方形 172">
            <a:extLst>
              <a:ext uri="{FF2B5EF4-FFF2-40B4-BE49-F238E27FC236}">
                <a16:creationId xmlns:a16="http://schemas.microsoft.com/office/drawing/2014/main" id="{FE95EDE5-8415-449A-A36B-7A0CB8D5C172}"/>
              </a:ext>
            </a:extLst>
          </p:cNvPr>
          <p:cNvSpPr/>
          <p:nvPr/>
        </p:nvSpPr>
        <p:spPr bwMode="auto">
          <a:xfrm>
            <a:off x="7043247" y="3689740"/>
            <a:ext cx="495300" cy="2159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ja-JP" sz="800" b="1" dirty="0">
                <a:latin typeface="Yu Gothic Medium" panose="020B0500000000000000" pitchFamily="50" charset="-128"/>
                <a:ea typeface="Yu Gothic Medium" panose="020B0500000000000000" pitchFamily="50" charset="-128"/>
                <a:sym typeface="Gill Sans" pitchFamily="-84" charset="0"/>
              </a:rPr>
              <a:t>173</a:t>
            </a:r>
            <a:r>
              <a:rPr lang="ja-JP" altLang="en-US" sz="800" b="1" dirty="0">
                <a:latin typeface="Yu Gothic Medium" panose="020B0500000000000000" pitchFamily="50" charset="-128"/>
                <a:ea typeface="Yu Gothic Medium" panose="020B0500000000000000" pitchFamily="50" charset="-128"/>
                <a:sym typeface="Gill Sans" pitchFamily="-84" charset="0"/>
              </a:rPr>
              <a:t>型</a:t>
            </a:r>
          </a:p>
        </p:txBody>
      </p:sp>
      <p:grpSp>
        <p:nvGrpSpPr>
          <p:cNvPr id="175" name="グループ化 1">
            <a:extLst>
              <a:ext uri="{FF2B5EF4-FFF2-40B4-BE49-F238E27FC236}">
                <a16:creationId xmlns:a16="http://schemas.microsoft.com/office/drawing/2014/main" id="{CF437A60-022C-47E8-8C97-3B4F8F6FD6B6}"/>
              </a:ext>
            </a:extLst>
          </p:cNvPr>
          <p:cNvGrpSpPr>
            <a:grpSpLocks/>
          </p:cNvGrpSpPr>
          <p:nvPr/>
        </p:nvGrpSpPr>
        <p:grpSpPr bwMode="auto">
          <a:xfrm>
            <a:off x="7045557" y="3933513"/>
            <a:ext cx="495300" cy="1284281"/>
            <a:chOff x="5281775" y="5331291"/>
            <a:chExt cx="495300" cy="1284143"/>
          </a:xfrm>
        </p:grpSpPr>
        <p:pic>
          <p:nvPicPr>
            <p:cNvPr id="180" name="Picture 74" descr="Y:\00)テーマ系\2017年テーマ\104)グランデルMC\07)販促\カタログ\単品画像\1005 初稿\PH_A540_0197.jpg">
              <a:extLst>
                <a:ext uri="{FF2B5EF4-FFF2-40B4-BE49-F238E27FC236}">
                  <a16:creationId xmlns:a16="http://schemas.microsoft.com/office/drawing/2014/main" id="{B016613D-BD7D-441B-8873-866268F4AB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7469" y="5331291"/>
              <a:ext cx="435601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1" name="正方形/長方形 180">
              <a:extLst>
                <a:ext uri="{FF2B5EF4-FFF2-40B4-BE49-F238E27FC236}">
                  <a16:creationId xmlns:a16="http://schemas.microsoft.com/office/drawing/2014/main" id="{17C1D0BC-63CB-42CA-8224-7356201DF1B9}"/>
                </a:ext>
              </a:extLst>
            </p:cNvPr>
            <p:cNvSpPr/>
            <p:nvPr/>
          </p:nvSpPr>
          <p:spPr bwMode="auto">
            <a:xfrm>
              <a:off x="5281775" y="6399557"/>
              <a:ext cx="495300" cy="21587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altLang="ja-JP" sz="800" b="1" dirty="0">
                  <a:latin typeface="Yu Gothic Medium" panose="020B0500000000000000" pitchFamily="50" charset="-128"/>
                  <a:ea typeface="Yu Gothic Medium" panose="020B0500000000000000" pitchFamily="50" charset="-128"/>
                  <a:sym typeface="Gill Sans" pitchFamily="-84" charset="0"/>
                </a:rPr>
                <a:t>174</a:t>
              </a:r>
              <a:r>
                <a:rPr lang="ja-JP" altLang="en-US" sz="800" b="1" dirty="0">
                  <a:latin typeface="Yu Gothic Medium" panose="020B0500000000000000" pitchFamily="50" charset="-128"/>
                  <a:ea typeface="Yu Gothic Medium" panose="020B0500000000000000" pitchFamily="50" charset="-128"/>
                  <a:sym typeface="Gill Sans" pitchFamily="-84" charset="0"/>
                </a:rPr>
                <a:t>型</a:t>
              </a:r>
            </a:p>
          </p:txBody>
        </p:sp>
      </p:grpSp>
      <p:pic>
        <p:nvPicPr>
          <p:cNvPr id="182" name="Picture 81" descr="Y:\00)テーマ系\2017年テーマ\104)グランデルMC\07)販促\カタログ\単品画像\1005 初稿\PH_A540_0205.jpg">
            <a:extLst>
              <a:ext uri="{FF2B5EF4-FFF2-40B4-BE49-F238E27FC236}">
                <a16:creationId xmlns:a16="http://schemas.microsoft.com/office/drawing/2014/main" id="{5471CB9A-6149-408F-BF4A-18B668D735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82525" y="2630796"/>
            <a:ext cx="434975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8" name="正方形/長方形 197">
            <a:extLst>
              <a:ext uri="{FF2B5EF4-FFF2-40B4-BE49-F238E27FC236}">
                <a16:creationId xmlns:a16="http://schemas.microsoft.com/office/drawing/2014/main" id="{02C6F7E1-9233-4728-8E2D-3F22769B09C6}"/>
              </a:ext>
            </a:extLst>
          </p:cNvPr>
          <p:cNvSpPr/>
          <p:nvPr/>
        </p:nvSpPr>
        <p:spPr bwMode="auto">
          <a:xfrm>
            <a:off x="8058712" y="3691245"/>
            <a:ext cx="495300" cy="2159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ja-JP" sz="800" b="1" dirty="0">
                <a:latin typeface="Yu Gothic Medium" panose="020B0500000000000000" pitchFamily="50" charset="-128"/>
                <a:ea typeface="Yu Gothic Medium" panose="020B0500000000000000" pitchFamily="50" charset="-128"/>
                <a:sym typeface="Gill Sans" pitchFamily="-84" charset="0"/>
              </a:rPr>
              <a:t>181</a:t>
            </a:r>
            <a:r>
              <a:rPr lang="ja-JP" altLang="en-US" sz="800" b="1" dirty="0">
                <a:latin typeface="Yu Gothic Medium" panose="020B0500000000000000" pitchFamily="50" charset="-128"/>
                <a:ea typeface="Yu Gothic Medium" panose="020B0500000000000000" pitchFamily="50" charset="-128"/>
                <a:sym typeface="Gill Sans" pitchFamily="-84" charset="0"/>
              </a:rPr>
              <a:t>型</a:t>
            </a:r>
          </a:p>
        </p:txBody>
      </p:sp>
      <p:sp>
        <p:nvSpPr>
          <p:cNvPr id="216" name="正方形/長方形 215">
            <a:extLst>
              <a:ext uri="{FF2B5EF4-FFF2-40B4-BE49-F238E27FC236}">
                <a16:creationId xmlns:a16="http://schemas.microsoft.com/office/drawing/2014/main" id="{16FF1C3A-CC41-45C3-8954-C3D32F84FA37}"/>
              </a:ext>
            </a:extLst>
          </p:cNvPr>
          <p:cNvSpPr/>
          <p:nvPr/>
        </p:nvSpPr>
        <p:spPr bwMode="auto">
          <a:xfrm>
            <a:off x="8071613" y="5001916"/>
            <a:ext cx="495300" cy="2159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ja-JP" sz="800" b="1" dirty="0">
                <a:latin typeface="Yu Gothic Medium" panose="020B0500000000000000" pitchFamily="50" charset="-128"/>
                <a:ea typeface="Yu Gothic Medium" panose="020B0500000000000000" pitchFamily="50" charset="-128"/>
                <a:sym typeface="Gill Sans" pitchFamily="-84" charset="0"/>
              </a:rPr>
              <a:t>182</a:t>
            </a:r>
            <a:r>
              <a:rPr lang="ja-JP" altLang="en-US" sz="800" b="1" dirty="0">
                <a:latin typeface="Yu Gothic Medium" panose="020B0500000000000000" pitchFamily="50" charset="-128"/>
                <a:ea typeface="Yu Gothic Medium" panose="020B0500000000000000" pitchFamily="50" charset="-128"/>
                <a:sym typeface="Gill Sans" pitchFamily="-84" charset="0"/>
              </a:rPr>
              <a:t>型</a:t>
            </a:r>
          </a:p>
        </p:txBody>
      </p:sp>
      <p:pic>
        <p:nvPicPr>
          <p:cNvPr id="217" name="Picture 83" descr="Y:\00)テーマ系\2017年テーマ\104)グランデルMC\07)販促\カタログ\単品画像\1005 初稿\PH_A540_0219.jpg">
            <a:extLst>
              <a:ext uri="{FF2B5EF4-FFF2-40B4-BE49-F238E27FC236}">
                <a16:creationId xmlns:a16="http://schemas.microsoft.com/office/drawing/2014/main" id="{4FF5E8FE-0222-4239-916F-FAA25B8B7B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0364" y="5240357"/>
            <a:ext cx="434975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9" name="正方形/長方形 218">
            <a:extLst>
              <a:ext uri="{FF2B5EF4-FFF2-40B4-BE49-F238E27FC236}">
                <a16:creationId xmlns:a16="http://schemas.microsoft.com/office/drawing/2014/main" id="{95CCED8A-E1AB-486A-BEB8-8D061C95FB07}"/>
              </a:ext>
            </a:extLst>
          </p:cNvPr>
          <p:cNvSpPr/>
          <p:nvPr/>
        </p:nvSpPr>
        <p:spPr bwMode="auto">
          <a:xfrm>
            <a:off x="8060201" y="6294456"/>
            <a:ext cx="495300" cy="2159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ja-JP" sz="800" b="1" dirty="0">
                <a:latin typeface="Yu Gothic Medium" panose="020B0500000000000000" pitchFamily="50" charset="-128"/>
                <a:ea typeface="Yu Gothic Medium" panose="020B0500000000000000" pitchFamily="50" charset="-128"/>
                <a:sym typeface="Gill Sans" pitchFamily="-84" charset="0"/>
              </a:rPr>
              <a:t>183</a:t>
            </a:r>
            <a:r>
              <a:rPr lang="ja-JP" altLang="en-US" sz="800" b="1" dirty="0">
                <a:latin typeface="Yu Gothic Medium" panose="020B0500000000000000" pitchFamily="50" charset="-128"/>
                <a:ea typeface="Yu Gothic Medium" panose="020B0500000000000000" pitchFamily="50" charset="-128"/>
                <a:sym typeface="Gill Sans" pitchFamily="-84" charset="0"/>
              </a:rPr>
              <a:t>型</a:t>
            </a:r>
          </a:p>
        </p:txBody>
      </p:sp>
      <p:sp>
        <p:nvSpPr>
          <p:cNvPr id="220" name="正方形/長方形 219">
            <a:extLst>
              <a:ext uri="{FF2B5EF4-FFF2-40B4-BE49-F238E27FC236}">
                <a16:creationId xmlns:a16="http://schemas.microsoft.com/office/drawing/2014/main" id="{E4837B20-9574-4A68-B1E1-F3EF76A3733A}"/>
              </a:ext>
            </a:extLst>
          </p:cNvPr>
          <p:cNvSpPr/>
          <p:nvPr/>
        </p:nvSpPr>
        <p:spPr bwMode="auto">
          <a:xfrm>
            <a:off x="9141361" y="2384957"/>
            <a:ext cx="495300" cy="2159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ja-JP" sz="800" b="1" dirty="0">
                <a:latin typeface="Yu Gothic Medium" panose="020B0500000000000000" pitchFamily="50" charset="-128"/>
                <a:ea typeface="Yu Gothic Medium" panose="020B0500000000000000" pitchFamily="50" charset="-128"/>
                <a:sym typeface="Gill Sans" pitchFamily="-84" charset="0"/>
              </a:rPr>
              <a:t>191</a:t>
            </a:r>
            <a:r>
              <a:rPr lang="ja-JP" altLang="en-US" sz="800" b="1" dirty="0">
                <a:latin typeface="Yu Gothic Medium" panose="020B0500000000000000" pitchFamily="50" charset="-128"/>
                <a:ea typeface="Yu Gothic Medium" panose="020B0500000000000000" pitchFamily="50" charset="-128"/>
                <a:sym typeface="Gill Sans" pitchFamily="-84" charset="0"/>
              </a:rPr>
              <a:t>型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2931AE23-67A9-45F2-A9FF-BFA145B8B7FC}"/>
              </a:ext>
            </a:extLst>
          </p:cNvPr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4755" y="1320673"/>
            <a:ext cx="435602" cy="1080000"/>
          </a:xfrm>
          <a:prstGeom prst="rect">
            <a:avLst/>
          </a:prstGeom>
        </p:spPr>
      </p:pic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8099C27E-1C8B-44C4-96F3-016D2EA6FE6F}"/>
              </a:ext>
            </a:extLst>
          </p:cNvPr>
          <p:cNvSpPr/>
          <p:nvPr/>
        </p:nvSpPr>
        <p:spPr bwMode="auto">
          <a:xfrm>
            <a:off x="2231568" y="2383458"/>
            <a:ext cx="495300" cy="2159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ja-JP" sz="800" b="1" dirty="0">
                <a:latin typeface="Yu Gothic Medium" panose="020B0500000000000000" pitchFamily="50" charset="-128"/>
                <a:ea typeface="Yu Gothic Medium" panose="020B0500000000000000" pitchFamily="50" charset="-128"/>
                <a:sym typeface="Gill Sans" pitchFamily="-84" charset="0"/>
              </a:rPr>
              <a:t>501</a:t>
            </a:r>
            <a:r>
              <a:rPr lang="ja-JP" altLang="en-US" sz="800" b="1" dirty="0">
                <a:latin typeface="Yu Gothic Medium" panose="020B0500000000000000" pitchFamily="50" charset="-128"/>
                <a:ea typeface="Yu Gothic Medium" panose="020B0500000000000000" pitchFamily="50" charset="-128"/>
                <a:sym typeface="Gill Sans" pitchFamily="-84" charset="0"/>
              </a:rPr>
              <a:t>型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2854477A-B861-4A58-8057-F3B6907182E5}"/>
              </a:ext>
            </a:extLst>
          </p:cNvPr>
          <p:cNvSpPr/>
          <p:nvPr/>
        </p:nvSpPr>
        <p:spPr bwMode="auto">
          <a:xfrm>
            <a:off x="2244413" y="3694595"/>
            <a:ext cx="495300" cy="2159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ja-JP" sz="800" b="1" dirty="0">
                <a:latin typeface="Yu Gothic Medium" panose="020B0500000000000000" pitchFamily="50" charset="-128"/>
                <a:ea typeface="Yu Gothic Medium" panose="020B0500000000000000" pitchFamily="50" charset="-128"/>
                <a:sym typeface="Gill Sans" pitchFamily="-84" charset="0"/>
              </a:rPr>
              <a:t>502</a:t>
            </a:r>
            <a:r>
              <a:rPr lang="ja-JP" altLang="en-US" sz="800" b="1" dirty="0">
                <a:latin typeface="Yu Gothic Medium" panose="020B0500000000000000" pitchFamily="50" charset="-128"/>
                <a:ea typeface="Yu Gothic Medium" panose="020B0500000000000000" pitchFamily="50" charset="-128"/>
                <a:sym typeface="Gill Sans" pitchFamily="-84" charset="0"/>
              </a:rPr>
              <a:t>型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A0480223-0237-4A76-8701-3B3B58A5D89E}"/>
              </a:ext>
            </a:extLst>
          </p:cNvPr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2534" y="2634751"/>
            <a:ext cx="435602" cy="108000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31B2782C-6E54-4736-AE6C-7ECD423475FF}"/>
              </a:ext>
            </a:extLst>
          </p:cNvPr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9795" y="1320618"/>
            <a:ext cx="435601" cy="1080000"/>
          </a:xfrm>
          <a:prstGeom prst="rect">
            <a:avLst/>
          </a:prstGeom>
        </p:spPr>
      </p:pic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BB2EB737-C603-497E-A838-9592C84684B4}"/>
              </a:ext>
            </a:extLst>
          </p:cNvPr>
          <p:cNvSpPr/>
          <p:nvPr/>
        </p:nvSpPr>
        <p:spPr bwMode="auto">
          <a:xfrm>
            <a:off x="3842447" y="2383155"/>
            <a:ext cx="495300" cy="2159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ja-JP" sz="800" b="1" dirty="0">
                <a:latin typeface="Yu Gothic Medium" panose="020B0500000000000000" pitchFamily="50" charset="-128"/>
                <a:ea typeface="Yu Gothic Medium" panose="020B0500000000000000" pitchFamily="50" charset="-128"/>
                <a:sym typeface="Gill Sans" pitchFamily="-84" charset="0"/>
              </a:rPr>
              <a:t>521</a:t>
            </a:r>
            <a:r>
              <a:rPr lang="ja-JP" altLang="en-US" sz="800" b="1" dirty="0">
                <a:latin typeface="Yu Gothic Medium" panose="020B0500000000000000" pitchFamily="50" charset="-128"/>
                <a:ea typeface="Yu Gothic Medium" panose="020B0500000000000000" pitchFamily="50" charset="-128"/>
                <a:sym typeface="Gill Sans" pitchFamily="-84" charset="0"/>
              </a:rPr>
              <a:t>型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532CACF8-4636-425D-95B0-3B228F67909E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8972" y="1323183"/>
            <a:ext cx="435602" cy="1080000"/>
          </a:xfrm>
          <a:prstGeom prst="rect">
            <a:avLst/>
          </a:prstGeom>
        </p:spPr>
      </p:pic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F5FEA195-20DC-47DE-96EB-172B5E20D845}"/>
              </a:ext>
            </a:extLst>
          </p:cNvPr>
          <p:cNvSpPr/>
          <p:nvPr/>
        </p:nvSpPr>
        <p:spPr bwMode="auto">
          <a:xfrm>
            <a:off x="5587222" y="2382829"/>
            <a:ext cx="495300" cy="2159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ja-JP" sz="800" b="1" dirty="0">
                <a:latin typeface="Yu Gothic Medium" panose="020B0500000000000000" pitchFamily="50" charset="-128"/>
                <a:ea typeface="Yu Gothic Medium" panose="020B0500000000000000" pitchFamily="50" charset="-128"/>
                <a:sym typeface="Gill Sans" pitchFamily="-84" charset="0"/>
              </a:rPr>
              <a:t>551</a:t>
            </a:r>
            <a:r>
              <a:rPr lang="ja-JP" altLang="en-US" sz="800" b="1" dirty="0">
                <a:latin typeface="Yu Gothic Medium" panose="020B0500000000000000" pitchFamily="50" charset="-128"/>
                <a:ea typeface="Yu Gothic Medium" panose="020B0500000000000000" pitchFamily="50" charset="-128"/>
                <a:sym typeface="Gill Sans" pitchFamily="-84" charset="0"/>
              </a:rPr>
              <a:t>型</a:t>
            </a: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C5A32C10-9CBC-4E5D-A87B-825BC0D554D9}"/>
              </a:ext>
            </a:extLst>
          </p:cNvPr>
          <p:cNvSpPr/>
          <p:nvPr/>
        </p:nvSpPr>
        <p:spPr bwMode="auto">
          <a:xfrm>
            <a:off x="8060754" y="2381725"/>
            <a:ext cx="495300" cy="2159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ja-JP" sz="800" b="1" dirty="0">
                <a:latin typeface="Yu Gothic Medium" panose="020B0500000000000000" pitchFamily="50" charset="-128"/>
                <a:ea typeface="Yu Gothic Medium" panose="020B0500000000000000" pitchFamily="50" charset="-128"/>
                <a:sym typeface="Gill Sans" pitchFamily="-84" charset="0"/>
              </a:rPr>
              <a:t>582</a:t>
            </a:r>
            <a:r>
              <a:rPr lang="ja-JP" altLang="en-US" sz="800" b="1" dirty="0">
                <a:latin typeface="Yu Gothic Medium" panose="020B0500000000000000" pitchFamily="50" charset="-128"/>
                <a:ea typeface="Yu Gothic Medium" panose="020B0500000000000000" pitchFamily="50" charset="-128"/>
                <a:sym typeface="Gill Sans" pitchFamily="-84" charset="0"/>
              </a:rPr>
              <a:t>型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808CF7B7-C1E1-4289-8948-99C657DD37B3}"/>
              </a:ext>
            </a:extLst>
          </p:cNvPr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5433" y="1320616"/>
            <a:ext cx="435602" cy="108000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E74B38A1-FE2A-4AD3-A4EC-1E48B6B862AA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4432" y="3938419"/>
            <a:ext cx="436263" cy="108000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0CEB2CDD-A31E-441D-8AB3-65AE54EB6C75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0588" y="3930560"/>
            <a:ext cx="432871" cy="1071604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C1A11FC7-7171-4DCD-8BE6-69971AC88E17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56050" y="1314266"/>
            <a:ext cx="437767" cy="1083723"/>
          </a:xfrm>
          <a:prstGeom prst="rect">
            <a:avLst/>
          </a:prstGeom>
        </p:spPr>
      </p:pic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803F17B6-E48D-4328-A53A-1BA2B21626A2}"/>
              </a:ext>
            </a:extLst>
          </p:cNvPr>
          <p:cNvSpPr/>
          <p:nvPr/>
        </p:nvSpPr>
        <p:spPr>
          <a:xfrm>
            <a:off x="2090044" y="1070610"/>
            <a:ext cx="1423041" cy="14684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en-US" altLang="ja-JP" sz="700" b="1" dirty="0">
                <a:solidFill>
                  <a:schemeClr val="bg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</a:rPr>
              <a:t>GRACE STYLE</a:t>
            </a:r>
            <a:endParaRPr lang="ja-JP" altLang="en-US" sz="700" b="1" dirty="0">
              <a:solidFill>
                <a:schemeClr val="bg1"/>
              </a:solidFill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cxnSp>
        <p:nvCxnSpPr>
          <p:cNvPr id="103" name="直線コネクタ 102">
            <a:extLst>
              <a:ext uri="{FF2B5EF4-FFF2-40B4-BE49-F238E27FC236}">
                <a16:creationId xmlns:a16="http://schemas.microsoft.com/office/drawing/2014/main" id="{486F316E-2DB4-4215-9ECD-EFE5516787E6}"/>
              </a:ext>
            </a:extLst>
          </p:cNvPr>
          <p:cNvCxnSpPr>
            <a:cxnSpLocks/>
          </p:cNvCxnSpPr>
          <p:nvPr/>
        </p:nvCxnSpPr>
        <p:spPr>
          <a:xfrm>
            <a:off x="961661" y="1048116"/>
            <a:ext cx="0" cy="4956175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直線コネクタ 103">
            <a:extLst>
              <a:ext uri="{FF2B5EF4-FFF2-40B4-BE49-F238E27FC236}">
                <a16:creationId xmlns:a16="http://schemas.microsoft.com/office/drawing/2014/main" id="{B2250F51-69FD-454D-AD73-ADA4BD0BDC81}"/>
              </a:ext>
            </a:extLst>
          </p:cNvPr>
          <p:cNvCxnSpPr>
            <a:cxnSpLocks/>
          </p:cNvCxnSpPr>
          <p:nvPr/>
        </p:nvCxnSpPr>
        <p:spPr>
          <a:xfrm>
            <a:off x="5319735" y="1069493"/>
            <a:ext cx="0" cy="5346779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6B670F31-856C-423F-AD38-5EF596933B8D}"/>
              </a:ext>
            </a:extLst>
          </p:cNvPr>
          <p:cNvSpPr/>
          <p:nvPr/>
        </p:nvSpPr>
        <p:spPr>
          <a:xfrm>
            <a:off x="5473044" y="1079023"/>
            <a:ext cx="2156082" cy="15157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en-US" altLang="ja-JP" sz="700" b="1" dirty="0">
                <a:solidFill>
                  <a:schemeClr val="bg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</a:rPr>
              <a:t>MINIMAL STYLE</a:t>
            </a:r>
            <a:endParaRPr lang="ja-JP" altLang="en-US" sz="700" b="1" dirty="0">
              <a:solidFill>
                <a:schemeClr val="bg1"/>
              </a:solidFill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107" name="正方形/長方形 106">
            <a:extLst>
              <a:ext uri="{FF2B5EF4-FFF2-40B4-BE49-F238E27FC236}">
                <a16:creationId xmlns:a16="http://schemas.microsoft.com/office/drawing/2014/main" id="{15C44CF0-03E3-4391-8EA9-EEFFF5D8A480}"/>
              </a:ext>
            </a:extLst>
          </p:cNvPr>
          <p:cNvSpPr/>
          <p:nvPr/>
        </p:nvSpPr>
        <p:spPr>
          <a:xfrm>
            <a:off x="3781092" y="1070610"/>
            <a:ext cx="1388292" cy="15999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en-US" altLang="ja-JP" sz="700" b="1" dirty="0">
                <a:solidFill>
                  <a:schemeClr val="bg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</a:rPr>
              <a:t>INDIVITY STYLE</a:t>
            </a:r>
            <a:endParaRPr lang="ja-JP" altLang="en-US" sz="700" b="1" dirty="0">
              <a:solidFill>
                <a:schemeClr val="bg1"/>
              </a:solidFill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110" name="正方形/長方形 109">
            <a:extLst>
              <a:ext uri="{FF2B5EF4-FFF2-40B4-BE49-F238E27FC236}">
                <a16:creationId xmlns:a16="http://schemas.microsoft.com/office/drawing/2014/main" id="{1051E13B-B144-49ED-A9FA-1CC5C5057F47}"/>
              </a:ext>
            </a:extLst>
          </p:cNvPr>
          <p:cNvSpPr/>
          <p:nvPr/>
        </p:nvSpPr>
        <p:spPr>
          <a:xfrm>
            <a:off x="7895354" y="1082642"/>
            <a:ext cx="802332" cy="14795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en-US" altLang="ja-JP" sz="700" b="1" dirty="0">
                <a:solidFill>
                  <a:schemeClr val="bg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</a:rPr>
              <a:t>PLAIN STYLE</a:t>
            </a:r>
            <a:endParaRPr lang="ja-JP" altLang="en-US" sz="700" b="1" dirty="0">
              <a:solidFill>
                <a:schemeClr val="bg1"/>
              </a:solidFill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111" name="正方形/長方形 110">
            <a:extLst>
              <a:ext uri="{FF2B5EF4-FFF2-40B4-BE49-F238E27FC236}">
                <a16:creationId xmlns:a16="http://schemas.microsoft.com/office/drawing/2014/main" id="{CC9F4360-9D0B-4AA5-A163-5791D594EC70}"/>
              </a:ext>
            </a:extLst>
          </p:cNvPr>
          <p:cNvSpPr/>
          <p:nvPr/>
        </p:nvSpPr>
        <p:spPr>
          <a:xfrm>
            <a:off x="8963470" y="1070610"/>
            <a:ext cx="801540" cy="14684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en-US" altLang="ja-JP" sz="700" b="1" dirty="0">
                <a:solidFill>
                  <a:schemeClr val="bg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</a:rPr>
              <a:t>CLASSIC STYLE</a:t>
            </a:r>
            <a:endParaRPr lang="ja-JP" altLang="en-US" sz="700" b="1" dirty="0">
              <a:solidFill>
                <a:schemeClr val="bg1"/>
              </a:solidFill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D4C3473A-F38D-4E73-A114-6FF9D567D3A9}"/>
              </a:ext>
            </a:extLst>
          </p:cNvPr>
          <p:cNvSpPr/>
          <p:nvPr/>
        </p:nvSpPr>
        <p:spPr>
          <a:xfrm>
            <a:off x="676560" y="2453061"/>
            <a:ext cx="179732" cy="78629"/>
          </a:xfrm>
          <a:prstGeom prst="roundRect">
            <a:avLst/>
          </a:prstGeom>
          <a:solidFill>
            <a:srgbClr val="8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500" b="1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HG1</a:t>
            </a:r>
            <a:endParaRPr kumimoji="1" lang="ja-JP" altLang="en-US" sz="500" b="1" dirty="0"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112" name="四角形: 角を丸くする 111">
            <a:extLst>
              <a:ext uri="{FF2B5EF4-FFF2-40B4-BE49-F238E27FC236}">
                <a16:creationId xmlns:a16="http://schemas.microsoft.com/office/drawing/2014/main" id="{68907538-2FD9-4988-8F4A-8685E2DF8AE0}"/>
              </a:ext>
            </a:extLst>
          </p:cNvPr>
          <p:cNvSpPr/>
          <p:nvPr/>
        </p:nvSpPr>
        <p:spPr>
          <a:xfrm>
            <a:off x="1606868" y="2464512"/>
            <a:ext cx="179732" cy="78629"/>
          </a:xfrm>
          <a:prstGeom prst="roundRect">
            <a:avLst/>
          </a:prstGeom>
          <a:solidFill>
            <a:srgbClr val="8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500" b="1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HG1</a:t>
            </a:r>
            <a:endParaRPr kumimoji="1" lang="ja-JP" altLang="en-US" sz="500" b="1" dirty="0"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116" name="四角形: 角を丸くする 115">
            <a:extLst>
              <a:ext uri="{FF2B5EF4-FFF2-40B4-BE49-F238E27FC236}">
                <a16:creationId xmlns:a16="http://schemas.microsoft.com/office/drawing/2014/main" id="{189BBF74-3AB7-421C-9EDC-42DB16609C73}"/>
              </a:ext>
            </a:extLst>
          </p:cNvPr>
          <p:cNvSpPr/>
          <p:nvPr/>
        </p:nvSpPr>
        <p:spPr>
          <a:xfrm>
            <a:off x="676560" y="3771667"/>
            <a:ext cx="179732" cy="78629"/>
          </a:xfrm>
          <a:prstGeom prst="roundRect">
            <a:avLst/>
          </a:prstGeom>
          <a:solidFill>
            <a:srgbClr val="8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500" b="1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HG1</a:t>
            </a:r>
            <a:endParaRPr kumimoji="1" lang="ja-JP" altLang="en-US" sz="500" b="1" dirty="0"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119" name="四角形: 角を丸くする 118">
            <a:extLst>
              <a:ext uri="{FF2B5EF4-FFF2-40B4-BE49-F238E27FC236}">
                <a16:creationId xmlns:a16="http://schemas.microsoft.com/office/drawing/2014/main" id="{F5C2B6FD-0D0D-40FA-85DE-6BCC602C8F47}"/>
              </a:ext>
            </a:extLst>
          </p:cNvPr>
          <p:cNvSpPr/>
          <p:nvPr/>
        </p:nvSpPr>
        <p:spPr>
          <a:xfrm>
            <a:off x="2649847" y="2449276"/>
            <a:ext cx="179732" cy="78629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500" b="1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ST</a:t>
            </a:r>
            <a:r>
              <a:rPr kumimoji="1" lang="en-US" altLang="ja-JP" sz="500" b="1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1</a:t>
            </a:r>
            <a:endParaRPr kumimoji="1" lang="ja-JP" altLang="en-US" sz="500" b="1" dirty="0"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162" name="四角形: 角を丸くする 161">
            <a:extLst>
              <a:ext uri="{FF2B5EF4-FFF2-40B4-BE49-F238E27FC236}">
                <a16:creationId xmlns:a16="http://schemas.microsoft.com/office/drawing/2014/main" id="{047A1CDB-A1D1-4132-96BC-4ECFAB5C569E}"/>
              </a:ext>
            </a:extLst>
          </p:cNvPr>
          <p:cNvSpPr/>
          <p:nvPr/>
        </p:nvSpPr>
        <p:spPr>
          <a:xfrm>
            <a:off x="2654251" y="3755599"/>
            <a:ext cx="179732" cy="78629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500" b="1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ST</a:t>
            </a:r>
            <a:r>
              <a:rPr kumimoji="1" lang="en-US" altLang="ja-JP" sz="500" b="1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1</a:t>
            </a:r>
            <a:endParaRPr kumimoji="1" lang="ja-JP" altLang="en-US" sz="500" b="1" dirty="0"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174" name="四角形: 角を丸くする 173">
            <a:extLst>
              <a:ext uri="{FF2B5EF4-FFF2-40B4-BE49-F238E27FC236}">
                <a16:creationId xmlns:a16="http://schemas.microsoft.com/office/drawing/2014/main" id="{FB6680DC-BC8A-4A8A-A31D-9C1B292DE349}"/>
              </a:ext>
            </a:extLst>
          </p:cNvPr>
          <p:cNvSpPr/>
          <p:nvPr/>
        </p:nvSpPr>
        <p:spPr>
          <a:xfrm>
            <a:off x="2649847" y="5065560"/>
            <a:ext cx="179732" cy="78629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500" b="1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ST2</a:t>
            </a:r>
            <a:endParaRPr kumimoji="1" lang="ja-JP" altLang="en-US" sz="500" b="1" dirty="0"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176" name="四角形: 角を丸くする 175">
            <a:extLst>
              <a:ext uri="{FF2B5EF4-FFF2-40B4-BE49-F238E27FC236}">
                <a16:creationId xmlns:a16="http://schemas.microsoft.com/office/drawing/2014/main" id="{599C4AF7-421B-4C96-81EC-67805586F356}"/>
              </a:ext>
            </a:extLst>
          </p:cNvPr>
          <p:cNvSpPr/>
          <p:nvPr/>
        </p:nvSpPr>
        <p:spPr>
          <a:xfrm>
            <a:off x="4285237" y="3730289"/>
            <a:ext cx="179732" cy="78629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500" b="1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ST2</a:t>
            </a:r>
            <a:endParaRPr kumimoji="1" lang="ja-JP" altLang="en-US" sz="500" b="1" dirty="0"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177" name="四角形: 角を丸くする 176">
            <a:extLst>
              <a:ext uri="{FF2B5EF4-FFF2-40B4-BE49-F238E27FC236}">
                <a16:creationId xmlns:a16="http://schemas.microsoft.com/office/drawing/2014/main" id="{E4497E4D-CA4B-4CC9-B97F-62DF9DAB85C1}"/>
              </a:ext>
            </a:extLst>
          </p:cNvPr>
          <p:cNvSpPr/>
          <p:nvPr/>
        </p:nvSpPr>
        <p:spPr>
          <a:xfrm>
            <a:off x="4285720" y="3827702"/>
            <a:ext cx="179732" cy="78629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500" b="1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ST3</a:t>
            </a:r>
            <a:endParaRPr kumimoji="1" lang="ja-JP" altLang="en-US" sz="500" b="1" dirty="0"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cxnSp>
        <p:nvCxnSpPr>
          <p:cNvPr id="178" name="直線コネクタ 177">
            <a:extLst>
              <a:ext uri="{FF2B5EF4-FFF2-40B4-BE49-F238E27FC236}">
                <a16:creationId xmlns:a16="http://schemas.microsoft.com/office/drawing/2014/main" id="{DACFF64A-E32B-4365-848B-87284A82BC94}"/>
              </a:ext>
            </a:extLst>
          </p:cNvPr>
          <p:cNvCxnSpPr>
            <a:cxnSpLocks/>
          </p:cNvCxnSpPr>
          <p:nvPr/>
        </p:nvCxnSpPr>
        <p:spPr>
          <a:xfrm>
            <a:off x="7762240" y="1082642"/>
            <a:ext cx="0" cy="5326462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5" name="四角形: 角を丸くする 184">
            <a:extLst>
              <a:ext uri="{FF2B5EF4-FFF2-40B4-BE49-F238E27FC236}">
                <a16:creationId xmlns:a16="http://schemas.microsoft.com/office/drawing/2014/main" id="{D36C509E-2D04-412F-B72B-33C25C26BB12}"/>
              </a:ext>
            </a:extLst>
          </p:cNvPr>
          <p:cNvSpPr/>
          <p:nvPr/>
        </p:nvSpPr>
        <p:spPr>
          <a:xfrm>
            <a:off x="2606978" y="6358448"/>
            <a:ext cx="179732" cy="78629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500" b="1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ST2</a:t>
            </a:r>
            <a:endParaRPr kumimoji="1" lang="ja-JP" altLang="en-US" sz="500" b="1" dirty="0"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186" name="四角形: 角を丸くする 185">
            <a:extLst>
              <a:ext uri="{FF2B5EF4-FFF2-40B4-BE49-F238E27FC236}">
                <a16:creationId xmlns:a16="http://schemas.microsoft.com/office/drawing/2014/main" id="{38FE634E-4B55-4357-B21A-9DD949B94C6B}"/>
              </a:ext>
            </a:extLst>
          </p:cNvPr>
          <p:cNvSpPr/>
          <p:nvPr/>
        </p:nvSpPr>
        <p:spPr>
          <a:xfrm>
            <a:off x="3316803" y="6354052"/>
            <a:ext cx="179732" cy="78629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500" b="1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ST2</a:t>
            </a:r>
            <a:endParaRPr kumimoji="1" lang="ja-JP" altLang="en-US" sz="500" b="1" dirty="0"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187" name="四角形: 角を丸くする 186">
            <a:extLst>
              <a:ext uri="{FF2B5EF4-FFF2-40B4-BE49-F238E27FC236}">
                <a16:creationId xmlns:a16="http://schemas.microsoft.com/office/drawing/2014/main" id="{1313402D-B92F-47D8-975A-8D0C21A04A8C}"/>
              </a:ext>
            </a:extLst>
          </p:cNvPr>
          <p:cNvSpPr/>
          <p:nvPr/>
        </p:nvSpPr>
        <p:spPr>
          <a:xfrm>
            <a:off x="3341044" y="2449276"/>
            <a:ext cx="179732" cy="78629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500" b="1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ST2</a:t>
            </a:r>
            <a:endParaRPr kumimoji="1" lang="ja-JP" altLang="en-US" sz="500" b="1" dirty="0"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188" name="四角形: 角を丸くする 187">
            <a:extLst>
              <a:ext uri="{FF2B5EF4-FFF2-40B4-BE49-F238E27FC236}">
                <a16:creationId xmlns:a16="http://schemas.microsoft.com/office/drawing/2014/main" id="{74F5A470-3BF2-426A-BC98-8BB45762AD11}"/>
              </a:ext>
            </a:extLst>
          </p:cNvPr>
          <p:cNvSpPr/>
          <p:nvPr/>
        </p:nvSpPr>
        <p:spPr>
          <a:xfrm>
            <a:off x="3341044" y="3760916"/>
            <a:ext cx="179732" cy="78629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500" b="1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ST2</a:t>
            </a:r>
            <a:endParaRPr kumimoji="1" lang="ja-JP" altLang="en-US" sz="500" b="1" dirty="0"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189" name="四角形: 角を丸くする 188">
            <a:extLst>
              <a:ext uri="{FF2B5EF4-FFF2-40B4-BE49-F238E27FC236}">
                <a16:creationId xmlns:a16="http://schemas.microsoft.com/office/drawing/2014/main" id="{2303DDE2-3D48-4E0C-B1E5-436709E1C916}"/>
              </a:ext>
            </a:extLst>
          </p:cNvPr>
          <p:cNvSpPr/>
          <p:nvPr/>
        </p:nvSpPr>
        <p:spPr>
          <a:xfrm>
            <a:off x="3349571" y="5065560"/>
            <a:ext cx="179732" cy="78629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500" b="1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ST2</a:t>
            </a:r>
            <a:endParaRPr kumimoji="1" lang="ja-JP" altLang="en-US" sz="500" b="1" dirty="0"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190" name="四角形: 角を丸くする 189">
            <a:extLst>
              <a:ext uri="{FF2B5EF4-FFF2-40B4-BE49-F238E27FC236}">
                <a16:creationId xmlns:a16="http://schemas.microsoft.com/office/drawing/2014/main" id="{ED159403-76B6-4B5A-86DC-37067D1850A4}"/>
              </a:ext>
            </a:extLst>
          </p:cNvPr>
          <p:cNvSpPr/>
          <p:nvPr/>
        </p:nvSpPr>
        <p:spPr>
          <a:xfrm>
            <a:off x="4258270" y="2443092"/>
            <a:ext cx="179732" cy="78629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500" b="1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ST</a:t>
            </a:r>
            <a:r>
              <a:rPr kumimoji="1" lang="en-US" altLang="ja-JP" sz="500" b="1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1</a:t>
            </a:r>
            <a:endParaRPr kumimoji="1" lang="ja-JP" altLang="en-US" sz="500" b="1" dirty="0"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191" name="四角形: 角を丸くする 190">
            <a:extLst>
              <a:ext uri="{FF2B5EF4-FFF2-40B4-BE49-F238E27FC236}">
                <a16:creationId xmlns:a16="http://schemas.microsoft.com/office/drawing/2014/main" id="{2D76E910-7638-4CCE-9C46-AC8D05C74D87}"/>
              </a:ext>
            </a:extLst>
          </p:cNvPr>
          <p:cNvSpPr/>
          <p:nvPr/>
        </p:nvSpPr>
        <p:spPr>
          <a:xfrm>
            <a:off x="6009159" y="2442995"/>
            <a:ext cx="179732" cy="78629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500" b="1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ST</a:t>
            </a:r>
            <a:r>
              <a:rPr kumimoji="1" lang="en-US" altLang="ja-JP" sz="500" b="1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1</a:t>
            </a:r>
            <a:endParaRPr kumimoji="1" lang="ja-JP" altLang="en-US" sz="500" b="1" dirty="0"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201" name="四角形: 角を丸くする 200">
            <a:extLst>
              <a:ext uri="{FF2B5EF4-FFF2-40B4-BE49-F238E27FC236}">
                <a16:creationId xmlns:a16="http://schemas.microsoft.com/office/drawing/2014/main" id="{A40A7B68-BDD3-4E3B-90FC-0E09E333791B}"/>
              </a:ext>
            </a:extLst>
          </p:cNvPr>
          <p:cNvSpPr/>
          <p:nvPr/>
        </p:nvSpPr>
        <p:spPr>
          <a:xfrm>
            <a:off x="4966939" y="2420313"/>
            <a:ext cx="179732" cy="78629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500" b="1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ST2</a:t>
            </a:r>
            <a:endParaRPr kumimoji="1" lang="ja-JP" altLang="en-US" sz="500" b="1" dirty="0"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202" name="四角形: 角を丸くする 201">
            <a:extLst>
              <a:ext uri="{FF2B5EF4-FFF2-40B4-BE49-F238E27FC236}">
                <a16:creationId xmlns:a16="http://schemas.microsoft.com/office/drawing/2014/main" id="{324F3FF8-7082-42FD-9F03-F1905DC8A28E}"/>
              </a:ext>
            </a:extLst>
          </p:cNvPr>
          <p:cNvSpPr/>
          <p:nvPr/>
        </p:nvSpPr>
        <p:spPr>
          <a:xfrm>
            <a:off x="4967422" y="2517726"/>
            <a:ext cx="179732" cy="78629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500" b="1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ST3</a:t>
            </a:r>
            <a:endParaRPr kumimoji="1" lang="ja-JP" altLang="en-US" sz="500" b="1" dirty="0"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203" name="四角形: 角を丸くする 202">
            <a:extLst>
              <a:ext uri="{FF2B5EF4-FFF2-40B4-BE49-F238E27FC236}">
                <a16:creationId xmlns:a16="http://schemas.microsoft.com/office/drawing/2014/main" id="{223BBD67-FF9F-452B-82C2-76BEA688D3E1}"/>
              </a:ext>
            </a:extLst>
          </p:cNvPr>
          <p:cNvSpPr/>
          <p:nvPr/>
        </p:nvSpPr>
        <p:spPr>
          <a:xfrm>
            <a:off x="6734782" y="5030071"/>
            <a:ext cx="179732" cy="78629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500" b="1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ST2</a:t>
            </a:r>
            <a:endParaRPr kumimoji="1" lang="ja-JP" altLang="en-US" sz="500" b="1" dirty="0"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204" name="四角形: 角を丸くする 203">
            <a:extLst>
              <a:ext uri="{FF2B5EF4-FFF2-40B4-BE49-F238E27FC236}">
                <a16:creationId xmlns:a16="http://schemas.microsoft.com/office/drawing/2014/main" id="{AE5F3643-37F2-4630-AC62-FAFB46C84DCB}"/>
              </a:ext>
            </a:extLst>
          </p:cNvPr>
          <p:cNvSpPr/>
          <p:nvPr/>
        </p:nvSpPr>
        <p:spPr>
          <a:xfrm>
            <a:off x="6735265" y="5127484"/>
            <a:ext cx="179732" cy="78629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500" b="1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ST3</a:t>
            </a:r>
            <a:endParaRPr kumimoji="1" lang="ja-JP" altLang="en-US" sz="500" b="1" dirty="0"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205" name="四角形: 角を丸くする 204">
            <a:extLst>
              <a:ext uri="{FF2B5EF4-FFF2-40B4-BE49-F238E27FC236}">
                <a16:creationId xmlns:a16="http://schemas.microsoft.com/office/drawing/2014/main" id="{9D40336A-EE5E-401D-B147-E40D6BB92801}"/>
              </a:ext>
            </a:extLst>
          </p:cNvPr>
          <p:cNvSpPr/>
          <p:nvPr/>
        </p:nvSpPr>
        <p:spPr>
          <a:xfrm>
            <a:off x="8482015" y="5039990"/>
            <a:ext cx="179732" cy="78629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500" b="1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ST2</a:t>
            </a:r>
            <a:endParaRPr kumimoji="1" lang="ja-JP" altLang="en-US" sz="500" b="1" dirty="0"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206" name="四角形: 角を丸くする 205">
            <a:extLst>
              <a:ext uri="{FF2B5EF4-FFF2-40B4-BE49-F238E27FC236}">
                <a16:creationId xmlns:a16="http://schemas.microsoft.com/office/drawing/2014/main" id="{615020BA-3309-4F00-A272-0FD0CA3B06A9}"/>
              </a:ext>
            </a:extLst>
          </p:cNvPr>
          <p:cNvSpPr/>
          <p:nvPr/>
        </p:nvSpPr>
        <p:spPr>
          <a:xfrm>
            <a:off x="8482498" y="5137403"/>
            <a:ext cx="179732" cy="78629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500" b="1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ST3</a:t>
            </a:r>
            <a:endParaRPr kumimoji="1" lang="ja-JP" altLang="en-US" sz="500" b="1" dirty="0"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207" name="四角形: 角を丸くする 206">
            <a:extLst>
              <a:ext uri="{FF2B5EF4-FFF2-40B4-BE49-F238E27FC236}">
                <a16:creationId xmlns:a16="http://schemas.microsoft.com/office/drawing/2014/main" id="{23051649-7257-4F1B-9FB5-C271D8D77A7D}"/>
              </a:ext>
            </a:extLst>
          </p:cNvPr>
          <p:cNvSpPr/>
          <p:nvPr/>
        </p:nvSpPr>
        <p:spPr>
          <a:xfrm>
            <a:off x="9552662" y="2420927"/>
            <a:ext cx="179732" cy="78629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500" b="1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ST2</a:t>
            </a:r>
            <a:endParaRPr kumimoji="1" lang="ja-JP" altLang="en-US" sz="500" b="1" dirty="0"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208" name="四角形: 角を丸くする 207">
            <a:extLst>
              <a:ext uri="{FF2B5EF4-FFF2-40B4-BE49-F238E27FC236}">
                <a16:creationId xmlns:a16="http://schemas.microsoft.com/office/drawing/2014/main" id="{E4FD021C-6F24-4B55-BF62-238637900B31}"/>
              </a:ext>
            </a:extLst>
          </p:cNvPr>
          <p:cNvSpPr/>
          <p:nvPr/>
        </p:nvSpPr>
        <p:spPr>
          <a:xfrm>
            <a:off x="9553145" y="2518340"/>
            <a:ext cx="179732" cy="78629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500" b="1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ST3</a:t>
            </a:r>
            <a:endParaRPr kumimoji="1" lang="ja-JP" altLang="en-US" sz="500" b="1" dirty="0"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209" name="四角形: 角を丸くする 208">
            <a:extLst>
              <a:ext uri="{FF2B5EF4-FFF2-40B4-BE49-F238E27FC236}">
                <a16:creationId xmlns:a16="http://schemas.microsoft.com/office/drawing/2014/main" id="{BB224762-A99F-45E4-962E-62E7045447DA}"/>
              </a:ext>
            </a:extLst>
          </p:cNvPr>
          <p:cNvSpPr/>
          <p:nvPr/>
        </p:nvSpPr>
        <p:spPr>
          <a:xfrm>
            <a:off x="4285940" y="5065560"/>
            <a:ext cx="179732" cy="78629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500" b="1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ST2</a:t>
            </a:r>
            <a:endParaRPr kumimoji="1" lang="ja-JP" altLang="en-US" sz="500" b="1" dirty="0"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210" name="四角形: 角を丸くする 209">
            <a:extLst>
              <a:ext uri="{FF2B5EF4-FFF2-40B4-BE49-F238E27FC236}">
                <a16:creationId xmlns:a16="http://schemas.microsoft.com/office/drawing/2014/main" id="{6AEFD301-B19C-41F0-A2FC-7737F5E45CDC}"/>
              </a:ext>
            </a:extLst>
          </p:cNvPr>
          <p:cNvSpPr/>
          <p:nvPr/>
        </p:nvSpPr>
        <p:spPr>
          <a:xfrm>
            <a:off x="4290004" y="6354052"/>
            <a:ext cx="179732" cy="78629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500" b="1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ST2</a:t>
            </a:r>
            <a:endParaRPr kumimoji="1" lang="ja-JP" altLang="en-US" sz="500" b="1" dirty="0"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211" name="四角形: 角を丸くする 210">
            <a:extLst>
              <a:ext uri="{FF2B5EF4-FFF2-40B4-BE49-F238E27FC236}">
                <a16:creationId xmlns:a16="http://schemas.microsoft.com/office/drawing/2014/main" id="{91C91F10-57B6-45AF-905F-383E21F81C88}"/>
              </a:ext>
            </a:extLst>
          </p:cNvPr>
          <p:cNvSpPr/>
          <p:nvPr/>
        </p:nvSpPr>
        <p:spPr>
          <a:xfrm>
            <a:off x="6738226" y="2444673"/>
            <a:ext cx="179732" cy="78629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500" b="1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ST2</a:t>
            </a:r>
            <a:endParaRPr kumimoji="1" lang="ja-JP" altLang="en-US" sz="500" b="1" dirty="0"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212" name="四角形: 角を丸くする 211">
            <a:extLst>
              <a:ext uri="{FF2B5EF4-FFF2-40B4-BE49-F238E27FC236}">
                <a16:creationId xmlns:a16="http://schemas.microsoft.com/office/drawing/2014/main" id="{6A15546B-B8E0-4404-9E28-0CD7BD1C6556}"/>
              </a:ext>
            </a:extLst>
          </p:cNvPr>
          <p:cNvSpPr/>
          <p:nvPr/>
        </p:nvSpPr>
        <p:spPr>
          <a:xfrm>
            <a:off x="7464652" y="2438233"/>
            <a:ext cx="179732" cy="78629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500" b="1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ST2</a:t>
            </a:r>
            <a:endParaRPr kumimoji="1" lang="ja-JP" altLang="en-US" sz="500" b="1" dirty="0"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213" name="四角形: 角を丸くする 212">
            <a:extLst>
              <a:ext uri="{FF2B5EF4-FFF2-40B4-BE49-F238E27FC236}">
                <a16:creationId xmlns:a16="http://schemas.microsoft.com/office/drawing/2014/main" id="{39D52A86-144B-4E61-83D2-DCFAF43F4632}"/>
              </a:ext>
            </a:extLst>
          </p:cNvPr>
          <p:cNvSpPr/>
          <p:nvPr/>
        </p:nvSpPr>
        <p:spPr>
          <a:xfrm>
            <a:off x="6005510" y="3760916"/>
            <a:ext cx="179732" cy="78629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500" b="1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ST2</a:t>
            </a:r>
            <a:endParaRPr kumimoji="1" lang="ja-JP" altLang="en-US" sz="500" b="1" dirty="0"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214" name="四角形: 角を丸くする 213">
            <a:extLst>
              <a:ext uri="{FF2B5EF4-FFF2-40B4-BE49-F238E27FC236}">
                <a16:creationId xmlns:a16="http://schemas.microsoft.com/office/drawing/2014/main" id="{0C38EF34-255D-43F1-AFF3-3425F44EEDCE}"/>
              </a:ext>
            </a:extLst>
          </p:cNvPr>
          <p:cNvSpPr/>
          <p:nvPr/>
        </p:nvSpPr>
        <p:spPr>
          <a:xfrm>
            <a:off x="7463727" y="3759701"/>
            <a:ext cx="179732" cy="78629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500" b="1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ST2</a:t>
            </a:r>
            <a:endParaRPr kumimoji="1" lang="ja-JP" altLang="en-US" sz="500" b="1" dirty="0"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215" name="四角形: 角を丸くする 214">
            <a:extLst>
              <a:ext uri="{FF2B5EF4-FFF2-40B4-BE49-F238E27FC236}">
                <a16:creationId xmlns:a16="http://schemas.microsoft.com/office/drawing/2014/main" id="{8CD2E6EA-AF4F-476C-9CAA-F614F322C9E0}"/>
              </a:ext>
            </a:extLst>
          </p:cNvPr>
          <p:cNvSpPr/>
          <p:nvPr/>
        </p:nvSpPr>
        <p:spPr>
          <a:xfrm>
            <a:off x="6746849" y="3765551"/>
            <a:ext cx="179732" cy="78629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500" b="1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ST2</a:t>
            </a:r>
            <a:endParaRPr kumimoji="1" lang="ja-JP" altLang="en-US" sz="500" b="1" dirty="0"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218" name="四角形: 角を丸くする 217">
            <a:extLst>
              <a:ext uri="{FF2B5EF4-FFF2-40B4-BE49-F238E27FC236}">
                <a16:creationId xmlns:a16="http://schemas.microsoft.com/office/drawing/2014/main" id="{41E7F875-494B-4C2A-82FF-B04DBBE69219}"/>
              </a:ext>
            </a:extLst>
          </p:cNvPr>
          <p:cNvSpPr/>
          <p:nvPr/>
        </p:nvSpPr>
        <p:spPr>
          <a:xfrm>
            <a:off x="6009159" y="5069385"/>
            <a:ext cx="179732" cy="78629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500" b="1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ST2</a:t>
            </a:r>
            <a:endParaRPr kumimoji="1" lang="ja-JP" altLang="en-US" sz="500" b="1" dirty="0"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221" name="四角形: 角を丸くする 220">
            <a:extLst>
              <a:ext uri="{FF2B5EF4-FFF2-40B4-BE49-F238E27FC236}">
                <a16:creationId xmlns:a16="http://schemas.microsoft.com/office/drawing/2014/main" id="{EBD4CA9F-0397-44C7-B2BA-3D751E2CCE23}"/>
              </a:ext>
            </a:extLst>
          </p:cNvPr>
          <p:cNvSpPr/>
          <p:nvPr/>
        </p:nvSpPr>
        <p:spPr>
          <a:xfrm>
            <a:off x="7459175" y="5069385"/>
            <a:ext cx="179732" cy="78629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500" b="1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ST2</a:t>
            </a:r>
            <a:endParaRPr kumimoji="1" lang="ja-JP" altLang="en-US" sz="500" b="1" dirty="0"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222" name="四角形: 角を丸くする 221">
            <a:extLst>
              <a:ext uri="{FF2B5EF4-FFF2-40B4-BE49-F238E27FC236}">
                <a16:creationId xmlns:a16="http://schemas.microsoft.com/office/drawing/2014/main" id="{0DD6266F-282C-46EA-9035-2A608315ED29}"/>
              </a:ext>
            </a:extLst>
          </p:cNvPr>
          <p:cNvSpPr/>
          <p:nvPr/>
        </p:nvSpPr>
        <p:spPr>
          <a:xfrm>
            <a:off x="5997319" y="6350815"/>
            <a:ext cx="179732" cy="78629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500" b="1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ST2</a:t>
            </a:r>
            <a:endParaRPr kumimoji="1" lang="ja-JP" altLang="en-US" sz="500" b="1" dirty="0"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223" name="四角形: 角を丸くする 222">
            <a:extLst>
              <a:ext uri="{FF2B5EF4-FFF2-40B4-BE49-F238E27FC236}">
                <a16:creationId xmlns:a16="http://schemas.microsoft.com/office/drawing/2014/main" id="{E6853D2D-EE3B-4CAB-96AF-6D6B4BEAB73A}"/>
              </a:ext>
            </a:extLst>
          </p:cNvPr>
          <p:cNvSpPr/>
          <p:nvPr/>
        </p:nvSpPr>
        <p:spPr>
          <a:xfrm>
            <a:off x="6740935" y="6346895"/>
            <a:ext cx="179732" cy="78629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500" b="1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ST2</a:t>
            </a:r>
            <a:endParaRPr kumimoji="1" lang="ja-JP" altLang="en-US" sz="500" b="1" dirty="0"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224" name="四角形: 角を丸くする 223">
            <a:extLst>
              <a:ext uri="{FF2B5EF4-FFF2-40B4-BE49-F238E27FC236}">
                <a16:creationId xmlns:a16="http://schemas.microsoft.com/office/drawing/2014/main" id="{29BFC648-AE4E-4F14-8A7D-AA5941224399}"/>
              </a:ext>
            </a:extLst>
          </p:cNvPr>
          <p:cNvSpPr/>
          <p:nvPr/>
        </p:nvSpPr>
        <p:spPr>
          <a:xfrm>
            <a:off x="8491839" y="3765551"/>
            <a:ext cx="179732" cy="78629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500" b="1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ST2</a:t>
            </a:r>
            <a:endParaRPr kumimoji="1" lang="ja-JP" altLang="en-US" sz="500" b="1" dirty="0"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225" name="四角形: 角を丸くする 224">
            <a:extLst>
              <a:ext uri="{FF2B5EF4-FFF2-40B4-BE49-F238E27FC236}">
                <a16:creationId xmlns:a16="http://schemas.microsoft.com/office/drawing/2014/main" id="{6A2DDE8E-2835-4AA2-A2A3-860C5F23E819}"/>
              </a:ext>
            </a:extLst>
          </p:cNvPr>
          <p:cNvSpPr/>
          <p:nvPr/>
        </p:nvSpPr>
        <p:spPr>
          <a:xfrm>
            <a:off x="8491839" y="6360866"/>
            <a:ext cx="179732" cy="78629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500" b="1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ST2</a:t>
            </a:r>
            <a:endParaRPr kumimoji="1" lang="ja-JP" altLang="en-US" sz="500" b="1" dirty="0"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226" name="四角形: 角を丸くする 225">
            <a:extLst>
              <a:ext uri="{FF2B5EF4-FFF2-40B4-BE49-F238E27FC236}">
                <a16:creationId xmlns:a16="http://schemas.microsoft.com/office/drawing/2014/main" id="{07E4E44B-C624-4B54-8252-066D43A96484}"/>
              </a:ext>
            </a:extLst>
          </p:cNvPr>
          <p:cNvSpPr/>
          <p:nvPr/>
        </p:nvSpPr>
        <p:spPr>
          <a:xfrm>
            <a:off x="8501385" y="2438233"/>
            <a:ext cx="179732" cy="78629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500" b="1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ST</a:t>
            </a:r>
            <a:r>
              <a:rPr kumimoji="1" lang="en-US" altLang="ja-JP" sz="500" b="1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1</a:t>
            </a:r>
            <a:endParaRPr kumimoji="1" lang="ja-JP" altLang="en-US" sz="500" b="1" dirty="0"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179" name="Text Box 1039">
            <a:extLst>
              <a:ext uri="{FF2B5EF4-FFF2-40B4-BE49-F238E27FC236}">
                <a16:creationId xmlns:a16="http://schemas.microsoft.com/office/drawing/2014/main" id="{93011CA6-B2CB-496A-A7D9-E63E803EA7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0957" y="101355"/>
            <a:ext cx="190504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9pPr>
          </a:lstStyle>
          <a:p>
            <a:pPr lvl="0" defTabSz="414772" eaLnBrk="1" hangingPunct="1"/>
            <a:r>
              <a:rPr lang="en-US" altLang="ja-JP" sz="1400" b="1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2023</a:t>
            </a:r>
            <a:r>
              <a:rPr lang="ja-JP" altLang="en-US" sz="1400" b="1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年</a:t>
            </a:r>
            <a:r>
              <a:rPr lang="en-US" altLang="ja-JP" sz="1400" b="1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6</a:t>
            </a:r>
            <a:r>
              <a:rPr lang="ja-JP" altLang="en-US" sz="1400" b="1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月発売モデル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c749e80-10c3-438d-871b-f55cdc68337c">
      <Terms xmlns="http://schemas.microsoft.com/office/infopath/2007/PartnerControls"/>
    </lcf76f155ced4ddcb4097134ff3c332f>
    <TaxCatchAll xmlns="9e7834bc-a986-4417-b173-91d7a069e1bd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5A728B07FA5BA40BE71C2C0CF3859E9" ma:contentTypeVersion="16" ma:contentTypeDescription="新しいドキュメントを作成します。" ma:contentTypeScope="" ma:versionID="45640af3d5e7e109b20c97f3a8e3628e">
  <xsd:schema xmlns:xsd="http://www.w3.org/2001/XMLSchema" xmlns:xs="http://www.w3.org/2001/XMLSchema" xmlns:p="http://schemas.microsoft.com/office/2006/metadata/properties" xmlns:ns2="9e7834bc-a986-4417-b173-91d7a069e1bd" xmlns:ns3="1c749e80-10c3-438d-871b-f55cdc68337c" xmlns:ns4="1cdeaf5f-93ea-44c9-aec9-cb0c1d0bcc25" targetNamespace="http://schemas.microsoft.com/office/2006/metadata/properties" ma:root="true" ma:fieldsID="40ae1e1307b31fefb823b43914900930" ns2:_="" ns3:_="" ns4:_="">
    <xsd:import namespace="9e7834bc-a986-4417-b173-91d7a069e1bd"/>
    <xsd:import namespace="1c749e80-10c3-438d-871b-f55cdc68337c"/>
    <xsd:import namespace="1cdeaf5f-93ea-44c9-aec9-cb0c1d0bcc25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4:SharedWithUsers" minOccurs="0"/>
                <xsd:element ref="ns4:SharedWithDetails" minOccurs="0"/>
                <xsd:element ref="ns3:lcf76f155ced4ddcb4097134ff3c332f" minOccurs="0"/>
                <xsd:element ref="ns2:TaxCatchAll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7834bc-a986-4417-b173-91d7a069e1b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ドキュメント ID 値" ma:description="このアイテムに割り当てられているドキュメント ID の値です。" ma:internalName="_dlc_DocId" ma:readOnly="true">
      <xsd:simpleType>
        <xsd:restriction base="dms:Text"/>
      </xsd:simpleType>
    </xsd:element>
    <xsd:element name="_dlc_DocIdUrl" ma:index="9" nillable="true" ma:displayName="ドキュメントID:" ma:description="このドキュメントへの常時接続リンクです。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ID を保持" ma:description="追加時に ID を保持します。" ma:hidden="true" ma:internalName="_dlc_DocIdPersistId" ma:readOnly="true">
      <xsd:simpleType>
        <xsd:restriction base="dms:Boolean"/>
      </xsd:simpleType>
    </xsd:element>
    <xsd:element name="TaxCatchAll" ma:index="24" nillable="true" ma:displayName="Taxonomy Catch All Column" ma:hidden="true" ma:list="{38FCC0D8-2ED1-44DF-9165-84DFFB9B011E}" ma:internalName="TaxCatchAll" ma:showField="CatchAllData" ma:web="{1cdeaf5f-93ea-44c9-aec9-cb0c1d0bcc25}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749e80-10c3-438d-871b-f55cdc68337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Length (seconds)" ma:internalName="MediaLengthInSeconds" ma:readOnly="true">
      <xsd:simpleType>
        <xsd:restriction base="dms:Unknown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23" nillable="true" ma:taxonomy="true" ma:internalName="lcf76f155ced4ddcb4097134ff3c332f" ma:taxonomyFieldName="MediaServiceImageTags" ma:displayName="画像タグ" ma:readOnly="false" ma:fieldId="{5cf76f15-5ced-4ddc-b409-7134ff3c332f}" ma:taxonomyMulti="true" ma:sspId="48e9c2bd-e334-435e-baf5-cfb9b565735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AutoKeyPoints" ma:index="2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deaf5f-93ea-44c9-aec9-cb0c1d0bcc25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2497F53E-C1AF-4733-8362-39E5FD313A4E}">
  <ds:schemaRefs>
    <ds:schemaRef ds:uri="1c749e80-10c3-438d-871b-f55cdc68337c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9e7834bc-a986-4417-b173-91d7a069e1bd"/>
    <ds:schemaRef ds:uri="http://purl.org/dc/terms/"/>
    <ds:schemaRef ds:uri="1cdeaf5f-93ea-44c9-aec9-cb0c1d0bcc25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2035D79-3064-405B-AC9F-A50038C32B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e7834bc-a986-4417-b173-91d7a069e1bd"/>
    <ds:schemaRef ds:uri="1c749e80-10c3-438d-871b-f55cdc68337c"/>
    <ds:schemaRef ds:uri="1cdeaf5f-93ea-44c9-aec9-cb0c1d0bcc2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5CAE322-7812-4251-8DF7-4032CC957DE1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E5D726B7-1A7A-408A-945E-AF2E711936D6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10510</TotalTime>
  <Words>164</Words>
  <Application>Microsoft Office PowerPoint</Application>
  <PresentationFormat>A4 210 x 297 mm</PresentationFormat>
  <Paragraphs>86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HGPｺﾞｼｯｸE</vt:lpstr>
      <vt:lpstr>ＭＳ Ｐゴシック</vt:lpstr>
      <vt:lpstr>Yu Gothic Medium</vt:lpstr>
      <vt:lpstr>游ゴシック</vt:lpstr>
      <vt:lpstr>游ゴシック</vt:lpstr>
      <vt:lpstr>Arial</vt:lpstr>
      <vt:lpstr>Calibri</vt:lpstr>
      <vt:lpstr>1_ホワイト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P-049</dc:creator>
  <cp:lastModifiedBy>面川 真理(Mari Omokawa)</cp:lastModifiedBy>
  <cp:revision>658</cp:revision>
  <cp:lastPrinted>2012-11-16T07:17:33Z</cp:lastPrinted>
  <dcterms:created xsi:type="dcterms:W3CDTF">2012-10-31T12:05:05Z</dcterms:created>
  <dcterms:modified xsi:type="dcterms:W3CDTF">2023-05-15T07:13:34Z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cf76f155ced4ddcb4097134ff3c332f">
    <vt:lpwstr/>
  </property>
  <property fmtid="{D5CDD505-2E9C-101B-9397-08002B2CF9AE}" pid="3" name="TaxCatchAll">
    <vt:lpwstr/>
  </property>
</Properties>
</file>