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Lst>
  <p:notesMasterIdLst>
    <p:notesMasterId r:id="rId6"/>
  </p:notesMasterIdLst>
  <p:handoutMasterIdLst>
    <p:handoutMasterId r:id="rId7"/>
  </p:handoutMasterIdLst>
  <p:sldIdLst>
    <p:sldId id="321" r:id="rId5"/>
  </p:sldIdLst>
  <p:sldSz cx="9906000" cy="6858000" type="A4"/>
  <p:notesSz cx="9866313" cy="6735763"/>
  <p:defaultTextStyle>
    <a:defPPr>
      <a:defRPr lang="ja-JP"/>
    </a:defPPr>
    <a:lvl1pPr algn="l" defTabSz="455613" rtl="0" fontAlgn="base">
      <a:spcBef>
        <a:spcPct val="0"/>
      </a:spcBef>
      <a:spcAft>
        <a:spcPct val="0"/>
      </a:spcAft>
      <a:defRPr kumimoji="1" sz="2400" kern="1200">
        <a:solidFill>
          <a:schemeClr val="tx1"/>
        </a:solidFill>
        <a:latin typeface="Calibri" panose="020F0502020204030204" pitchFamily="34" charset="0"/>
        <a:ea typeface="ＭＳ Ｐゴシック" panose="020B0600070205080204" pitchFamily="50" charset="-128"/>
        <a:cs typeface="+mn-cs"/>
      </a:defRPr>
    </a:lvl1pPr>
    <a:lvl2pPr marL="455613" indent="1588" algn="l" defTabSz="455613" rtl="0" fontAlgn="base">
      <a:spcBef>
        <a:spcPct val="0"/>
      </a:spcBef>
      <a:spcAft>
        <a:spcPct val="0"/>
      </a:spcAft>
      <a:defRPr kumimoji="1" sz="2400" kern="1200">
        <a:solidFill>
          <a:schemeClr val="tx1"/>
        </a:solidFill>
        <a:latin typeface="Calibri" panose="020F0502020204030204" pitchFamily="34" charset="0"/>
        <a:ea typeface="ＭＳ Ｐゴシック" panose="020B0600070205080204" pitchFamily="50" charset="-128"/>
        <a:cs typeface="+mn-cs"/>
      </a:defRPr>
    </a:lvl2pPr>
    <a:lvl3pPr marL="912813" indent="1588" algn="l" defTabSz="455613" rtl="0" fontAlgn="base">
      <a:spcBef>
        <a:spcPct val="0"/>
      </a:spcBef>
      <a:spcAft>
        <a:spcPct val="0"/>
      </a:spcAft>
      <a:defRPr kumimoji="1" sz="2400" kern="1200">
        <a:solidFill>
          <a:schemeClr val="tx1"/>
        </a:solidFill>
        <a:latin typeface="Calibri" panose="020F0502020204030204" pitchFamily="34" charset="0"/>
        <a:ea typeface="ＭＳ Ｐゴシック" panose="020B0600070205080204" pitchFamily="50" charset="-128"/>
        <a:cs typeface="+mn-cs"/>
      </a:defRPr>
    </a:lvl3pPr>
    <a:lvl4pPr marL="1370013" indent="1588" algn="l" defTabSz="455613" rtl="0" fontAlgn="base">
      <a:spcBef>
        <a:spcPct val="0"/>
      </a:spcBef>
      <a:spcAft>
        <a:spcPct val="0"/>
      </a:spcAft>
      <a:defRPr kumimoji="1" sz="2400" kern="1200">
        <a:solidFill>
          <a:schemeClr val="tx1"/>
        </a:solidFill>
        <a:latin typeface="Calibri" panose="020F0502020204030204" pitchFamily="34" charset="0"/>
        <a:ea typeface="ＭＳ Ｐゴシック" panose="020B0600070205080204" pitchFamily="50" charset="-128"/>
        <a:cs typeface="+mn-cs"/>
      </a:defRPr>
    </a:lvl4pPr>
    <a:lvl5pPr marL="1827213" indent="1588" algn="l" defTabSz="455613" rtl="0" fontAlgn="base">
      <a:spcBef>
        <a:spcPct val="0"/>
      </a:spcBef>
      <a:spcAft>
        <a:spcPct val="0"/>
      </a:spcAft>
      <a:defRPr kumimoji="1" sz="2400"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176">
          <p15:clr>
            <a:srgbClr val="A4A3A4"/>
          </p15:clr>
        </p15:guide>
        <p15:guide id="2" pos="2760">
          <p15:clr>
            <a:srgbClr val="A4A3A4"/>
          </p15:clr>
        </p15:guide>
      </p15:sldGuideLst>
    </p:ext>
    <p:ext uri="{2D200454-40CA-4A62-9FC3-DE9A4176ACB9}">
      <p15:notesGuideLst xmlns:p15="http://schemas.microsoft.com/office/powerpoint/2012/main">
        <p15:guide id="1" orient="horz" pos="2122">
          <p15:clr>
            <a:srgbClr val="A4A3A4"/>
          </p15:clr>
        </p15:guide>
        <p15:guide id="2" pos="31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622"/>
    <a:srgbClr val="DF5900"/>
    <a:srgbClr val="CF540F"/>
    <a:srgbClr val="9F2605"/>
    <a:srgbClr val="D56509"/>
    <a:srgbClr val="CA0103"/>
    <a:srgbClr val="A50103"/>
    <a:srgbClr val="5126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57" autoAdjust="0"/>
    <p:restoredTop sz="97000" autoAdjust="0"/>
  </p:normalViewPr>
  <p:slideViewPr>
    <p:cSldViewPr snapToGrid="0" snapToObjects="1">
      <p:cViewPr varScale="1">
        <p:scale>
          <a:sx n="87" d="100"/>
          <a:sy n="87" d="100"/>
        </p:scale>
        <p:origin x="1194" y="78"/>
      </p:cViewPr>
      <p:guideLst>
        <p:guide orient="horz" pos="3176"/>
        <p:guide pos="276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24" d="100"/>
          <a:sy n="124" d="100"/>
        </p:scale>
        <p:origin x="-1328" y="-104"/>
      </p:cViewPr>
      <p:guideLst>
        <p:guide orient="horz" pos="2122"/>
        <p:guide pos="31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A76B5B80-C6AB-4D95-9B09-1A45634354E1}"/>
              </a:ext>
            </a:extLst>
          </p:cNvPr>
          <p:cNvSpPr>
            <a:spLocks noGrp="1"/>
          </p:cNvSpPr>
          <p:nvPr>
            <p:ph type="hdr" sz="quarter"/>
          </p:nvPr>
        </p:nvSpPr>
        <p:spPr>
          <a:xfrm>
            <a:off x="0" y="0"/>
            <a:ext cx="4275138" cy="336550"/>
          </a:xfrm>
          <a:prstGeom prst="rect">
            <a:avLst/>
          </a:prstGeom>
        </p:spPr>
        <p:txBody>
          <a:bodyPr vert="horz" lIns="90644" tIns="45322" rIns="90644" bIns="45322" rtlCol="0"/>
          <a:lstStyle>
            <a:lvl1pPr algn="l" defTabSz="453209">
              <a:defRPr sz="1200">
                <a:latin typeface="Calibri" charset="0"/>
                <a:ea typeface="ＭＳ Ｐゴシック" charset="0"/>
                <a:cs typeface="ＭＳ Ｐゴシック" charset="0"/>
              </a:defRPr>
            </a:lvl1pPr>
          </a:lstStyle>
          <a:p>
            <a:pPr>
              <a:defRPr/>
            </a:pPr>
            <a:endParaRPr lang="ja-JP" altLang="en-US"/>
          </a:p>
        </p:txBody>
      </p:sp>
      <p:sp>
        <p:nvSpPr>
          <p:cNvPr id="3" name="日付プレースホルダー 2">
            <a:extLst>
              <a:ext uri="{FF2B5EF4-FFF2-40B4-BE49-F238E27FC236}">
                <a16:creationId xmlns:a16="http://schemas.microsoft.com/office/drawing/2014/main" id="{24A7C82D-4BCC-407D-8FF1-3F66735D932E}"/>
              </a:ext>
            </a:extLst>
          </p:cNvPr>
          <p:cNvSpPr>
            <a:spLocks noGrp="1"/>
          </p:cNvSpPr>
          <p:nvPr>
            <p:ph type="dt" sz="quarter" idx="1"/>
          </p:nvPr>
        </p:nvSpPr>
        <p:spPr>
          <a:xfrm>
            <a:off x="5588000" y="0"/>
            <a:ext cx="4276725" cy="336550"/>
          </a:xfrm>
          <a:prstGeom prst="rect">
            <a:avLst/>
          </a:prstGeom>
        </p:spPr>
        <p:txBody>
          <a:bodyPr vert="horz" lIns="90644" tIns="45322" rIns="90644" bIns="45322" rtlCol="0"/>
          <a:lstStyle>
            <a:lvl1pPr algn="r" defTabSz="453209">
              <a:defRPr sz="1200">
                <a:latin typeface="Calibri" charset="0"/>
                <a:ea typeface="ＭＳ Ｐゴシック" charset="0"/>
                <a:cs typeface="ＭＳ Ｐゴシック" charset="0"/>
              </a:defRPr>
            </a:lvl1pPr>
          </a:lstStyle>
          <a:p>
            <a:pPr>
              <a:defRPr/>
            </a:pPr>
            <a:fld id="{0BFE0926-60B0-4F92-9C0C-263A6B393F3F}" type="datetimeFigureOut">
              <a:rPr lang="ja-JP" altLang="en-US"/>
              <a:pPr>
                <a:defRPr/>
              </a:pPr>
              <a:t>2023/5/15</a:t>
            </a:fld>
            <a:endParaRPr lang="ja-JP" altLang="en-US"/>
          </a:p>
        </p:txBody>
      </p:sp>
      <p:sp>
        <p:nvSpPr>
          <p:cNvPr id="4" name="フッター プレースホルダー 3">
            <a:extLst>
              <a:ext uri="{FF2B5EF4-FFF2-40B4-BE49-F238E27FC236}">
                <a16:creationId xmlns:a16="http://schemas.microsoft.com/office/drawing/2014/main" id="{55232B1E-78ED-48DC-A413-66FA147927A6}"/>
              </a:ext>
            </a:extLst>
          </p:cNvPr>
          <p:cNvSpPr>
            <a:spLocks noGrp="1"/>
          </p:cNvSpPr>
          <p:nvPr>
            <p:ph type="ftr" sz="quarter" idx="2"/>
          </p:nvPr>
        </p:nvSpPr>
        <p:spPr>
          <a:xfrm>
            <a:off x="0" y="6397625"/>
            <a:ext cx="4275138" cy="336550"/>
          </a:xfrm>
          <a:prstGeom prst="rect">
            <a:avLst/>
          </a:prstGeom>
        </p:spPr>
        <p:txBody>
          <a:bodyPr vert="horz" lIns="90644" tIns="45322" rIns="90644" bIns="45322" rtlCol="0" anchor="b"/>
          <a:lstStyle>
            <a:lvl1pPr algn="l" defTabSz="453209">
              <a:defRPr sz="1200">
                <a:latin typeface="Calibri" charset="0"/>
                <a:ea typeface="ＭＳ Ｐゴシック" charset="0"/>
                <a:cs typeface="ＭＳ Ｐゴシック" charset="0"/>
              </a:defRPr>
            </a:lvl1pPr>
          </a:lstStyle>
          <a:p>
            <a:pPr>
              <a:defRPr/>
            </a:pPr>
            <a:endParaRPr lang="ja-JP" altLang="en-US"/>
          </a:p>
        </p:txBody>
      </p:sp>
      <p:sp>
        <p:nvSpPr>
          <p:cNvPr id="5" name="スライド番号プレースホルダー 4">
            <a:extLst>
              <a:ext uri="{FF2B5EF4-FFF2-40B4-BE49-F238E27FC236}">
                <a16:creationId xmlns:a16="http://schemas.microsoft.com/office/drawing/2014/main" id="{10389D3F-35FC-4C07-8B44-2C1A8E7CFDFA}"/>
              </a:ext>
            </a:extLst>
          </p:cNvPr>
          <p:cNvSpPr>
            <a:spLocks noGrp="1"/>
          </p:cNvSpPr>
          <p:nvPr>
            <p:ph type="sldNum" sz="quarter" idx="3"/>
          </p:nvPr>
        </p:nvSpPr>
        <p:spPr>
          <a:xfrm>
            <a:off x="5588000" y="6397625"/>
            <a:ext cx="4276725" cy="336550"/>
          </a:xfrm>
          <a:prstGeom prst="rect">
            <a:avLst/>
          </a:prstGeom>
        </p:spPr>
        <p:txBody>
          <a:bodyPr vert="horz" wrap="square" lIns="90644" tIns="45322" rIns="90644" bIns="45322" numCol="1" anchor="b" anchorCtr="0" compatLnSpc="1">
            <a:prstTxWarp prst="textNoShape">
              <a:avLst/>
            </a:prstTxWarp>
          </a:bodyPr>
          <a:lstStyle>
            <a:lvl1pPr algn="r" defTabSz="452438">
              <a:defRPr sz="1200"/>
            </a:lvl1pPr>
          </a:lstStyle>
          <a:p>
            <a:fld id="{863BAFB8-DD50-4026-9B87-390E779D4E09}" type="slidenum">
              <a:rPr lang="ja-JP" altLang="en-US"/>
              <a:pPr/>
              <a: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968F07C-25C3-43DC-B06D-F781D2F67529}"/>
              </a:ext>
            </a:extLst>
          </p:cNvPr>
          <p:cNvSpPr>
            <a:spLocks noGrp="1"/>
          </p:cNvSpPr>
          <p:nvPr>
            <p:ph type="hdr" sz="quarter"/>
          </p:nvPr>
        </p:nvSpPr>
        <p:spPr>
          <a:xfrm>
            <a:off x="0" y="0"/>
            <a:ext cx="4275138" cy="336550"/>
          </a:xfrm>
          <a:prstGeom prst="rect">
            <a:avLst/>
          </a:prstGeom>
        </p:spPr>
        <p:txBody>
          <a:bodyPr vert="horz" lIns="90644" tIns="45322" rIns="90644" bIns="45322" rtlCol="0"/>
          <a:lstStyle>
            <a:lvl1pPr algn="l" defTabSz="453209">
              <a:defRPr sz="1200">
                <a:latin typeface="Calibri" charset="0"/>
                <a:ea typeface="ＭＳ Ｐゴシック" charset="0"/>
                <a:cs typeface="ＭＳ Ｐゴシック" charset="0"/>
              </a:defRPr>
            </a:lvl1pPr>
          </a:lstStyle>
          <a:p>
            <a:pPr>
              <a:defRPr/>
            </a:pPr>
            <a:endParaRPr lang="ja-JP" altLang="en-US"/>
          </a:p>
        </p:txBody>
      </p:sp>
      <p:sp>
        <p:nvSpPr>
          <p:cNvPr id="3" name="日付プレースホルダー 2">
            <a:extLst>
              <a:ext uri="{FF2B5EF4-FFF2-40B4-BE49-F238E27FC236}">
                <a16:creationId xmlns:a16="http://schemas.microsoft.com/office/drawing/2014/main" id="{A12DF7BA-4241-45B5-A39B-F2DDA6A31A5B}"/>
              </a:ext>
            </a:extLst>
          </p:cNvPr>
          <p:cNvSpPr>
            <a:spLocks noGrp="1"/>
          </p:cNvSpPr>
          <p:nvPr>
            <p:ph type="dt" idx="1"/>
          </p:nvPr>
        </p:nvSpPr>
        <p:spPr>
          <a:xfrm>
            <a:off x="5588000" y="0"/>
            <a:ext cx="4276725" cy="336550"/>
          </a:xfrm>
          <a:prstGeom prst="rect">
            <a:avLst/>
          </a:prstGeom>
        </p:spPr>
        <p:txBody>
          <a:bodyPr vert="horz" lIns="90644" tIns="45322" rIns="90644" bIns="45322" rtlCol="0"/>
          <a:lstStyle>
            <a:lvl1pPr algn="r" defTabSz="453209">
              <a:defRPr sz="1200">
                <a:latin typeface="Calibri" charset="0"/>
                <a:ea typeface="ＭＳ Ｐゴシック" charset="0"/>
                <a:cs typeface="ＭＳ Ｐゴシック" charset="0"/>
              </a:defRPr>
            </a:lvl1pPr>
          </a:lstStyle>
          <a:p>
            <a:pPr>
              <a:defRPr/>
            </a:pPr>
            <a:fld id="{4391E1B6-B213-4A1D-899B-DEB727E39D75}" type="datetimeFigureOut">
              <a:rPr lang="ja-JP" altLang="en-US"/>
              <a:pPr>
                <a:defRPr/>
              </a:pPr>
              <a:t>2023/5/15</a:t>
            </a:fld>
            <a:endParaRPr lang="ja-JP" altLang="en-US"/>
          </a:p>
        </p:txBody>
      </p:sp>
      <p:sp>
        <p:nvSpPr>
          <p:cNvPr id="4" name="スライド イメージ プレースホルダー 3">
            <a:extLst>
              <a:ext uri="{FF2B5EF4-FFF2-40B4-BE49-F238E27FC236}">
                <a16:creationId xmlns:a16="http://schemas.microsoft.com/office/drawing/2014/main" id="{8633BD2C-F8DB-4FEF-8170-265AAB611BC8}"/>
              </a:ext>
            </a:extLst>
          </p:cNvPr>
          <p:cNvSpPr>
            <a:spLocks noGrp="1" noRot="1" noChangeAspect="1"/>
          </p:cNvSpPr>
          <p:nvPr>
            <p:ph type="sldImg" idx="2"/>
          </p:nvPr>
        </p:nvSpPr>
        <p:spPr>
          <a:xfrm>
            <a:off x="3108325" y="506413"/>
            <a:ext cx="3649663" cy="2525712"/>
          </a:xfrm>
          <a:prstGeom prst="rect">
            <a:avLst/>
          </a:prstGeom>
          <a:noFill/>
          <a:ln w="12700">
            <a:solidFill>
              <a:prstClr val="black"/>
            </a:solidFill>
          </a:ln>
        </p:spPr>
        <p:txBody>
          <a:bodyPr vert="horz" lIns="90644" tIns="45322" rIns="90644" bIns="45322"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C4DD4059-D2F0-4DA4-B7B3-DDF0409D5469}"/>
              </a:ext>
            </a:extLst>
          </p:cNvPr>
          <p:cNvSpPr>
            <a:spLocks noGrp="1"/>
          </p:cNvSpPr>
          <p:nvPr>
            <p:ph type="body" sz="quarter" idx="3"/>
          </p:nvPr>
        </p:nvSpPr>
        <p:spPr>
          <a:xfrm>
            <a:off x="985838" y="3200400"/>
            <a:ext cx="7894637" cy="3028950"/>
          </a:xfrm>
          <a:prstGeom prst="rect">
            <a:avLst/>
          </a:prstGeom>
        </p:spPr>
        <p:txBody>
          <a:bodyPr vert="horz" lIns="90644" tIns="45322" rIns="90644" bIns="45322"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264C24B4-78DC-4EE4-A26F-355011F694DA}"/>
              </a:ext>
            </a:extLst>
          </p:cNvPr>
          <p:cNvSpPr>
            <a:spLocks noGrp="1"/>
          </p:cNvSpPr>
          <p:nvPr>
            <p:ph type="ftr" sz="quarter" idx="4"/>
          </p:nvPr>
        </p:nvSpPr>
        <p:spPr>
          <a:xfrm>
            <a:off x="0" y="6397625"/>
            <a:ext cx="4275138" cy="336550"/>
          </a:xfrm>
          <a:prstGeom prst="rect">
            <a:avLst/>
          </a:prstGeom>
        </p:spPr>
        <p:txBody>
          <a:bodyPr vert="horz" lIns="90644" tIns="45322" rIns="90644" bIns="45322" rtlCol="0" anchor="b"/>
          <a:lstStyle>
            <a:lvl1pPr algn="l" defTabSz="453209">
              <a:defRPr sz="1200">
                <a:latin typeface="Calibri" charset="0"/>
                <a:ea typeface="ＭＳ Ｐゴシック" charset="0"/>
                <a:cs typeface="ＭＳ Ｐゴシック" charset="0"/>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745EE120-A45F-4F79-B67F-DD15D77D85CB}"/>
              </a:ext>
            </a:extLst>
          </p:cNvPr>
          <p:cNvSpPr>
            <a:spLocks noGrp="1"/>
          </p:cNvSpPr>
          <p:nvPr>
            <p:ph type="sldNum" sz="quarter" idx="5"/>
          </p:nvPr>
        </p:nvSpPr>
        <p:spPr>
          <a:xfrm>
            <a:off x="5588000" y="6397625"/>
            <a:ext cx="4276725" cy="336550"/>
          </a:xfrm>
          <a:prstGeom prst="rect">
            <a:avLst/>
          </a:prstGeom>
        </p:spPr>
        <p:txBody>
          <a:bodyPr vert="horz" wrap="square" lIns="90644" tIns="45322" rIns="90644" bIns="45322" numCol="1" anchor="b" anchorCtr="0" compatLnSpc="1">
            <a:prstTxWarp prst="textNoShape">
              <a:avLst/>
            </a:prstTxWarp>
          </a:bodyPr>
          <a:lstStyle>
            <a:lvl1pPr algn="r" defTabSz="452438">
              <a:defRPr sz="1200"/>
            </a:lvl1pPr>
          </a:lstStyle>
          <a:p>
            <a:fld id="{0FEA7D88-953F-4937-99A8-82078CD81660}" type="slidenum">
              <a:rPr lang="ja-JP" altLang="en-US"/>
              <a:pPr/>
              <a:t>‹#›</a:t>
            </a:fld>
            <a:endParaRPr lang="ja-JP" altLang="en-US"/>
          </a:p>
        </p:txBody>
      </p:sp>
    </p:spTree>
  </p:cSld>
  <p:clrMap bg1="lt1" tx1="dk1" bg2="lt2" tx2="dk2" accent1="accent1" accent2="accent2" accent3="accent3" accent4="accent4" accent5="accent5" accent6="accent6" hlink="hlink" folHlink="folHlink"/>
  <p:notesStyle>
    <a:lvl1pPr algn="l" defTabSz="455613" rtl="0" eaLnBrk="0" fontAlgn="base" hangingPunct="0">
      <a:spcBef>
        <a:spcPct val="30000"/>
      </a:spcBef>
      <a:spcAft>
        <a:spcPct val="0"/>
      </a:spcAft>
      <a:defRPr kumimoji="1" sz="1200" kern="1200">
        <a:solidFill>
          <a:schemeClr val="tx1"/>
        </a:solidFill>
        <a:latin typeface="+mn-lt"/>
        <a:ea typeface="+mn-ea"/>
        <a:cs typeface="+mn-cs"/>
      </a:defRPr>
    </a:lvl1pPr>
    <a:lvl2pPr marL="455613" algn="l" defTabSz="455613" rtl="0" eaLnBrk="0" fontAlgn="base" hangingPunct="0">
      <a:spcBef>
        <a:spcPct val="30000"/>
      </a:spcBef>
      <a:spcAft>
        <a:spcPct val="0"/>
      </a:spcAft>
      <a:defRPr kumimoji="1" sz="1200" kern="1200">
        <a:solidFill>
          <a:schemeClr val="tx1"/>
        </a:solidFill>
        <a:latin typeface="+mn-lt"/>
        <a:ea typeface="+mn-ea"/>
        <a:cs typeface="+mn-cs"/>
      </a:defRPr>
    </a:lvl2pPr>
    <a:lvl3pPr marL="912813" algn="l" defTabSz="455613" rtl="0" eaLnBrk="0" fontAlgn="base" hangingPunct="0">
      <a:spcBef>
        <a:spcPct val="30000"/>
      </a:spcBef>
      <a:spcAft>
        <a:spcPct val="0"/>
      </a:spcAft>
      <a:defRPr kumimoji="1" sz="1200" kern="1200">
        <a:solidFill>
          <a:schemeClr val="tx1"/>
        </a:solidFill>
        <a:latin typeface="+mn-lt"/>
        <a:ea typeface="+mn-ea"/>
        <a:cs typeface="+mn-cs"/>
      </a:defRPr>
    </a:lvl3pPr>
    <a:lvl4pPr marL="1370013" algn="l" defTabSz="455613" rtl="0" eaLnBrk="0" fontAlgn="base" hangingPunct="0">
      <a:spcBef>
        <a:spcPct val="30000"/>
      </a:spcBef>
      <a:spcAft>
        <a:spcPct val="0"/>
      </a:spcAft>
      <a:defRPr kumimoji="1" sz="1200" kern="1200">
        <a:solidFill>
          <a:schemeClr val="tx1"/>
        </a:solidFill>
        <a:latin typeface="+mn-lt"/>
        <a:ea typeface="+mn-ea"/>
        <a:cs typeface="+mn-cs"/>
      </a:defRPr>
    </a:lvl4pPr>
    <a:lvl5pPr marL="1827213" algn="l" defTabSz="455613" rtl="0" eaLnBrk="0" fontAlgn="base" hangingPunct="0">
      <a:spcBef>
        <a:spcPct val="30000"/>
      </a:spcBef>
      <a:spcAft>
        <a:spcPct val="0"/>
      </a:spcAft>
      <a:defRPr kumimoji="1" sz="1200" kern="1200">
        <a:solidFill>
          <a:schemeClr val="tx1"/>
        </a:solidFill>
        <a:latin typeface="+mn-lt"/>
        <a:ea typeface="+mn-ea"/>
        <a:cs typeface="+mn-cs"/>
      </a:defRPr>
    </a:lvl5pPr>
    <a:lvl6pPr marL="2285933" algn="l" defTabSz="457187" rtl="0" eaLnBrk="1" latinLnBrk="0" hangingPunct="1">
      <a:defRPr kumimoji="1" sz="1200" kern="1200">
        <a:solidFill>
          <a:schemeClr val="tx1"/>
        </a:solidFill>
        <a:latin typeface="+mn-lt"/>
        <a:ea typeface="+mn-ea"/>
        <a:cs typeface="+mn-cs"/>
      </a:defRPr>
    </a:lvl6pPr>
    <a:lvl7pPr marL="2743120" algn="l" defTabSz="457187" rtl="0" eaLnBrk="1" latinLnBrk="0" hangingPunct="1">
      <a:defRPr kumimoji="1" sz="1200" kern="1200">
        <a:solidFill>
          <a:schemeClr val="tx1"/>
        </a:solidFill>
        <a:latin typeface="+mn-lt"/>
        <a:ea typeface="+mn-ea"/>
        <a:cs typeface="+mn-cs"/>
      </a:defRPr>
    </a:lvl7pPr>
    <a:lvl8pPr marL="3200307" algn="l" defTabSz="457187" rtl="0" eaLnBrk="1" latinLnBrk="0" hangingPunct="1">
      <a:defRPr kumimoji="1" sz="1200" kern="1200">
        <a:solidFill>
          <a:schemeClr val="tx1"/>
        </a:solidFill>
        <a:latin typeface="+mn-lt"/>
        <a:ea typeface="+mn-ea"/>
        <a:cs typeface="+mn-cs"/>
      </a:defRPr>
    </a:lvl8pPr>
    <a:lvl9pPr marL="3657494" algn="l" defTabSz="457187"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a:extLst>
              <a:ext uri="{FF2B5EF4-FFF2-40B4-BE49-F238E27FC236}">
                <a16:creationId xmlns:a16="http://schemas.microsoft.com/office/drawing/2014/main" id="{AEFF142B-15AE-4177-846E-E4D5674A8722}"/>
              </a:ext>
            </a:extLst>
          </p:cNvPr>
          <p:cNvSpPr>
            <a:spLocks noGrp="1" noRot="1" noChangeAspect="1" noChangeArrowheads="1" noTextEdit="1"/>
          </p:cNvSpPr>
          <p:nvPr>
            <p:ph type="sldImg"/>
          </p:nvPr>
        </p:nvSpPr>
        <p:spPr>
          <a:ln/>
        </p:spPr>
      </p:sp>
      <p:sp>
        <p:nvSpPr>
          <p:cNvPr id="11267" name="ノート プレースホルダー 2">
            <a:extLst>
              <a:ext uri="{FF2B5EF4-FFF2-40B4-BE49-F238E27FC236}">
                <a16:creationId xmlns:a16="http://schemas.microsoft.com/office/drawing/2014/main" id="{323CEE4F-9925-4C64-A4B3-80548B522A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Calibri" panose="020F0502020204030204" pitchFamily="34" charset="0"/>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2EB03B64-233E-4FB7-88D2-48B6385D6260}"/>
              </a:ext>
            </a:extLst>
          </p:cNvPr>
          <p:cNvSpPr>
            <a:spLocks noGrp="1"/>
          </p:cNvSpPr>
          <p:nvPr>
            <p:ph type="sldNum" sz="quarter" idx="5"/>
          </p:nvPr>
        </p:nvSpPr>
        <p:spPr/>
        <p:txBody>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48B1D1B-9EE1-4EFC-ADF2-CE397AD8B405}" type="slidenum">
              <a:rPr kumimoji="0" lang="en-US" altLang="ja-JP"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50"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altLang="ja-JP"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50" charset="-128"/>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6378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4:TOSTEM">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778C2B2D-B6E9-4EF7-8510-A4D80A6572C6}"/>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9906000" cy="748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D29FF2C5-FBBA-4F17-B016-C55ADD69E978}"/>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pic>
        <p:nvPicPr>
          <p:cNvPr id="4" name="図 70">
            <a:extLst>
              <a:ext uri="{FF2B5EF4-FFF2-40B4-BE49-F238E27FC236}">
                <a16:creationId xmlns:a16="http://schemas.microsoft.com/office/drawing/2014/main" id="{BE7B2B87-D302-40C2-BFA1-68745858874F}"/>
              </a:ext>
            </a:extLst>
          </p:cNvPr>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図 4">
            <a:extLst>
              <a:ext uri="{FF2B5EF4-FFF2-40B4-BE49-F238E27FC236}">
                <a16:creationId xmlns:a16="http://schemas.microsoft.com/office/drawing/2014/main" id="{075B14BC-0400-4EF2-AF75-0E53329479D7}"/>
              </a:ext>
            </a:extLst>
          </p:cNvPr>
          <p:cNvPicPr>
            <a:picLocks noChangeAspect="1" noChangeArrowheads="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396D1981-A3EC-4F8D-A3B3-7BF23718B7C7}"/>
              </a:ext>
            </a:extLst>
          </p:cNvPr>
          <p:cNvSpPr>
            <a:spLocks noChangeArrowheads="1"/>
          </p:cNvSpPr>
          <p:nvPr userDrawn="1"/>
        </p:nvSpPr>
        <p:spPr bwMode="auto">
          <a:xfrm>
            <a:off x="4953735" y="6565650"/>
            <a:ext cx="3519682" cy="209673"/>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spTree>
    <p:extLst>
      <p:ext uri="{BB962C8B-B14F-4D97-AF65-F5344CB8AC3E}">
        <p14:creationId xmlns:p14="http://schemas.microsoft.com/office/powerpoint/2010/main" val="22034545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52" r:id="rId2"/>
  </p:sldLayoutIdLst>
  <p:txStyles>
    <p:titleStyle>
      <a:lvl1pPr algn="ctr" defTabSz="455613" rtl="0" eaLnBrk="0" fontAlgn="base" hangingPunct="0">
        <a:spcBef>
          <a:spcPct val="0"/>
        </a:spcBef>
        <a:spcAft>
          <a:spcPct val="0"/>
        </a:spcAft>
        <a:defRPr kumimoji="1" sz="4400" kern="1200">
          <a:solidFill>
            <a:schemeClr val="tx1"/>
          </a:solidFill>
          <a:latin typeface="+mj-lt"/>
          <a:ea typeface="+mj-ea"/>
          <a:cs typeface="ＭＳ Ｐゴシック" charset="0"/>
        </a:defRPr>
      </a:lvl1pPr>
      <a:lvl2pPr algn="ctr" defTabSz="455613"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5613"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5613"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5613"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5pPr>
      <a:lvl6pPr marL="457187" algn="ctr" defTabSz="457187"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373" algn="ctr" defTabSz="457187"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560" algn="ctr" defTabSz="457187"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747" algn="ctr" defTabSz="457187"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1313" indent="-341313" algn="l" defTabSz="455613"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ＭＳ Ｐゴシック" charset="0"/>
        </a:defRPr>
      </a:lvl1pPr>
      <a:lvl2pPr marL="741363" indent="-284163" algn="l" defTabSz="455613"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1413" indent="-227013" algn="l" defTabSz="455613"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598613" indent="-227013" algn="l" defTabSz="455613"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5813" indent="-227013" algn="l" defTabSz="455613"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527" indent="-228594" algn="l" defTabSz="457187" rtl="0" eaLnBrk="1" latinLnBrk="0" hangingPunct="1">
        <a:spcBef>
          <a:spcPct val="20000"/>
        </a:spcBef>
        <a:buFont typeface="Arial"/>
        <a:buChar char="•"/>
        <a:defRPr kumimoji="1" sz="2000" kern="1200">
          <a:solidFill>
            <a:schemeClr val="tx1"/>
          </a:solidFill>
          <a:latin typeface="+mn-lt"/>
          <a:ea typeface="+mn-ea"/>
          <a:cs typeface="+mn-cs"/>
        </a:defRPr>
      </a:lvl6pPr>
      <a:lvl7pPr marL="2971714" indent="-228594" algn="l" defTabSz="457187" rtl="0" eaLnBrk="1" latinLnBrk="0" hangingPunct="1">
        <a:spcBef>
          <a:spcPct val="20000"/>
        </a:spcBef>
        <a:buFont typeface="Arial"/>
        <a:buChar char="•"/>
        <a:defRPr kumimoji="1" sz="2000" kern="1200">
          <a:solidFill>
            <a:schemeClr val="tx1"/>
          </a:solidFill>
          <a:latin typeface="+mn-lt"/>
          <a:ea typeface="+mn-ea"/>
          <a:cs typeface="+mn-cs"/>
        </a:defRPr>
      </a:lvl7pPr>
      <a:lvl8pPr marL="3428900" indent="-228594" algn="l" defTabSz="457187" rtl="0" eaLnBrk="1" latinLnBrk="0" hangingPunct="1">
        <a:spcBef>
          <a:spcPct val="20000"/>
        </a:spcBef>
        <a:buFont typeface="Arial"/>
        <a:buChar char="•"/>
        <a:defRPr kumimoji="1" sz="2000" kern="1200">
          <a:solidFill>
            <a:schemeClr val="tx1"/>
          </a:solidFill>
          <a:latin typeface="+mn-lt"/>
          <a:ea typeface="+mn-ea"/>
          <a:cs typeface="+mn-cs"/>
        </a:defRPr>
      </a:lvl8pPr>
      <a:lvl9pPr marL="3886087" indent="-228594" algn="l" defTabSz="457187"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87" rtl="0" eaLnBrk="1" latinLnBrk="0" hangingPunct="1">
        <a:defRPr kumimoji="1" sz="1800" kern="1200">
          <a:solidFill>
            <a:schemeClr val="tx1"/>
          </a:solidFill>
          <a:latin typeface="+mn-lt"/>
          <a:ea typeface="+mn-ea"/>
          <a:cs typeface="+mn-cs"/>
        </a:defRPr>
      </a:lvl1pPr>
      <a:lvl2pPr marL="457187" algn="l" defTabSz="457187" rtl="0" eaLnBrk="1" latinLnBrk="0" hangingPunct="1">
        <a:defRPr kumimoji="1" sz="1800" kern="1200">
          <a:solidFill>
            <a:schemeClr val="tx1"/>
          </a:solidFill>
          <a:latin typeface="+mn-lt"/>
          <a:ea typeface="+mn-ea"/>
          <a:cs typeface="+mn-cs"/>
        </a:defRPr>
      </a:lvl2pPr>
      <a:lvl3pPr marL="914373" algn="l" defTabSz="457187" rtl="0" eaLnBrk="1" latinLnBrk="0" hangingPunct="1">
        <a:defRPr kumimoji="1" sz="1800" kern="1200">
          <a:solidFill>
            <a:schemeClr val="tx1"/>
          </a:solidFill>
          <a:latin typeface="+mn-lt"/>
          <a:ea typeface="+mn-ea"/>
          <a:cs typeface="+mn-cs"/>
        </a:defRPr>
      </a:lvl3pPr>
      <a:lvl4pPr marL="1371560" algn="l" defTabSz="457187" rtl="0" eaLnBrk="1" latinLnBrk="0" hangingPunct="1">
        <a:defRPr kumimoji="1" sz="1800" kern="1200">
          <a:solidFill>
            <a:schemeClr val="tx1"/>
          </a:solidFill>
          <a:latin typeface="+mn-lt"/>
          <a:ea typeface="+mn-ea"/>
          <a:cs typeface="+mn-cs"/>
        </a:defRPr>
      </a:lvl4pPr>
      <a:lvl5pPr marL="1828747" algn="l" defTabSz="457187" rtl="0" eaLnBrk="1" latinLnBrk="0" hangingPunct="1">
        <a:defRPr kumimoji="1" sz="1800" kern="1200">
          <a:solidFill>
            <a:schemeClr val="tx1"/>
          </a:solidFill>
          <a:latin typeface="+mn-lt"/>
          <a:ea typeface="+mn-ea"/>
          <a:cs typeface="+mn-cs"/>
        </a:defRPr>
      </a:lvl5pPr>
      <a:lvl6pPr marL="2285933" algn="l" defTabSz="457187" rtl="0" eaLnBrk="1" latinLnBrk="0" hangingPunct="1">
        <a:defRPr kumimoji="1" sz="1800" kern="1200">
          <a:solidFill>
            <a:schemeClr val="tx1"/>
          </a:solidFill>
          <a:latin typeface="+mn-lt"/>
          <a:ea typeface="+mn-ea"/>
          <a:cs typeface="+mn-cs"/>
        </a:defRPr>
      </a:lvl6pPr>
      <a:lvl7pPr marL="2743120" algn="l" defTabSz="457187" rtl="0" eaLnBrk="1" latinLnBrk="0" hangingPunct="1">
        <a:defRPr kumimoji="1" sz="1800" kern="1200">
          <a:solidFill>
            <a:schemeClr val="tx1"/>
          </a:solidFill>
          <a:latin typeface="+mn-lt"/>
          <a:ea typeface="+mn-ea"/>
          <a:cs typeface="+mn-cs"/>
        </a:defRPr>
      </a:lvl7pPr>
      <a:lvl8pPr marL="3200307" algn="l" defTabSz="457187" rtl="0" eaLnBrk="1" latinLnBrk="0" hangingPunct="1">
        <a:defRPr kumimoji="1" sz="1800" kern="1200">
          <a:solidFill>
            <a:schemeClr val="tx1"/>
          </a:solidFill>
          <a:latin typeface="+mn-lt"/>
          <a:ea typeface="+mn-ea"/>
          <a:cs typeface="+mn-cs"/>
        </a:defRPr>
      </a:lvl8pPr>
      <a:lvl9pPr marL="3657494" algn="l" defTabSz="45718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eg"/><Relationship Id="rId18" Type="http://schemas.openxmlformats.org/officeDocument/2006/relationships/image" Target="../media/image19.jpeg"/><Relationship Id="rId26" Type="http://schemas.openxmlformats.org/officeDocument/2006/relationships/image" Target="../media/image27.jpeg"/><Relationship Id="rId39" Type="http://schemas.openxmlformats.org/officeDocument/2006/relationships/image" Target="../media/image40.jpeg"/><Relationship Id="rId3" Type="http://schemas.openxmlformats.org/officeDocument/2006/relationships/image" Target="../media/image4.png"/><Relationship Id="rId21" Type="http://schemas.openxmlformats.org/officeDocument/2006/relationships/image" Target="../media/image22.jpeg"/><Relationship Id="rId34" Type="http://schemas.openxmlformats.org/officeDocument/2006/relationships/image" Target="../media/image35.jpeg"/><Relationship Id="rId42" Type="http://schemas.openxmlformats.org/officeDocument/2006/relationships/image" Target="../media/image43.jpeg"/><Relationship Id="rId47" Type="http://schemas.openxmlformats.org/officeDocument/2006/relationships/image" Target="../media/image48.pn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5" Type="http://schemas.openxmlformats.org/officeDocument/2006/relationships/image" Target="../media/image26.jpeg"/><Relationship Id="rId33" Type="http://schemas.openxmlformats.org/officeDocument/2006/relationships/image" Target="../media/image34.jpeg"/><Relationship Id="rId38" Type="http://schemas.openxmlformats.org/officeDocument/2006/relationships/image" Target="../media/image39.jpeg"/><Relationship Id="rId46" Type="http://schemas.openxmlformats.org/officeDocument/2006/relationships/image" Target="../media/image47.jpeg"/><Relationship Id="rId2" Type="http://schemas.openxmlformats.org/officeDocument/2006/relationships/notesSlide" Target="../notesSlides/notesSlide1.xml"/><Relationship Id="rId16" Type="http://schemas.openxmlformats.org/officeDocument/2006/relationships/image" Target="../media/image17.jpeg"/><Relationship Id="rId20" Type="http://schemas.openxmlformats.org/officeDocument/2006/relationships/image" Target="../media/image21.png"/><Relationship Id="rId29" Type="http://schemas.openxmlformats.org/officeDocument/2006/relationships/image" Target="../media/image30.png"/><Relationship Id="rId41"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7.emf"/><Relationship Id="rId11" Type="http://schemas.openxmlformats.org/officeDocument/2006/relationships/image" Target="../media/image12.jpeg"/><Relationship Id="rId24" Type="http://schemas.openxmlformats.org/officeDocument/2006/relationships/image" Target="../media/image25.jpeg"/><Relationship Id="rId32" Type="http://schemas.openxmlformats.org/officeDocument/2006/relationships/image" Target="../media/image33.jpeg"/><Relationship Id="rId37" Type="http://schemas.openxmlformats.org/officeDocument/2006/relationships/image" Target="../media/image38.jpeg"/><Relationship Id="rId40" Type="http://schemas.openxmlformats.org/officeDocument/2006/relationships/image" Target="../media/image41.jpeg"/><Relationship Id="rId45" Type="http://schemas.openxmlformats.org/officeDocument/2006/relationships/image" Target="../media/image46.jpeg"/><Relationship Id="rId5" Type="http://schemas.openxmlformats.org/officeDocument/2006/relationships/image" Target="../media/image6.png"/><Relationship Id="rId15" Type="http://schemas.openxmlformats.org/officeDocument/2006/relationships/image" Target="../media/image16.jpeg"/><Relationship Id="rId23" Type="http://schemas.openxmlformats.org/officeDocument/2006/relationships/image" Target="../media/image24.jpeg"/><Relationship Id="rId28" Type="http://schemas.openxmlformats.org/officeDocument/2006/relationships/image" Target="../media/image29.jpeg"/><Relationship Id="rId36" Type="http://schemas.openxmlformats.org/officeDocument/2006/relationships/image" Target="../media/image37.jpeg"/><Relationship Id="rId10" Type="http://schemas.openxmlformats.org/officeDocument/2006/relationships/image" Target="../media/image11.jpeg"/><Relationship Id="rId19" Type="http://schemas.openxmlformats.org/officeDocument/2006/relationships/image" Target="../media/image20.jpeg"/><Relationship Id="rId31" Type="http://schemas.openxmlformats.org/officeDocument/2006/relationships/image" Target="../media/image32.jpeg"/><Relationship Id="rId44" Type="http://schemas.openxmlformats.org/officeDocument/2006/relationships/image" Target="../media/image45.jpeg"/><Relationship Id="rId4" Type="http://schemas.openxmlformats.org/officeDocument/2006/relationships/image" Target="../media/image5.png"/><Relationship Id="rId9" Type="http://schemas.openxmlformats.org/officeDocument/2006/relationships/image" Target="../media/image10.jpeg"/><Relationship Id="rId14" Type="http://schemas.openxmlformats.org/officeDocument/2006/relationships/image" Target="../media/image15.jpeg"/><Relationship Id="rId22" Type="http://schemas.openxmlformats.org/officeDocument/2006/relationships/image" Target="../media/image23.png"/><Relationship Id="rId27" Type="http://schemas.openxmlformats.org/officeDocument/2006/relationships/image" Target="../media/image28.jpeg"/><Relationship Id="rId30" Type="http://schemas.openxmlformats.org/officeDocument/2006/relationships/image" Target="../media/image31.jpeg"/><Relationship Id="rId35" Type="http://schemas.openxmlformats.org/officeDocument/2006/relationships/image" Target="../media/image36.jpeg"/><Relationship Id="rId43" Type="http://schemas.openxmlformats.org/officeDocument/2006/relationships/image" Target="../media/image4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9">
            <a:extLst>
              <a:ext uri="{FF2B5EF4-FFF2-40B4-BE49-F238E27FC236}">
                <a16:creationId xmlns:a16="http://schemas.microsoft.com/office/drawing/2014/main" id="{3C443662-1255-4351-ADA1-1509DA620C70}"/>
              </a:ext>
            </a:extLst>
          </p:cNvPr>
          <p:cNvSpPr>
            <a:spLocks noChangeArrowheads="1"/>
          </p:cNvSpPr>
          <p:nvPr/>
        </p:nvSpPr>
        <p:spPr bwMode="auto">
          <a:xfrm>
            <a:off x="1403749" y="6631897"/>
            <a:ext cx="882251" cy="16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en-US" altLang="ja-JP" sz="544" dirty="0">
                <a:solidFill>
                  <a:srgbClr val="54585A"/>
                </a:solidFill>
                <a:latin typeface="游ゴシック" panose="020B0400000000000000" pitchFamily="50" charset="-128"/>
                <a:ea typeface="游ゴシック" panose="020B0400000000000000" pitchFamily="50" charset="-128"/>
              </a:rPr>
              <a:t>SPD99999008104</a:t>
            </a:r>
          </a:p>
          <a:p>
            <a:pPr lvl="0" defTabSz="414772" eaLnBrk="1" hangingPunct="1"/>
            <a:r>
              <a:rPr lang="en-US" altLang="ja-JP" sz="544" dirty="0">
                <a:solidFill>
                  <a:srgbClr val="54585A"/>
                </a:solidFill>
                <a:latin typeface="游ゴシック" panose="020B0400000000000000" pitchFamily="50" charset="-128"/>
                <a:ea typeface="游ゴシック" panose="020B0400000000000000" pitchFamily="50" charset="-128"/>
              </a:rPr>
              <a:t>2023.5.15</a:t>
            </a:r>
            <a:r>
              <a:rPr kumimoji="1" lang="ja-JP" altLang="en-US"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発行</a:t>
            </a:r>
          </a:p>
        </p:txBody>
      </p:sp>
      <p:sp>
        <p:nvSpPr>
          <p:cNvPr id="10244" name="Text Box 1039">
            <a:extLst>
              <a:ext uri="{FF2B5EF4-FFF2-40B4-BE49-F238E27FC236}">
                <a16:creationId xmlns:a16="http://schemas.microsoft.com/office/drawing/2014/main" id="{D7AC4FC6-2C59-4A4C-927A-366E435391F3}"/>
              </a:ext>
            </a:extLst>
          </p:cNvPr>
          <p:cNvSpPr txBox="1">
            <a:spLocks noChangeArrowheads="1"/>
          </p:cNvSpPr>
          <p:nvPr/>
        </p:nvSpPr>
        <p:spPr bwMode="auto">
          <a:xfrm>
            <a:off x="261707" y="455088"/>
            <a:ext cx="1144544" cy="1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a:defRPr/>
            </a:pPr>
            <a:r>
              <a:rPr lang="ja-JP" altLang="en-US" sz="1270" b="1" dirty="0">
                <a:solidFill>
                  <a:srgbClr val="FFFFFF"/>
                </a:solidFill>
                <a:latin typeface="游ゴシック" panose="020B0400000000000000" pitchFamily="50" charset="-128"/>
                <a:ea typeface="游ゴシック" panose="020B0400000000000000" pitchFamily="50" charset="-128"/>
              </a:rPr>
              <a:t>高断熱玄関ドア</a:t>
            </a:r>
          </a:p>
        </p:txBody>
      </p:sp>
      <p:sp>
        <p:nvSpPr>
          <p:cNvPr id="10245" name="Text Box 1039">
            <a:extLst>
              <a:ext uri="{FF2B5EF4-FFF2-40B4-BE49-F238E27FC236}">
                <a16:creationId xmlns:a16="http://schemas.microsoft.com/office/drawing/2014/main" id="{113856A8-01DA-404C-83BE-09F5A8746AA3}"/>
              </a:ext>
            </a:extLst>
          </p:cNvPr>
          <p:cNvSpPr txBox="1">
            <a:spLocks noChangeArrowheads="1"/>
          </p:cNvSpPr>
          <p:nvPr/>
        </p:nvSpPr>
        <p:spPr bwMode="auto">
          <a:xfrm>
            <a:off x="1650956" y="303873"/>
            <a:ext cx="2196171" cy="39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ja-JP" altLang="en-US" sz="2540" b="1" dirty="0">
                <a:solidFill>
                  <a:srgbClr val="FFFFFF"/>
                </a:solidFill>
                <a:latin typeface="游ゴシック" panose="020B0400000000000000" pitchFamily="50" charset="-128"/>
                <a:ea typeface="游ゴシック" panose="020B0400000000000000" pitchFamily="50" charset="-128"/>
              </a:rPr>
              <a:t>グランデル２</a:t>
            </a:r>
          </a:p>
        </p:txBody>
      </p:sp>
      <p:sp>
        <p:nvSpPr>
          <p:cNvPr id="41" name="Text Box 1039">
            <a:extLst>
              <a:ext uri="{FF2B5EF4-FFF2-40B4-BE49-F238E27FC236}">
                <a16:creationId xmlns:a16="http://schemas.microsoft.com/office/drawing/2014/main" id="{7300F708-077E-4927-BA40-5D126AAB95EC}"/>
              </a:ext>
            </a:extLst>
          </p:cNvPr>
          <p:cNvSpPr txBox="1">
            <a:spLocks noChangeArrowheads="1"/>
          </p:cNvSpPr>
          <p:nvPr/>
        </p:nvSpPr>
        <p:spPr bwMode="auto">
          <a:xfrm>
            <a:off x="4097594" y="304800"/>
            <a:ext cx="10259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914400" rtl="0" eaLnBrk="1" fontAlgn="base" latinLnBrk="0" hangingPunct="1">
              <a:lnSpc>
                <a:spcPct val="100000"/>
              </a:lnSpc>
              <a:spcBef>
                <a:spcPts val="100"/>
              </a:spcBef>
              <a:spcAft>
                <a:spcPct val="0"/>
              </a:spcAft>
              <a:buClrTx/>
              <a:buSzTx/>
              <a:buFontTx/>
              <a:buNone/>
              <a:tabLst/>
              <a:defRPr/>
            </a:pPr>
            <a:r>
              <a:rPr kumimoji="1" lang="ja-JP" altLang="ja-JP" sz="2000" b="0" i="0" u="none" strike="noStrike" kern="1200" cap="none" spc="0" normalizeH="0" baseline="0" noProof="0" dirty="0">
                <a:ln>
                  <a:noFill/>
                </a:ln>
                <a:solidFill>
                  <a:srgbClr val="FFFFFF"/>
                </a:solidFill>
                <a:effectLst/>
                <a:uLnTx/>
                <a:uFillTx/>
                <a:latin typeface="HGPｺﾞｼｯｸE" panose="020B0900000000000000" pitchFamily="50" charset="-128"/>
                <a:ea typeface="HGPｺﾞｼｯｸE" panose="020B0900000000000000" pitchFamily="50" charset="-128"/>
                <a:cs typeface="+mn-cs"/>
              </a:rPr>
              <a:t>商品特長</a:t>
            </a:r>
            <a:endParaRPr kumimoji="1" lang="ja-JP"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grpSp>
        <p:nvGrpSpPr>
          <p:cNvPr id="174" name="グループ化 9">
            <a:extLst>
              <a:ext uri="{FF2B5EF4-FFF2-40B4-BE49-F238E27FC236}">
                <a16:creationId xmlns:a16="http://schemas.microsoft.com/office/drawing/2014/main" id="{AEAEE61C-7F9C-49F0-ADF1-484578AD7E51}"/>
              </a:ext>
            </a:extLst>
          </p:cNvPr>
          <p:cNvGrpSpPr>
            <a:grpSpLocks/>
          </p:cNvGrpSpPr>
          <p:nvPr/>
        </p:nvGrpSpPr>
        <p:grpSpPr bwMode="auto">
          <a:xfrm>
            <a:off x="6400800" y="4038600"/>
            <a:ext cx="3324228" cy="574674"/>
            <a:chOff x="3651250" y="3981619"/>
            <a:chExt cx="3413108" cy="582612"/>
          </a:xfrm>
        </p:grpSpPr>
        <p:grpSp>
          <p:nvGrpSpPr>
            <p:cNvPr id="176" name="グループ化 8">
              <a:extLst>
                <a:ext uri="{FF2B5EF4-FFF2-40B4-BE49-F238E27FC236}">
                  <a16:creationId xmlns:a16="http://schemas.microsoft.com/office/drawing/2014/main" id="{E8E33DAD-FE53-4F51-97B3-3EE4CF9678D7}"/>
                </a:ext>
              </a:extLst>
            </p:cNvPr>
            <p:cNvGrpSpPr>
              <a:grpSpLocks/>
            </p:cNvGrpSpPr>
            <p:nvPr/>
          </p:nvGrpSpPr>
          <p:grpSpPr bwMode="auto">
            <a:xfrm>
              <a:off x="3651250" y="4112418"/>
              <a:ext cx="3357546" cy="369888"/>
              <a:chOff x="3713161" y="4481096"/>
              <a:chExt cx="3295635" cy="338554"/>
            </a:xfrm>
          </p:grpSpPr>
          <p:sp>
            <p:nvSpPr>
              <p:cNvPr id="178" name="四角形: 角を丸くする 177">
                <a:extLst>
                  <a:ext uri="{FF2B5EF4-FFF2-40B4-BE49-F238E27FC236}">
                    <a16:creationId xmlns:a16="http://schemas.microsoft.com/office/drawing/2014/main" id="{66ED16FD-92F8-4339-9C46-2711D46E7F4B}"/>
                  </a:ext>
                </a:extLst>
              </p:cNvPr>
              <p:cNvSpPr/>
              <p:nvPr/>
            </p:nvSpPr>
            <p:spPr>
              <a:xfrm>
                <a:off x="3713161" y="4499415"/>
                <a:ext cx="3295635" cy="283338"/>
              </a:xfrm>
              <a:prstGeom prst="roundRect">
                <a:avLst/>
              </a:prstGeom>
              <a:solidFill>
                <a:srgbClr val="1798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3" name="四角形: 角を丸くする 182">
                <a:extLst>
                  <a:ext uri="{FF2B5EF4-FFF2-40B4-BE49-F238E27FC236}">
                    <a16:creationId xmlns:a16="http://schemas.microsoft.com/office/drawing/2014/main" id="{1E7893DE-B605-4E3C-8ABF-0480B538E983}"/>
                  </a:ext>
                </a:extLst>
              </p:cNvPr>
              <p:cNvSpPr/>
              <p:nvPr/>
            </p:nvSpPr>
            <p:spPr>
              <a:xfrm>
                <a:off x="3763023" y="4537193"/>
                <a:ext cx="651098" cy="21214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500" b="1" dirty="0">
                    <a:solidFill>
                      <a:srgbClr val="1798AC"/>
                    </a:solidFill>
                    <a:effectLst>
                      <a:outerShdw blurRad="50800" dist="38100" dir="2700000" algn="tl" rotWithShape="0">
                        <a:prstClr val="black">
                          <a:alpha val="40000"/>
                        </a:prstClr>
                      </a:outerShdw>
                    </a:effectLst>
                    <a:latin typeface="游ゴシック" panose="020B0400000000000000" pitchFamily="50" charset="-128"/>
                    <a:ea typeface="游ゴシック" panose="020B0400000000000000" pitchFamily="50" charset="-128"/>
                  </a:rPr>
                  <a:t>家族をつなぐ</a:t>
                </a:r>
              </a:p>
              <a:p>
                <a:pPr algn="ctr">
                  <a:defRPr/>
                </a:pPr>
                <a:r>
                  <a:rPr lang="ja-JP" altLang="en-US" sz="500" b="1" dirty="0">
                    <a:solidFill>
                      <a:srgbClr val="1798AC"/>
                    </a:solidFill>
                    <a:effectLst>
                      <a:outerShdw blurRad="50800" dist="38100" dir="2700000" algn="tl" rotWithShape="0">
                        <a:prstClr val="black">
                          <a:alpha val="40000"/>
                        </a:prstClr>
                      </a:outerShdw>
                    </a:effectLst>
                    <a:latin typeface="游ゴシック" panose="020B0400000000000000" pitchFamily="50" charset="-128"/>
                    <a:ea typeface="游ゴシック" panose="020B0400000000000000" pitchFamily="50" charset="-128"/>
                  </a:rPr>
                  <a:t>玄関ドアへ。</a:t>
                </a:r>
              </a:p>
            </p:txBody>
          </p:sp>
          <p:sp>
            <p:nvSpPr>
              <p:cNvPr id="184" name="テキスト ボックス 7">
                <a:extLst>
                  <a:ext uri="{FF2B5EF4-FFF2-40B4-BE49-F238E27FC236}">
                    <a16:creationId xmlns:a16="http://schemas.microsoft.com/office/drawing/2014/main" id="{13A73AA1-8C86-4FB6-B37F-CDC5E0C0754B}"/>
                  </a:ext>
                </a:extLst>
              </p:cNvPr>
              <p:cNvSpPr txBox="1">
                <a:spLocks noChangeArrowheads="1"/>
              </p:cNvSpPr>
              <p:nvPr/>
            </p:nvSpPr>
            <p:spPr bwMode="auto">
              <a:xfrm>
                <a:off x="4379666" y="4549001"/>
                <a:ext cx="104378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600" b="1" dirty="0">
                    <a:solidFill>
                      <a:schemeClr val="bg1"/>
                    </a:solidFill>
                    <a:latin typeface="游ゴシック" panose="020B0400000000000000" pitchFamily="50" charset="-128"/>
                    <a:ea typeface="游ゴシック" panose="020B0400000000000000" pitchFamily="50" charset="-128"/>
                  </a:rPr>
                  <a:t>スマートロックシステム</a:t>
                </a:r>
              </a:p>
            </p:txBody>
          </p:sp>
          <p:sp>
            <p:nvSpPr>
              <p:cNvPr id="185" name="テキスト ボックス 100">
                <a:extLst>
                  <a:ext uri="{FF2B5EF4-FFF2-40B4-BE49-F238E27FC236}">
                    <a16:creationId xmlns:a16="http://schemas.microsoft.com/office/drawing/2014/main" id="{4EF4874B-00A2-4DE9-B6CA-6D5303776EF7}"/>
                  </a:ext>
                </a:extLst>
              </p:cNvPr>
              <p:cNvSpPr txBox="1">
                <a:spLocks noChangeArrowheads="1"/>
              </p:cNvSpPr>
              <p:nvPr/>
            </p:nvSpPr>
            <p:spPr bwMode="auto">
              <a:xfrm>
                <a:off x="5283144" y="4481096"/>
                <a:ext cx="12922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dist"/>
                <a:r>
                  <a:rPr lang="en-US" altLang="ja-JP" sz="1600" b="1" dirty="0" err="1">
                    <a:solidFill>
                      <a:schemeClr val="bg1"/>
                    </a:solidFill>
                    <a:latin typeface="游ゴシック" panose="020B0400000000000000" pitchFamily="50" charset="-128"/>
                    <a:ea typeface="游ゴシック" panose="020B0400000000000000" pitchFamily="50" charset="-128"/>
                  </a:rPr>
                  <a:t>FamiLock</a:t>
                </a:r>
                <a:endParaRPr lang="ja-JP" altLang="en-US" sz="1600" b="1" dirty="0">
                  <a:solidFill>
                    <a:schemeClr val="bg1"/>
                  </a:solidFill>
                  <a:latin typeface="游ゴシック" panose="020B0400000000000000" pitchFamily="50" charset="-128"/>
                  <a:ea typeface="游ゴシック" panose="020B0400000000000000" pitchFamily="50" charset="-128"/>
                </a:endParaRPr>
              </a:p>
            </p:txBody>
          </p:sp>
        </p:grpSp>
        <p:pic>
          <p:nvPicPr>
            <p:cNvPr id="177" name="図 8">
              <a:extLst>
                <a:ext uri="{FF2B5EF4-FFF2-40B4-BE49-F238E27FC236}">
                  <a16:creationId xmlns:a16="http://schemas.microsoft.com/office/drawing/2014/main" id="{499EE27E-C47A-40A2-9A39-0BFCBEC657A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607158" y="3981619"/>
              <a:ext cx="457200"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6" name="テキスト ボックス 185">
            <a:extLst>
              <a:ext uri="{FF2B5EF4-FFF2-40B4-BE49-F238E27FC236}">
                <a16:creationId xmlns:a16="http://schemas.microsoft.com/office/drawing/2014/main" id="{87D4B137-792F-4688-8F36-8FEAF53060C9}"/>
              </a:ext>
            </a:extLst>
          </p:cNvPr>
          <p:cNvSpPr txBox="1"/>
          <p:nvPr/>
        </p:nvSpPr>
        <p:spPr>
          <a:xfrm>
            <a:off x="7278362" y="4661857"/>
            <a:ext cx="2278789" cy="261610"/>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ja-JP" altLang="en-US" sz="600" kern="0" dirty="0">
                <a:solidFill>
                  <a:sysClr val="windowText" lastClr="000000"/>
                </a:solidFill>
                <a:latin typeface="游ゴシック Medium" panose="020B0500000000000000" pitchFamily="50" charset="-128"/>
                <a:ea typeface="游ゴシック Medium" panose="020B0500000000000000" pitchFamily="50" charset="-128"/>
              </a:rPr>
              <a:t>専用アプリをインストールしたスマートフォンを持っていれば、</a:t>
            </a:r>
          </a:p>
          <a:p>
            <a:pPr lvl="0" eaLnBrk="1" fontAlgn="auto" hangingPunct="1">
              <a:spcBef>
                <a:spcPts val="0"/>
              </a:spcBef>
              <a:spcAft>
                <a:spcPts val="0"/>
              </a:spcAft>
              <a:defRPr/>
            </a:pPr>
            <a:r>
              <a:rPr kumimoji="0" lang="ja-JP" altLang="en-US" sz="600" kern="0" dirty="0">
                <a:solidFill>
                  <a:sysClr val="windowText" lastClr="000000"/>
                </a:solidFill>
                <a:latin typeface="游ゴシック Medium" panose="020B0500000000000000" pitchFamily="50" charset="-128"/>
                <a:ea typeface="游ゴシック Medium" panose="020B0500000000000000" pitchFamily="50" charset="-128"/>
              </a:rPr>
              <a:t>ドアのボタンを押すだけで解錠。アプリ操作での施解錠も可能。</a:t>
            </a:r>
          </a:p>
          <a:p>
            <a:pPr lvl="0" eaLnBrk="1" fontAlgn="auto" hangingPunct="1">
              <a:spcBef>
                <a:spcPts val="0"/>
              </a:spcBef>
              <a:spcAft>
                <a:spcPts val="0"/>
              </a:spcAft>
              <a:defRPr/>
            </a:pPr>
            <a:r>
              <a:rPr kumimoji="0" lang="en-US" altLang="ja-JP" sz="500" kern="0" dirty="0">
                <a:solidFill>
                  <a:sysClr val="windowText" lastClr="000000"/>
                </a:solidFill>
                <a:latin typeface="游ゴシック Medium" panose="020B0500000000000000" pitchFamily="50" charset="-128"/>
                <a:ea typeface="游ゴシック Medium" panose="020B0500000000000000" pitchFamily="50" charset="-128"/>
              </a:rPr>
              <a:t>※Bluetooth®</a:t>
            </a:r>
            <a:r>
              <a:rPr kumimoji="0" lang="ja-JP" altLang="en-US" sz="500" kern="0" dirty="0">
                <a:solidFill>
                  <a:sysClr val="windowText" lastClr="000000"/>
                </a:solidFill>
                <a:latin typeface="游ゴシック Medium" panose="020B0500000000000000" pitchFamily="50" charset="-128"/>
                <a:ea typeface="游ゴシック Medium" panose="020B0500000000000000" pitchFamily="50" charset="-128"/>
              </a:rPr>
              <a:t>通信エリア内の場合のみ</a:t>
            </a:r>
            <a:endParaRPr kumimoji="1" lang="ja-JP" altLang="en-US" sz="500" b="0" i="0" u="none" strike="noStrike" kern="0" cap="none" spc="0" normalizeH="0" baseline="0" noProof="0" dirty="0">
              <a:ln>
                <a:noFill/>
              </a:ln>
              <a:solidFill>
                <a:sysClr val="windowText" lastClr="000000"/>
              </a:solidFill>
              <a:effectLst/>
              <a:uLnTx/>
              <a:uFillTx/>
              <a:latin typeface="游ゴシック Medium" panose="020B0500000000000000" pitchFamily="50" charset="-128"/>
              <a:ea typeface="游ゴシック Medium" panose="020B0500000000000000" pitchFamily="50" charset="-128"/>
            </a:endParaRPr>
          </a:p>
        </p:txBody>
      </p:sp>
      <p:sp>
        <p:nvSpPr>
          <p:cNvPr id="187" name="テキスト ボックス 186">
            <a:extLst>
              <a:ext uri="{FF2B5EF4-FFF2-40B4-BE49-F238E27FC236}">
                <a16:creationId xmlns:a16="http://schemas.microsoft.com/office/drawing/2014/main" id="{83EB51AE-292B-449D-B081-0C789AB4B668}"/>
              </a:ext>
            </a:extLst>
          </p:cNvPr>
          <p:cNvSpPr txBox="1"/>
          <p:nvPr/>
        </p:nvSpPr>
        <p:spPr>
          <a:xfrm>
            <a:off x="7354891" y="5112424"/>
            <a:ext cx="1514468" cy="338554"/>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ja-JP" altLang="en-US" sz="600" kern="0" dirty="0">
                <a:solidFill>
                  <a:sysClr val="windowText" lastClr="000000"/>
                </a:solidFill>
                <a:latin typeface="游ゴシック Medium" panose="020B0500000000000000" pitchFamily="50" charset="-128"/>
                <a:ea typeface="游ゴシック Medium" panose="020B0500000000000000" pitchFamily="50" charset="-128"/>
              </a:rPr>
              <a:t>専用アプリを使えば、自分の施解錠履歴を、</a:t>
            </a:r>
          </a:p>
          <a:p>
            <a:pPr lvl="0" eaLnBrk="1" fontAlgn="auto" hangingPunct="1">
              <a:spcBef>
                <a:spcPts val="0"/>
              </a:spcBef>
              <a:spcAft>
                <a:spcPts val="0"/>
              </a:spcAft>
              <a:defRPr/>
            </a:pPr>
            <a:r>
              <a:rPr kumimoji="0" lang="ja-JP" altLang="en-US" sz="600" kern="0" dirty="0">
                <a:solidFill>
                  <a:sysClr val="windowText" lastClr="000000"/>
                </a:solidFill>
                <a:latin typeface="游ゴシック Medium" panose="020B0500000000000000" pitchFamily="50" charset="-128"/>
                <a:ea typeface="游ゴシック Medium" panose="020B0500000000000000" pitchFamily="50" charset="-128"/>
              </a:rPr>
              <a:t>外出先からスマートフォンで確認可能。</a:t>
            </a:r>
            <a:endParaRPr kumimoji="0" lang="en-US" altLang="ja-JP" sz="600" kern="0" dirty="0">
              <a:solidFill>
                <a:sysClr val="windowText" lastClr="000000"/>
              </a:solidFill>
              <a:latin typeface="游ゴシック Medium" panose="020B0500000000000000" pitchFamily="50" charset="-128"/>
              <a:ea typeface="游ゴシック Medium" panose="020B0500000000000000" pitchFamily="50" charset="-128"/>
            </a:endParaRPr>
          </a:p>
          <a:p>
            <a:pPr lvl="0" eaLnBrk="1" fontAlgn="auto" hangingPunct="1">
              <a:spcBef>
                <a:spcPts val="0"/>
              </a:spcBef>
              <a:spcAft>
                <a:spcPts val="0"/>
              </a:spcAft>
              <a:defRPr/>
            </a:pPr>
            <a:r>
              <a:rPr lang="en-US" altLang="ja-JP" sz="500" kern="0" dirty="0">
                <a:solidFill>
                  <a:sysClr val="windowText" lastClr="000000"/>
                </a:solidFill>
                <a:latin typeface="游ゴシック Medium" panose="020B0500000000000000" pitchFamily="50" charset="-128"/>
                <a:ea typeface="游ゴシック Medium" panose="020B0500000000000000" pitchFamily="50" charset="-128"/>
              </a:rPr>
              <a:t>※</a:t>
            </a:r>
            <a:r>
              <a:rPr lang="ja-JP" altLang="en-US" sz="500" kern="0" dirty="0">
                <a:solidFill>
                  <a:sysClr val="windowText" lastClr="000000"/>
                </a:solidFill>
                <a:latin typeface="游ゴシック Medium" panose="020B0500000000000000" pitchFamily="50" charset="-128"/>
                <a:ea typeface="游ゴシック Medium" panose="020B0500000000000000" pitchFamily="50" charset="-128"/>
              </a:rPr>
              <a:t>離れた場所から現在の施解錠状態を確認できる</a:t>
            </a:r>
            <a:endParaRPr lang="en-US" altLang="ja-JP" sz="500" kern="0" dirty="0">
              <a:solidFill>
                <a:sysClr val="windowText" lastClr="000000"/>
              </a:solidFill>
              <a:latin typeface="游ゴシック Medium" panose="020B0500000000000000" pitchFamily="50" charset="-128"/>
              <a:ea typeface="游ゴシック Medium" panose="020B0500000000000000" pitchFamily="50" charset="-128"/>
            </a:endParaRPr>
          </a:p>
          <a:p>
            <a:pPr lvl="0" eaLnBrk="1" fontAlgn="auto" hangingPunct="1">
              <a:spcBef>
                <a:spcPts val="0"/>
              </a:spcBef>
              <a:spcAft>
                <a:spcPts val="0"/>
              </a:spcAft>
              <a:defRPr/>
            </a:pPr>
            <a:r>
              <a:rPr lang="ja-JP" altLang="en-US" sz="500" kern="0" dirty="0">
                <a:solidFill>
                  <a:sysClr val="windowText" lastClr="000000"/>
                </a:solidFill>
                <a:latin typeface="游ゴシック Medium" panose="020B0500000000000000" pitchFamily="50" charset="-128"/>
                <a:ea typeface="游ゴシック Medium" panose="020B0500000000000000" pitchFamily="50" charset="-128"/>
              </a:rPr>
              <a:t>ものではありません</a:t>
            </a:r>
            <a:r>
              <a:rPr lang="ja-JP" altLang="en-US" sz="500" kern="0" dirty="0">
                <a:solidFill>
                  <a:sysClr val="windowText" lastClr="000000"/>
                </a:solidFill>
                <a:latin typeface="Yu Gothic Medium" panose="020B0500000000000000" pitchFamily="50" charset="-128"/>
                <a:ea typeface="Yu Gothic Medium" panose="020B0500000000000000" pitchFamily="50" charset="-128"/>
              </a:rPr>
              <a:t>。</a:t>
            </a:r>
            <a:endParaRPr kumimoji="1" lang="ja-JP" altLang="en-US" sz="500" b="0" i="0" u="none" strike="noStrike" kern="0" cap="none" spc="0" normalizeH="0" baseline="0" noProof="0" dirty="0">
              <a:ln>
                <a:noFill/>
              </a:ln>
              <a:solidFill>
                <a:sysClr val="windowText" lastClr="000000"/>
              </a:solidFill>
              <a:effectLst/>
              <a:uLnTx/>
              <a:uFillTx/>
              <a:latin typeface="Yu Gothic Medium" panose="020B0500000000000000" pitchFamily="50" charset="-128"/>
              <a:ea typeface="Yu Gothic Medium" panose="020B0500000000000000" pitchFamily="50" charset="-128"/>
            </a:endParaRPr>
          </a:p>
        </p:txBody>
      </p:sp>
      <p:pic>
        <p:nvPicPr>
          <p:cNvPr id="188" name="図 187">
            <a:extLst>
              <a:ext uri="{FF2B5EF4-FFF2-40B4-BE49-F238E27FC236}">
                <a16:creationId xmlns:a16="http://schemas.microsoft.com/office/drawing/2014/main" id="{4BB187E9-82C9-44E5-8F4D-F14AE0CA47B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399213" y="4661218"/>
            <a:ext cx="824380" cy="554047"/>
          </a:xfrm>
          <a:prstGeom prst="rect">
            <a:avLst/>
          </a:prstGeom>
        </p:spPr>
      </p:pic>
      <p:pic>
        <p:nvPicPr>
          <p:cNvPr id="189" name="図 188">
            <a:extLst>
              <a:ext uri="{FF2B5EF4-FFF2-40B4-BE49-F238E27FC236}">
                <a16:creationId xmlns:a16="http://schemas.microsoft.com/office/drawing/2014/main" id="{DBABEF10-A728-4DF8-949B-75D4A01FC44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883657" y="4894318"/>
            <a:ext cx="804792" cy="542095"/>
          </a:xfrm>
          <a:prstGeom prst="rect">
            <a:avLst/>
          </a:prstGeom>
        </p:spPr>
      </p:pic>
      <p:grpSp>
        <p:nvGrpSpPr>
          <p:cNvPr id="190" name="グループ化 189">
            <a:extLst>
              <a:ext uri="{FF2B5EF4-FFF2-40B4-BE49-F238E27FC236}">
                <a16:creationId xmlns:a16="http://schemas.microsoft.com/office/drawing/2014/main" id="{2ED9B1BC-D76C-4ED4-85FF-99745D171687}"/>
              </a:ext>
            </a:extLst>
          </p:cNvPr>
          <p:cNvGrpSpPr/>
          <p:nvPr/>
        </p:nvGrpSpPr>
        <p:grpSpPr>
          <a:xfrm>
            <a:off x="6397848" y="5496309"/>
            <a:ext cx="3296409" cy="954907"/>
            <a:chOff x="6457194" y="5525443"/>
            <a:chExt cx="3267834" cy="896639"/>
          </a:xfrm>
        </p:grpSpPr>
        <p:pic>
          <p:nvPicPr>
            <p:cNvPr id="191" name="図 190">
              <a:extLst>
                <a:ext uri="{FF2B5EF4-FFF2-40B4-BE49-F238E27FC236}">
                  <a16:creationId xmlns:a16="http://schemas.microsoft.com/office/drawing/2014/main" id="{826436F9-2450-4B1A-AB7F-B3D383E4B98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457194" y="5525443"/>
              <a:ext cx="3267834" cy="896639"/>
            </a:xfrm>
            <a:prstGeom prst="rect">
              <a:avLst/>
            </a:prstGeom>
          </p:spPr>
        </p:pic>
        <p:sp>
          <p:nvSpPr>
            <p:cNvPr id="192" name="テキスト ボックス 191">
              <a:extLst>
                <a:ext uri="{FF2B5EF4-FFF2-40B4-BE49-F238E27FC236}">
                  <a16:creationId xmlns:a16="http://schemas.microsoft.com/office/drawing/2014/main" id="{79AC551B-EBEA-4C59-80F8-172378DD4160}"/>
                </a:ext>
              </a:extLst>
            </p:cNvPr>
            <p:cNvSpPr txBox="1"/>
            <p:nvPr/>
          </p:nvSpPr>
          <p:spPr>
            <a:xfrm>
              <a:off x="6638486" y="5600698"/>
              <a:ext cx="2905250" cy="86699"/>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en-US" altLang="ja-JP" sz="600" kern="0" dirty="0">
                  <a:solidFill>
                    <a:sysClr val="windowText" lastClr="000000"/>
                  </a:solidFill>
                  <a:latin typeface="游ゴシック Medium" panose="020B0500000000000000" pitchFamily="50" charset="-128"/>
                  <a:ea typeface="游ゴシック Medium" panose="020B0500000000000000" pitchFamily="50" charset="-128"/>
                </a:rPr>
                <a:t>5</a:t>
              </a:r>
              <a:r>
                <a:rPr kumimoji="0" lang="ja-JP" altLang="en-US" sz="600" kern="0" dirty="0">
                  <a:solidFill>
                    <a:sysClr val="windowText" lastClr="000000"/>
                  </a:solidFill>
                  <a:latin typeface="游ゴシック Medium" panose="020B0500000000000000" pitchFamily="50" charset="-128"/>
                  <a:ea typeface="游ゴシック Medium" panose="020B0500000000000000" pitchFamily="50" charset="-128"/>
                </a:rPr>
                <a:t>タイプのカギの中から、家族一人ひとりの使いやすさに合わせて、自由に選択可能</a:t>
              </a:r>
              <a:r>
                <a:rPr kumimoji="0" lang="ja-JP" altLang="en-US" sz="600" kern="0" dirty="0">
                  <a:solidFill>
                    <a:sysClr val="windowText" lastClr="000000"/>
                  </a:solidFill>
                  <a:latin typeface="Yu Gothic Medium" panose="020B0500000000000000" pitchFamily="50" charset="-128"/>
                  <a:ea typeface="Yu Gothic Medium" panose="020B0500000000000000" pitchFamily="50" charset="-128"/>
                </a:rPr>
                <a:t>。</a:t>
              </a:r>
              <a:endParaRPr kumimoji="1" lang="ja-JP" altLang="en-US" sz="500" b="0" i="0" u="none" strike="noStrike" kern="0" cap="none" spc="0" normalizeH="0" baseline="0" noProof="0" dirty="0">
                <a:ln>
                  <a:noFill/>
                </a:ln>
                <a:solidFill>
                  <a:sysClr val="windowText" lastClr="000000"/>
                </a:solidFill>
                <a:effectLst/>
                <a:uLnTx/>
                <a:uFillTx/>
                <a:latin typeface="Yu Gothic Medium" panose="020B0500000000000000" pitchFamily="50" charset="-128"/>
                <a:ea typeface="Yu Gothic Medium" panose="020B0500000000000000" pitchFamily="50" charset="-128"/>
              </a:endParaRPr>
            </a:p>
          </p:txBody>
        </p:sp>
        <p:sp>
          <p:nvSpPr>
            <p:cNvPr id="193" name="テキスト ボックス 192">
              <a:extLst>
                <a:ext uri="{FF2B5EF4-FFF2-40B4-BE49-F238E27FC236}">
                  <a16:creationId xmlns:a16="http://schemas.microsoft.com/office/drawing/2014/main" id="{6B7162C0-E776-4D46-B3D7-4C4C00F88FF4}"/>
                </a:ext>
              </a:extLst>
            </p:cNvPr>
            <p:cNvSpPr txBox="1"/>
            <p:nvPr/>
          </p:nvSpPr>
          <p:spPr>
            <a:xfrm>
              <a:off x="6647214" y="6305421"/>
              <a:ext cx="564005" cy="92333"/>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ja-JP" altLang="en-US" sz="600" kern="0" dirty="0">
                  <a:solidFill>
                    <a:sysClr val="windowText" lastClr="000000"/>
                  </a:solidFill>
                  <a:latin typeface="Yu Gothic Medium" panose="020B0500000000000000" pitchFamily="50" charset="-128"/>
                  <a:ea typeface="Yu Gothic Medium" panose="020B0500000000000000" pitchFamily="50" charset="-128"/>
                </a:rPr>
                <a:t>スマートフォン</a:t>
              </a:r>
              <a:endParaRPr kumimoji="1" lang="ja-JP" altLang="en-US" sz="500" b="0" i="0" u="none" strike="noStrike" kern="0" cap="none" spc="0" normalizeH="0" baseline="0" noProof="0" dirty="0">
                <a:ln>
                  <a:noFill/>
                </a:ln>
                <a:solidFill>
                  <a:sysClr val="windowText" lastClr="000000"/>
                </a:solidFill>
                <a:effectLst/>
                <a:uLnTx/>
                <a:uFillTx/>
                <a:latin typeface="Yu Gothic Medium" panose="020B0500000000000000" pitchFamily="50" charset="-128"/>
                <a:ea typeface="Yu Gothic Medium" panose="020B0500000000000000" pitchFamily="50" charset="-128"/>
              </a:endParaRPr>
            </a:p>
          </p:txBody>
        </p:sp>
        <p:sp>
          <p:nvSpPr>
            <p:cNvPr id="194" name="テキスト ボックス 193">
              <a:extLst>
                <a:ext uri="{FF2B5EF4-FFF2-40B4-BE49-F238E27FC236}">
                  <a16:creationId xmlns:a16="http://schemas.microsoft.com/office/drawing/2014/main" id="{8F501BD3-AA50-4888-BBD9-A0816D7B9D37}"/>
                </a:ext>
              </a:extLst>
            </p:cNvPr>
            <p:cNvSpPr txBox="1"/>
            <p:nvPr/>
          </p:nvSpPr>
          <p:spPr>
            <a:xfrm>
              <a:off x="7376787" y="6305421"/>
              <a:ext cx="376563" cy="92333"/>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ja-JP" altLang="en-US" sz="600" kern="0" dirty="0">
                  <a:solidFill>
                    <a:sysClr val="windowText" lastClr="000000"/>
                  </a:solidFill>
                  <a:latin typeface="Yu Gothic Medium" panose="020B0500000000000000" pitchFamily="50" charset="-128"/>
                  <a:ea typeface="Yu Gothic Medium" panose="020B0500000000000000" pitchFamily="50" charset="-128"/>
                </a:rPr>
                <a:t>リモコン</a:t>
              </a:r>
              <a:endParaRPr kumimoji="1" lang="ja-JP" altLang="en-US" sz="500" b="0" i="0" u="none" strike="noStrike" kern="0" cap="none" spc="0" normalizeH="0" baseline="0" noProof="0" dirty="0">
                <a:ln>
                  <a:noFill/>
                </a:ln>
                <a:solidFill>
                  <a:sysClr val="windowText" lastClr="000000"/>
                </a:solidFill>
                <a:effectLst/>
                <a:uLnTx/>
                <a:uFillTx/>
                <a:latin typeface="Yu Gothic Medium" panose="020B0500000000000000" pitchFamily="50" charset="-128"/>
                <a:ea typeface="Yu Gothic Medium" panose="020B0500000000000000" pitchFamily="50" charset="-128"/>
              </a:endParaRPr>
            </a:p>
          </p:txBody>
        </p:sp>
        <p:sp>
          <p:nvSpPr>
            <p:cNvPr id="195" name="テキスト ボックス 194">
              <a:extLst>
                <a:ext uri="{FF2B5EF4-FFF2-40B4-BE49-F238E27FC236}">
                  <a16:creationId xmlns:a16="http://schemas.microsoft.com/office/drawing/2014/main" id="{F2A1AC23-5E28-479F-AEC1-BB26FDED32A1}"/>
                </a:ext>
              </a:extLst>
            </p:cNvPr>
            <p:cNvSpPr txBox="1"/>
            <p:nvPr/>
          </p:nvSpPr>
          <p:spPr>
            <a:xfrm>
              <a:off x="7918918" y="6303059"/>
              <a:ext cx="392555" cy="92333"/>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ja-JP" altLang="en-US" sz="600" kern="0" dirty="0">
                  <a:solidFill>
                    <a:sysClr val="windowText" lastClr="000000"/>
                  </a:solidFill>
                  <a:latin typeface="Yu Gothic Medium" panose="020B0500000000000000" pitchFamily="50" charset="-128"/>
                  <a:ea typeface="Yu Gothic Medium" panose="020B0500000000000000" pitchFamily="50" charset="-128"/>
                </a:rPr>
                <a:t>カードキー</a:t>
              </a:r>
              <a:endParaRPr kumimoji="1" lang="ja-JP" altLang="en-US" sz="500" b="0" i="0" u="none" strike="noStrike" kern="0" cap="none" spc="0" normalizeH="0" baseline="0" noProof="0" dirty="0">
                <a:ln>
                  <a:noFill/>
                </a:ln>
                <a:solidFill>
                  <a:sysClr val="windowText" lastClr="000000"/>
                </a:solidFill>
                <a:effectLst/>
                <a:uLnTx/>
                <a:uFillTx/>
                <a:latin typeface="Yu Gothic Medium" panose="020B0500000000000000" pitchFamily="50" charset="-128"/>
                <a:ea typeface="Yu Gothic Medium" panose="020B0500000000000000" pitchFamily="50" charset="-128"/>
              </a:endParaRPr>
            </a:p>
          </p:txBody>
        </p:sp>
        <p:sp>
          <p:nvSpPr>
            <p:cNvPr id="196" name="テキスト ボックス 195">
              <a:extLst>
                <a:ext uri="{FF2B5EF4-FFF2-40B4-BE49-F238E27FC236}">
                  <a16:creationId xmlns:a16="http://schemas.microsoft.com/office/drawing/2014/main" id="{32BE131A-F066-4D56-9943-03EAB7F34BDA}"/>
                </a:ext>
              </a:extLst>
            </p:cNvPr>
            <p:cNvSpPr txBox="1"/>
            <p:nvPr/>
          </p:nvSpPr>
          <p:spPr>
            <a:xfrm>
              <a:off x="8557953" y="6301085"/>
              <a:ext cx="362392" cy="92333"/>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ja-JP" altLang="en-US" sz="600" kern="0" dirty="0">
                  <a:solidFill>
                    <a:sysClr val="windowText" lastClr="000000"/>
                  </a:solidFill>
                  <a:latin typeface="Yu Gothic Medium" panose="020B0500000000000000" pitchFamily="50" charset="-128"/>
                  <a:ea typeface="Yu Gothic Medium" panose="020B0500000000000000" pitchFamily="50" charset="-128"/>
                </a:rPr>
                <a:t>タグキー</a:t>
              </a:r>
              <a:endParaRPr kumimoji="1" lang="ja-JP" altLang="en-US" sz="500" b="0" i="0" u="none" strike="noStrike" kern="0" cap="none" spc="0" normalizeH="0" baseline="0" noProof="0" dirty="0">
                <a:ln>
                  <a:noFill/>
                </a:ln>
                <a:solidFill>
                  <a:sysClr val="windowText" lastClr="000000"/>
                </a:solidFill>
                <a:effectLst/>
                <a:uLnTx/>
                <a:uFillTx/>
                <a:latin typeface="Yu Gothic Medium" panose="020B0500000000000000" pitchFamily="50" charset="-128"/>
                <a:ea typeface="Yu Gothic Medium" panose="020B0500000000000000" pitchFamily="50" charset="-128"/>
              </a:endParaRPr>
            </a:p>
          </p:txBody>
        </p:sp>
        <p:sp>
          <p:nvSpPr>
            <p:cNvPr id="197" name="テキスト ボックス 196">
              <a:extLst>
                <a:ext uri="{FF2B5EF4-FFF2-40B4-BE49-F238E27FC236}">
                  <a16:creationId xmlns:a16="http://schemas.microsoft.com/office/drawing/2014/main" id="{78962D38-8AED-4D89-99B8-C2F49EADDA2A}"/>
                </a:ext>
              </a:extLst>
            </p:cNvPr>
            <p:cNvSpPr txBox="1"/>
            <p:nvPr/>
          </p:nvSpPr>
          <p:spPr>
            <a:xfrm>
              <a:off x="9095584" y="6295007"/>
              <a:ext cx="392555" cy="92333"/>
            </a:xfrm>
            <a:prstGeom prst="rect">
              <a:avLst/>
            </a:prstGeom>
            <a:noFill/>
          </p:spPr>
          <p:txBody>
            <a:bodyPr wrap="square" lIns="0" tIns="0" rIns="0" bIns="0" rtlCol="0">
              <a:spAutoFit/>
            </a:bodyPr>
            <a:lstStyle/>
            <a:p>
              <a:pPr lvl="0" eaLnBrk="1" fontAlgn="auto" hangingPunct="1">
                <a:spcBef>
                  <a:spcPts val="0"/>
                </a:spcBef>
                <a:spcAft>
                  <a:spcPts val="0"/>
                </a:spcAft>
                <a:defRPr/>
              </a:pPr>
              <a:r>
                <a:rPr kumimoji="0" lang="ja-JP" altLang="en-US" sz="600" kern="0" dirty="0">
                  <a:solidFill>
                    <a:sysClr val="windowText" lastClr="000000"/>
                  </a:solidFill>
                  <a:latin typeface="Yu Gothic Medium" panose="020B0500000000000000" pitchFamily="50" charset="-128"/>
                  <a:ea typeface="Yu Gothic Medium" panose="020B0500000000000000" pitchFamily="50" charset="-128"/>
                </a:rPr>
                <a:t>手動キー</a:t>
              </a:r>
              <a:endParaRPr kumimoji="1" lang="ja-JP" altLang="en-US" sz="500" b="0" i="0" u="none" strike="noStrike" kern="0" cap="none" spc="0" normalizeH="0" baseline="0" noProof="0" dirty="0">
                <a:ln>
                  <a:noFill/>
                </a:ln>
                <a:solidFill>
                  <a:sysClr val="windowText" lastClr="000000"/>
                </a:solidFill>
                <a:effectLst/>
                <a:uLnTx/>
                <a:uFillTx/>
                <a:latin typeface="Yu Gothic Medium" panose="020B0500000000000000" pitchFamily="50" charset="-128"/>
                <a:ea typeface="Yu Gothic Medium" panose="020B0500000000000000" pitchFamily="50" charset="-128"/>
              </a:endParaRPr>
            </a:p>
          </p:txBody>
        </p:sp>
      </p:grpSp>
      <p:pic>
        <p:nvPicPr>
          <p:cNvPr id="179" name="Picture 100" descr="\\10.97.52.87\disk0\ドア企画\070)商品企画T(新）\武田\スピーＤグランデル\切り抜き\PH_A541_002.png">
            <a:extLst>
              <a:ext uri="{FF2B5EF4-FFF2-40B4-BE49-F238E27FC236}">
                <a16:creationId xmlns:a16="http://schemas.microsoft.com/office/drawing/2014/main" id="{164D2A05-CCEF-4467-8570-5876660610D1}"/>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638550" y="4475163"/>
            <a:ext cx="1228725"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0" name="テキスト ボックス 2">
            <a:extLst>
              <a:ext uri="{FF2B5EF4-FFF2-40B4-BE49-F238E27FC236}">
                <a16:creationId xmlns:a16="http://schemas.microsoft.com/office/drawing/2014/main" id="{90B1C468-A144-46F8-9C5E-4E49761C07C6}"/>
              </a:ext>
            </a:extLst>
          </p:cNvPr>
          <p:cNvSpPr txBox="1">
            <a:spLocks noChangeArrowheads="1"/>
          </p:cNvSpPr>
          <p:nvPr/>
        </p:nvSpPr>
        <p:spPr bwMode="auto">
          <a:xfrm>
            <a:off x="-74613" y="4519613"/>
            <a:ext cx="3646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Calibri" panose="020F0502020204030204" pitchFamily="34" charset="0"/>
                <a:ea typeface="ＭＳ Ｐゴシック" panose="020B0600070205080204" pitchFamily="50" charset="-128"/>
              </a:defRPr>
            </a:lvl1pPr>
            <a:lvl2pPr marL="742950" indent="-285750" eaLnBrk="0" hangingPunct="0">
              <a:defRPr kumimoji="1" sz="2400">
                <a:solidFill>
                  <a:schemeClr val="tx1"/>
                </a:solidFill>
                <a:latin typeface="Calibri" panose="020F0502020204030204" pitchFamily="34" charset="0"/>
                <a:ea typeface="ＭＳ Ｐゴシック" panose="020B0600070205080204" pitchFamily="50" charset="-128"/>
              </a:defRPr>
            </a:lvl2pPr>
            <a:lvl3pPr marL="1143000" indent="-228600" eaLnBrk="0" hangingPunct="0">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defRPr kumimoji="1" sz="2400">
                <a:solidFill>
                  <a:schemeClr val="tx1"/>
                </a:solidFill>
                <a:latin typeface="Calibri" panose="020F0502020204030204" pitchFamily="34" charset="0"/>
                <a:ea typeface="ＭＳ Ｐゴシック" panose="020B0600070205080204" pitchFamily="50" charset="-128"/>
              </a:defRPr>
            </a:lvl4pPr>
            <a:lvl5pPr marL="2057400" indent="-228600" eaLnBrk="0" hangingPunct="0">
              <a:defRPr kumimoji="1" sz="2400">
                <a:solidFill>
                  <a:schemeClr val="tx1"/>
                </a:solidFill>
                <a:latin typeface="Calibri" panose="020F0502020204030204" pitchFamily="34" charset="0"/>
                <a:ea typeface="ＭＳ Ｐゴシック" panose="020B0600070205080204" pitchFamily="50" charset="-128"/>
              </a:defRPr>
            </a:lvl5pPr>
            <a:lvl6pPr marL="25146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eaLnBrk="1" hangingPunct="1"/>
            <a:r>
              <a:rPr lang="ja-JP" altLang="en-US" sz="1400" b="1" dirty="0">
                <a:latin typeface="游ゴシック Medium" panose="020B0500000000000000" pitchFamily="50" charset="-128"/>
                <a:ea typeface="游ゴシック Medium" panose="020B0500000000000000" pitchFamily="50" charset="-128"/>
              </a:rPr>
              <a:t>この上ない断熱へ。かつてない美しさへ。</a:t>
            </a:r>
          </a:p>
        </p:txBody>
      </p:sp>
      <p:sp>
        <p:nvSpPr>
          <p:cNvPr id="201" name="テキスト ボックス 140">
            <a:extLst>
              <a:ext uri="{FF2B5EF4-FFF2-40B4-BE49-F238E27FC236}">
                <a16:creationId xmlns:a16="http://schemas.microsoft.com/office/drawing/2014/main" id="{3B79C1C3-9DC1-4154-8F90-8574068E3ED9}"/>
              </a:ext>
            </a:extLst>
          </p:cNvPr>
          <p:cNvSpPr txBox="1">
            <a:spLocks noChangeArrowheads="1"/>
          </p:cNvSpPr>
          <p:nvPr/>
        </p:nvSpPr>
        <p:spPr bwMode="auto">
          <a:xfrm>
            <a:off x="31548" y="4805363"/>
            <a:ext cx="362605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Calibri" panose="020F0502020204030204" pitchFamily="34" charset="0"/>
                <a:ea typeface="ＭＳ Ｐゴシック" panose="020B0600070205080204" pitchFamily="50" charset="-128"/>
              </a:defRPr>
            </a:lvl1pPr>
            <a:lvl2pPr marL="742950" indent="-285750" eaLnBrk="0" hangingPunct="0">
              <a:defRPr kumimoji="1" sz="2400">
                <a:solidFill>
                  <a:schemeClr val="tx1"/>
                </a:solidFill>
                <a:latin typeface="Calibri" panose="020F0502020204030204" pitchFamily="34" charset="0"/>
                <a:ea typeface="ＭＳ Ｐゴシック" panose="020B0600070205080204" pitchFamily="50" charset="-128"/>
              </a:defRPr>
            </a:lvl2pPr>
            <a:lvl3pPr marL="1143000" indent="-228600" eaLnBrk="0" hangingPunct="0">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defRPr kumimoji="1" sz="2400">
                <a:solidFill>
                  <a:schemeClr val="tx1"/>
                </a:solidFill>
                <a:latin typeface="Calibri" panose="020F0502020204030204" pitchFamily="34" charset="0"/>
                <a:ea typeface="ＭＳ Ｐゴシック" panose="020B0600070205080204" pitchFamily="50" charset="-128"/>
              </a:defRPr>
            </a:lvl4pPr>
            <a:lvl5pPr marL="2057400" indent="-228600" eaLnBrk="0" hangingPunct="0">
              <a:defRPr kumimoji="1" sz="2400">
                <a:solidFill>
                  <a:schemeClr val="tx1"/>
                </a:solidFill>
                <a:latin typeface="Calibri" panose="020F0502020204030204" pitchFamily="34" charset="0"/>
                <a:ea typeface="ＭＳ Ｐゴシック" panose="020B0600070205080204" pitchFamily="50" charset="-128"/>
              </a:defRPr>
            </a:lvl5pPr>
            <a:lvl6pPr marL="25146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en-US" sz="900" dirty="0">
                <a:latin typeface="游ゴシック Medium" panose="020B0500000000000000" pitchFamily="50" charset="-128"/>
                <a:ea typeface="游ゴシック Medium" panose="020B0500000000000000" pitchFamily="50" charset="-128"/>
              </a:rPr>
              <a:t>住宅の省エネ性能がますます求められる時代に向けて、</a:t>
            </a:r>
            <a:endParaRPr lang="en-US" altLang="ja-JP" sz="900" dirty="0">
              <a:latin typeface="游ゴシック Medium" panose="020B0500000000000000" pitchFamily="50" charset="-128"/>
              <a:ea typeface="游ゴシック Medium" panose="020B0500000000000000" pitchFamily="50" charset="-128"/>
            </a:endParaRPr>
          </a:p>
          <a:p>
            <a:pPr eaLnBrk="1" hangingPunct="1"/>
            <a:r>
              <a:rPr lang="en-US" altLang="ja-JP" sz="900" dirty="0">
                <a:latin typeface="游ゴシック Medium" panose="020B0500000000000000" pitchFamily="50" charset="-128"/>
                <a:ea typeface="游ゴシック Medium" panose="020B0500000000000000" pitchFamily="50" charset="-128"/>
              </a:rPr>
              <a:t>『</a:t>
            </a:r>
            <a:r>
              <a:rPr lang="ja-JP" altLang="en-US" sz="900" dirty="0">
                <a:latin typeface="游ゴシック Medium" panose="020B0500000000000000" pitchFamily="50" charset="-128"/>
                <a:ea typeface="游ゴシック Medium" panose="020B0500000000000000" pitchFamily="50" charset="-128"/>
              </a:rPr>
              <a:t>グランデル２</a:t>
            </a:r>
            <a:r>
              <a:rPr lang="en-US" altLang="ja-JP" sz="900" dirty="0">
                <a:latin typeface="游ゴシック Medium" panose="020B0500000000000000" pitchFamily="50" charset="-128"/>
                <a:ea typeface="游ゴシック Medium" panose="020B0500000000000000" pitchFamily="50" charset="-128"/>
              </a:rPr>
              <a:t>』</a:t>
            </a:r>
            <a:r>
              <a:rPr lang="ja-JP" altLang="en-US" sz="900" dirty="0">
                <a:latin typeface="游ゴシック Medium" panose="020B0500000000000000" pitchFamily="50" charset="-128"/>
                <a:ea typeface="游ゴシック Medium" panose="020B0500000000000000" pitchFamily="50" charset="-128"/>
              </a:rPr>
              <a:t>はさらなる高みへ。</a:t>
            </a:r>
            <a:endParaRPr lang="en-US" altLang="ja-JP" sz="900" dirty="0">
              <a:latin typeface="游ゴシック Medium" panose="020B0500000000000000" pitchFamily="50" charset="-128"/>
              <a:ea typeface="游ゴシック Medium" panose="020B0500000000000000" pitchFamily="50" charset="-128"/>
            </a:endParaRPr>
          </a:p>
          <a:p>
            <a:pPr eaLnBrk="1" hangingPunct="1"/>
            <a:r>
              <a:rPr lang="ja-JP" altLang="en-US" sz="900" dirty="0">
                <a:latin typeface="游ゴシック Medium" panose="020B0500000000000000" pitchFamily="50" charset="-128"/>
                <a:ea typeface="游ゴシック Medium" panose="020B0500000000000000" pitchFamily="50" charset="-128"/>
              </a:rPr>
              <a:t>日本トップクラスの断熱性能を誇る“ハイグレード仕様（樹脂枠）”</a:t>
            </a:r>
            <a:endParaRPr lang="en-US" altLang="ja-JP" sz="900" dirty="0">
              <a:latin typeface="游ゴシック Medium" panose="020B0500000000000000" pitchFamily="50" charset="-128"/>
              <a:ea typeface="游ゴシック Medium" panose="020B0500000000000000" pitchFamily="50" charset="-128"/>
            </a:endParaRPr>
          </a:p>
          <a:p>
            <a:pPr eaLnBrk="1" hangingPunct="1"/>
            <a:r>
              <a:rPr lang="ja-JP" altLang="en-US" sz="900" dirty="0">
                <a:latin typeface="游ゴシック Medium" panose="020B0500000000000000" pitchFamily="50" charset="-128"/>
                <a:ea typeface="游ゴシック Medium" panose="020B0500000000000000" pitchFamily="50" charset="-128"/>
              </a:rPr>
              <a:t>を新たにラインアップするとともに、</a:t>
            </a:r>
            <a:endParaRPr lang="en-US" altLang="ja-JP" sz="900" dirty="0">
              <a:latin typeface="游ゴシック Medium" panose="020B0500000000000000" pitchFamily="50" charset="-128"/>
              <a:ea typeface="游ゴシック Medium" panose="020B0500000000000000" pitchFamily="50" charset="-128"/>
            </a:endParaRPr>
          </a:p>
          <a:p>
            <a:pPr eaLnBrk="1" hangingPunct="1"/>
            <a:r>
              <a:rPr lang="ja-JP" altLang="en-US" sz="900" dirty="0">
                <a:latin typeface="游ゴシック Medium" panose="020B0500000000000000" pitchFamily="50" charset="-128"/>
                <a:ea typeface="游ゴシック Medium" panose="020B0500000000000000" pitchFamily="50" charset="-128"/>
              </a:rPr>
              <a:t>その美しいデザインにもさらに磨きをかけました。</a:t>
            </a:r>
            <a:endParaRPr lang="en-US" altLang="ja-JP" sz="900" dirty="0">
              <a:latin typeface="游ゴシック Medium" panose="020B0500000000000000" pitchFamily="50" charset="-128"/>
              <a:ea typeface="游ゴシック Medium" panose="020B0500000000000000" pitchFamily="50" charset="-128"/>
            </a:endParaRPr>
          </a:p>
          <a:p>
            <a:pPr eaLnBrk="1" hangingPunct="1"/>
            <a:r>
              <a:rPr lang="en-US" altLang="ja-JP" sz="900" dirty="0">
                <a:latin typeface="游ゴシック Medium" panose="020B0500000000000000" pitchFamily="50" charset="-128"/>
                <a:ea typeface="游ゴシック Medium" panose="020B0500000000000000" pitchFamily="50" charset="-128"/>
              </a:rPr>
              <a:t>『</a:t>
            </a:r>
            <a:r>
              <a:rPr lang="ja-JP" altLang="en-US" sz="900" dirty="0">
                <a:latin typeface="游ゴシック Medium" panose="020B0500000000000000" pitchFamily="50" charset="-128"/>
                <a:ea typeface="游ゴシック Medium" panose="020B0500000000000000" pitchFamily="50" charset="-128"/>
              </a:rPr>
              <a:t>グランデル２</a:t>
            </a:r>
            <a:r>
              <a:rPr lang="en-US" altLang="ja-JP" sz="900" dirty="0">
                <a:latin typeface="游ゴシック Medium" panose="020B0500000000000000" pitchFamily="50" charset="-128"/>
                <a:ea typeface="游ゴシック Medium" panose="020B0500000000000000" pitchFamily="50" charset="-128"/>
              </a:rPr>
              <a:t>』</a:t>
            </a:r>
            <a:r>
              <a:rPr lang="ja-JP" altLang="en-US" sz="900" dirty="0">
                <a:latin typeface="游ゴシック Medium" panose="020B0500000000000000" pitchFamily="50" charset="-128"/>
                <a:ea typeface="游ゴシック Medium" panose="020B0500000000000000" pitchFamily="50" charset="-128"/>
              </a:rPr>
              <a:t>が、日本の玄関にさらなる満足をもたらします。</a:t>
            </a:r>
          </a:p>
        </p:txBody>
      </p:sp>
      <p:sp>
        <p:nvSpPr>
          <p:cNvPr id="202" name="テキスト ボックス 201">
            <a:extLst>
              <a:ext uri="{FF2B5EF4-FFF2-40B4-BE49-F238E27FC236}">
                <a16:creationId xmlns:a16="http://schemas.microsoft.com/office/drawing/2014/main" id="{6BAE3EDB-1DC4-47B8-9A6F-23575CF9340B}"/>
              </a:ext>
            </a:extLst>
          </p:cNvPr>
          <p:cNvSpPr txBox="1"/>
          <p:nvPr/>
        </p:nvSpPr>
        <p:spPr>
          <a:xfrm>
            <a:off x="3625850" y="1104900"/>
            <a:ext cx="1444625" cy="215900"/>
          </a:xfrm>
          <a:prstGeom prst="rect">
            <a:avLst/>
          </a:prstGeom>
          <a:noFill/>
        </p:spPr>
        <p:txBody>
          <a:bodyPr>
            <a:spAutoFit/>
          </a:bodyPr>
          <a:lstStyle/>
          <a:p>
            <a:pPr algn="ctr" defTabSz="457187">
              <a:defRPr/>
            </a:pPr>
            <a:r>
              <a:rPr lang="en-US" altLang="ja-JP" sz="800" kern="0" dirty="0">
                <a:latin typeface="游ゴシック Medium" panose="020B0500000000000000" pitchFamily="50" charset="-128"/>
                <a:ea typeface="游ゴシック Medium" panose="020B0500000000000000" pitchFamily="50" charset="-128"/>
                <a:cs typeface="Vrinda" panose="020B0502040204020203" pitchFamily="34" charset="0"/>
              </a:rPr>
              <a:t>[DESIGN STYLE MAP] </a:t>
            </a:r>
            <a:endParaRPr lang="ja-JP" altLang="en-US" sz="800" kern="0" dirty="0">
              <a:latin typeface="游ゴシック Medium" panose="020B0500000000000000" pitchFamily="50" charset="-128"/>
              <a:ea typeface="游ゴシック Medium" panose="020B0500000000000000" pitchFamily="50" charset="-128"/>
              <a:cs typeface="Vrinda" panose="020B0502040204020203" pitchFamily="34" charset="0"/>
            </a:endParaRPr>
          </a:p>
        </p:txBody>
      </p:sp>
      <p:sp>
        <p:nvSpPr>
          <p:cNvPr id="203" name="テキスト ボックス 202">
            <a:extLst>
              <a:ext uri="{FF2B5EF4-FFF2-40B4-BE49-F238E27FC236}">
                <a16:creationId xmlns:a16="http://schemas.microsoft.com/office/drawing/2014/main" id="{AA952AE4-C162-4347-AFC2-93107C312E0F}"/>
              </a:ext>
            </a:extLst>
          </p:cNvPr>
          <p:cNvSpPr txBox="1"/>
          <p:nvPr/>
        </p:nvSpPr>
        <p:spPr>
          <a:xfrm>
            <a:off x="5184774" y="1603377"/>
            <a:ext cx="836613" cy="292100"/>
          </a:xfrm>
          <a:prstGeom prst="rect">
            <a:avLst/>
          </a:prstGeom>
          <a:noFill/>
        </p:spPr>
        <p:txBody>
          <a:bodyPr>
            <a:spAutoFit/>
          </a:bodyPr>
          <a:lstStyle/>
          <a:p>
            <a:pPr algn="ctr" defTabSz="457187">
              <a:defRPr/>
            </a:pPr>
            <a:r>
              <a:rPr lang="en-US" altLang="ja-JP" sz="700" b="1" kern="0" dirty="0">
                <a:latin typeface="游ゴシック Medium" panose="020B0500000000000000" pitchFamily="50" charset="-128"/>
                <a:ea typeface="游ゴシック Medium" panose="020B0500000000000000" pitchFamily="50" charset="-128"/>
                <a:cs typeface="Vrinda" panose="020B0502040204020203" pitchFamily="34" charset="0"/>
              </a:rPr>
              <a:t>GRACE STYLE</a:t>
            </a:r>
            <a:endParaRPr lang="en-US" altLang="ja-JP" sz="600" b="1" kern="0" dirty="0">
              <a:latin typeface="游ゴシック Medium" panose="020B0500000000000000" pitchFamily="50" charset="-128"/>
              <a:ea typeface="游ゴシック Medium" panose="020B0500000000000000" pitchFamily="50" charset="-128"/>
              <a:cs typeface="Vrinda" panose="020B0502040204020203" pitchFamily="34" charset="0"/>
            </a:endParaRPr>
          </a:p>
          <a:p>
            <a:pPr algn="ctr" defTabSz="457187">
              <a:defRPr/>
            </a:pPr>
            <a:r>
              <a:rPr lang="ja-JP" altLang="en-US" sz="600" kern="0" dirty="0">
                <a:latin typeface="游ゴシック Medium" panose="020B0500000000000000" pitchFamily="50" charset="-128"/>
                <a:ea typeface="游ゴシック Medium" panose="020B0500000000000000" pitchFamily="50" charset="-128"/>
                <a:cs typeface="Vrinda" panose="020B0502040204020203" pitchFamily="34" charset="0"/>
              </a:rPr>
              <a:t>グレーススタイル</a:t>
            </a:r>
          </a:p>
        </p:txBody>
      </p:sp>
      <p:sp>
        <p:nvSpPr>
          <p:cNvPr id="204" name="テキスト ボックス 203">
            <a:extLst>
              <a:ext uri="{FF2B5EF4-FFF2-40B4-BE49-F238E27FC236}">
                <a16:creationId xmlns:a16="http://schemas.microsoft.com/office/drawing/2014/main" id="{A5A0B124-027E-44D6-91B1-36B72E90F415}"/>
              </a:ext>
            </a:extLst>
          </p:cNvPr>
          <p:cNvSpPr txBox="1"/>
          <p:nvPr/>
        </p:nvSpPr>
        <p:spPr>
          <a:xfrm>
            <a:off x="6906260" y="1603375"/>
            <a:ext cx="1147763" cy="293688"/>
          </a:xfrm>
          <a:prstGeom prst="rect">
            <a:avLst/>
          </a:prstGeom>
          <a:noFill/>
        </p:spPr>
        <p:txBody>
          <a:bodyPr wrap="square">
            <a:spAutoFit/>
          </a:bodyPr>
          <a:lstStyle/>
          <a:p>
            <a:pPr algn="ctr" defTabSz="457187">
              <a:defRPr/>
            </a:pPr>
            <a:r>
              <a:rPr lang="en-US" altLang="ja-JP" sz="700" b="1" kern="0" dirty="0">
                <a:latin typeface="游ゴシック Medium" panose="020B0500000000000000" pitchFamily="50" charset="-128"/>
                <a:ea typeface="游ゴシック Medium" panose="020B0500000000000000" pitchFamily="50" charset="-128"/>
                <a:cs typeface="Vrinda" panose="020B0502040204020203" pitchFamily="34" charset="0"/>
              </a:rPr>
              <a:t>MINIMAL STYLE</a:t>
            </a:r>
            <a:endParaRPr lang="en-US" altLang="ja-JP" sz="600" b="1" kern="0" dirty="0">
              <a:latin typeface="游ゴシック Medium" panose="020B0500000000000000" pitchFamily="50" charset="-128"/>
              <a:ea typeface="游ゴシック Medium" panose="020B0500000000000000" pitchFamily="50" charset="-128"/>
              <a:cs typeface="Vrinda" panose="020B0502040204020203" pitchFamily="34" charset="0"/>
            </a:endParaRPr>
          </a:p>
          <a:p>
            <a:pPr algn="ctr" defTabSz="457187">
              <a:defRPr/>
            </a:pPr>
            <a:r>
              <a:rPr lang="ja-JP" altLang="en-US" sz="600" kern="0" dirty="0">
                <a:latin typeface="游ゴシック Medium" panose="020B0500000000000000" pitchFamily="50" charset="-128"/>
                <a:ea typeface="游ゴシック Medium" panose="020B0500000000000000" pitchFamily="50" charset="-128"/>
                <a:cs typeface="Vrinda" panose="020B0502040204020203" pitchFamily="34" charset="0"/>
              </a:rPr>
              <a:t>ミニマルスタイル</a:t>
            </a:r>
          </a:p>
        </p:txBody>
      </p:sp>
      <p:sp>
        <p:nvSpPr>
          <p:cNvPr id="205" name="テキスト ボックス 204">
            <a:extLst>
              <a:ext uri="{FF2B5EF4-FFF2-40B4-BE49-F238E27FC236}">
                <a16:creationId xmlns:a16="http://schemas.microsoft.com/office/drawing/2014/main" id="{6E140D14-4EBE-4935-B55B-5C18E9ACD366}"/>
              </a:ext>
            </a:extLst>
          </p:cNvPr>
          <p:cNvSpPr txBox="1"/>
          <p:nvPr/>
        </p:nvSpPr>
        <p:spPr>
          <a:xfrm>
            <a:off x="7964488" y="1608140"/>
            <a:ext cx="836612" cy="292100"/>
          </a:xfrm>
          <a:prstGeom prst="rect">
            <a:avLst/>
          </a:prstGeom>
          <a:noFill/>
        </p:spPr>
        <p:txBody>
          <a:bodyPr>
            <a:spAutoFit/>
          </a:bodyPr>
          <a:lstStyle/>
          <a:p>
            <a:pPr algn="ctr" defTabSz="457187">
              <a:defRPr/>
            </a:pPr>
            <a:r>
              <a:rPr lang="en-US" altLang="ja-JP" sz="700" b="1" kern="0" dirty="0">
                <a:latin typeface="游ゴシック Medium" panose="020B0500000000000000" pitchFamily="50" charset="-128"/>
                <a:ea typeface="游ゴシック Medium" panose="020B0500000000000000" pitchFamily="50" charset="-128"/>
                <a:cs typeface="Vrinda" panose="020B0502040204020203" pitchFamily="34" charset="0"/>
              </a:rPr>
              <a:t>PLAIN STYLE</a:t>
            </a:r>
            <a:endParaRPr lang="en-US" altLang="ja-JP" sz="600" b="1" kern="0" dirty="0">
              <a:latin typeface="游ゴシック Medium" panose="020B0500000000000000" pitchFamily="50" charset="-128"/>
              <a:ea typeface="游ゴシック Medium" panose="020B0500000000000000" pitchFamily="50" charset="-128"/>
              <a:cs typeface="Vrinda" panose="020B0502040204020203" pitchFamily="34" charset="0"/>
            </a:endParaRPr>
          </a:p>
          <a:p>
            <a:pPr algn="ctr" defTabSz="457187">
              <a:defRPr/>
            </a:pPr>
            <a:r>
              <a:rPr lang="ja-JP" altLang="en-US" sz="600" kern="0" dirty="0">
                <a:latin typeface="游ゴシック Medium" panose="020B0500000000000000" pitchFamily="50" charset="-128"/>
                <a:ea typeface="游ゴシック Medium" panose="020B0500000000000000" pitchFamily="50" charset="-128"/>
                <a:cs typeface="Vrinda" panose="020B0502040204020203" pitchFamily="34" charset="0"/>
              </a:rPr>
              <a:t>プレーンスタイル</a:t>
            </a:r>
          </a:p>
        </p:txBody>
      </p:sp>
      <p:sp>
        <p:nvSpPr>
          <p:cNvPr id="206" name="テキスト ボックス 205">
            <a:extLst>
              <a:ext uri="{FF2B5EF4-FFF2-40B4-BE49-F238E27FC236}">
                <a16:creationId xmlns:a16="http://schemas.microsoft.com/office/drawing/2014/main" id="{C1B06839-7EA3-47D7-A6FC-EBC37EC2F840}"/>
              </a:ext>
            </a:extLst>
          </p:cNvPr>
          <p:cNvSpPr txBox="1"/>
          <p:nvPr/>
        </p:nvSpPr>
        <p:spPr>
          <a:xfrm>
            <a:off x="5970587" y="1603377"/>
            <a:ext cx="1181100" cy="292100"/>
          </a:xfrm>
          <a:prstGeom prst="rect">
            <a:avLst/>
          </a:prstGeom>
          <a:noFill/>
        </p:spPr>
        <p:txBody>
          <a:bodyPr>
            <a:spAutoFit/>
          </a:bodyPr>
          <a:lstStyle/>
          <a:p>
            <a:pPr algn="ctr" defTabSz="457187">
              <a:defRPr/>
            </a:pPr>
            <a:r>
              <a:rPr lang="en-US" altLang="ja-JP" sz="700" b="1" kern="0" dirty="0">
                <a:latin typeface="游ゴシック Medium" panose="020B0500000000000000" pitchFamily="50" charset="-128"/>
                <a:ea typeface="游ゴシック Medium" panose="020B0500000000000000" pitchFamily="50" charset="-128"/>
                <a:cs typeface="Vrinda" panose="020B0502040204020203" pitchFamily="34" charset="0"/>
              </a:rPr>
              <a:t>INDIVITY STYLE</a:t>
            </a:r>
            <a:endParaRPr lang="en-US" altLang="ja-JP" sz="600" b="1" kern="0" dirty="0">
              <a:latin typeface="游ゴシック Medium" panose="020B0500000000000000" pitchFamily="50" charset="-128"/>
              <a:ea typeface="游ゴシック Medium" panose="020B0500000000000000" pitchFamily="50" charset="-128"/>
              <a:cs typeface="Vrinda" panose="020B0502040204020203" pitchFamily="34" charset="0"/>
            </a:endParaRPr>
          </a:p>
          <a:p>
            <a:pPr algn="ctr" defTabSz="457187">
              <a:defRPr/>
            </a:pPr>
            <a:r>
              <a:rPr lang="ja-JP" altLang="en-US" sz="600" kern="0" dirty="0">
                <a:latin typeface="游ゴシック Medium" panose="020B0500000000000000" pitchFamily="50" charset="-128"/>
                <a:ea typeface="游ゴシック Medium" panose="020B0500000000000000" pitchFamily="50" charset="-128"/>
                <a:cs typeface="Vrinda" panose="020B0502040204020203" pitchFamily="34" charset="0"/>
              </a:rPr>
              <a:t>インディヴィティスタイル</a:t>
            </a:r>
          </a:p>
        </p:txBody>
      </p:sp>
      <p:sp>
        <p:nvSpPr>
          <p:cNvPr id="207" name="テキスト ボックス 206">
            <a:extLst>
              <a:ext uri="{FF2B5EF4-FFF2-40B4-BE49-F238E27FC236}">
                <a16:creationId xmlns:a16="http://schemas.microsoft.com/office/drawing/2014/main" id="{058946A9-E309-4EFC-963D-63EDDA4342CB}"/>
              </a:ext>
            </a:extLst>
          </p:cNvPr>
          <p:cNvSpPr txBox="1"/>
          <p:nvPr/>
        </p:nvSpPr>
        <p:spPr>
          <a:xfrm>
            <a:off x="8847139" y="1593851"/>
            <a:ext cx="969963" cy="307975"/>
          </a:xfrm>
          <a:prstGeom prst="rect">
            <a:avLst/>
          </a:prstGeom>
          <a:noFill/>
        </p:spPr>
        <p:txBody>
          <a:bodyPr>
            <a:spAutoFit/>
          </a:bodyPr>
          <a:lstStyle/>
          <a:p>
            <a:pPr algn="ctr" defTabSz="457187">
              <a:defRPr/>
            </a:pPr>
            <a:r>
              <a:rPr lang="en-US" altLang="ja-JP" sz="700" b="1" kern="0" dirty="0">
                <a:latin typeface="游ゴシック Medium" panose="020B0500000000000000" pitchFamily="50" charset="-128"/>
                <a:ea typeface="游ゴシック Medium" panose="020B0500000000000000" pitchFamily="50" charset="-128"/>
                <a:cs typeface="Vrinda" panose="020B0502040204020203" pitchFamily="34" charset="0"/>
              </a:rPr>
              <a:t>CLASSIC</a:t>
            </a:r>
            <a:r>
              <a:rPr lang="en-US" altLang="ja-JP" sz="800" b="1" kern="0" dirty="0">
                <a:latin typeface="游ゴシック Medium" panose="020B0500000000000000" pitchFamily="50" charset="-128"/>
                <a:ea typeface="游ゴシック Medium" panose="020B0500000000000000" pitchFamily="50" charset="-128"/>
                <a:cs typeface="Vrinda" panose="020B0502040204020203" pitchFamily="34" charset="0"/>
              </a:rPr>
              <a:t> STYLE</a:t>
            </a:r>
            <a:endParaRPr lang="en-US" altLang="ja-JP" sz="600" b="1" kern="0" dirty="0">
              <a:latin typeface="游ゴシック Medium" panose="020B0500000000000000" pitchFamily="50" charset="-128"/>
              <a:ea typeface="游ゴシック Medium" panose="020B0500000000000000" pitchFamily="50" charset="-128"/>
              <a:cs typeface="Vrinda" panose="020B0502040204020203" pitchFamily="34" charset="0"/>
            </a:endParaRPr>
          </a:p>
          <a:p>
            <a:pPr algn="ctr" defTabSz="457187">
              <a:defRPr/>
            </a:pPr>
            <a:r>
              <a:rPr lang="ja-JP" altLang="en-US" sz="600" kern="0" dirty="0">
                <a:latin typeface="游ゴシック Medium" panose="020B0500000000000000" pitchFamily="50" charset="-128"/>
                <a:ea typeface="游ゴシック Medium" panose="020B0500000000000000" pitchFamily="50" charset="-128"/>
                <a:cs typeface="Vrinda" panose="020B0502040204020203" pitchFamily="34" charset="0"/>
              </a:rPr>
              <a:t>クラシックスタイル</a:t>
            </a:r>
          </a:p>
        </p:txBody>
      </p:sp>
      <p:sp>
        <p:nvSpPr>
          <p:cNvPr id="208" name="テキスト ボックス 207">
            <a:extLst>
              <a:ext uri="{FF2B5EF4-FFF2-40B4-BE49-F238E27FC236}">
                <a16:creationId xmlns:a16="http://schemas.microsoft.com/office/drawing/2014/main" id="{E9B67D40-5055-4E3B-8851-8055F765A8CC}"/>
              </a:ext>
            </a:extLst>
          </p:cNvPr>
          <p:cNvSpPr txBox="1"/>
          <p:nvPr/>
        </p:nvSpPr>
        <p:spPr>
          <a:xfrm>
            <a:off x="3398838" y="2655888"/>
            <a:ext cx="3051438" cy="230832"/>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hangingPunct="1">
              <a:defRPr/>
            </a:pPr>
            <a:r>
              <a:rPr lang="en-US" altLang="ja-JP" sz="900" b="1" dirty="0">
                <a:latin typeface="游ゴシック Medium" panose="020B0500000000000000" pitchFamily="50" charset="-128"/>
                <a:ea typeface="游ゴシック Medium" panose="020B0500000000000000" pitchFamily="50" charset="-128"/>
              </a:rPr>
              <a:t>【</a:t>
            </a:r>
            <a:r>
              <a:rPr lang="ja-JP" altLang="en-US" sz="900" b="1" dirty="0">
                <a:latin typeface="游ゴシック Medium" panose="020B0500000000000000" pitchFamily="50" charset="-128"/>
                <a:ea typeface="游ゴシック Medium" panose="020B0500000000000000" pitchFamily="50" charset="-128"/>
              </a:rPr>
              <a:t>触り心地までこだわった美しい木目の「浮造り調」</a:t>
            </a:r>
            <a:r>
              <a:rPr lang="en-US" altLang="ja-JP" sz="900" b="1" dirty="0">
                <a:latin typeface="游ゴシック Medium" panose="020B0500000000000000" pitchFamily="50" charset="-128"/>
                <a:ea typeface="游ゴシック Medium" panose="020B0500000000000000" pitchFamily="50" charset="-128"/>
              </a:rPr>
              <a:t>】</a:t>
            </a:r>
            <a:endParaRPr lang="ja-JP" altLang="en-US" sz="900" b="1" dirty="0">
              <a:latin typeface="游ゴシック Medium" panose="020B0500000000000000" pitchFamily="50" charset="-128"/>
              <a:ea typeface="游ゴシック Medium" panose="020B0500000000000000" pitchFamily="50" charset="-128"/>
            </a:endParaRPr>
          </a:p>
        </p:txBody>
      </p:sp>
      <p:sp>
        <p:nvSpPr>
          <p:cNvPr id="209" name="テキスト ボックス 208">
            <a:extLst>
              <a:ext uri="{FF2B5EF4-FFF2-40B4-BE49-F238E27FC236}">
                <a16:creationId xmlns:a16="http://schemas.microsoft.com/office/drawing/2014/main" id="{CEADCB6C-5E31-49BB-9F4A-6B58BFA390FA}"/>
              </a:ext>
            </a:extLst>
          </p:cNvPr>
          <p:cNvSpPr txBox="1"/>
          <p:nvPr/>
        </p:nvSpPr>
        <p:spPr>
          <a:xfrm>
            <a:off x="6593152" y="2643188"/>
            <a:ext cx="2688962" cy="230832"/>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hangingPunct="1">
              <a:defRPr/>
            </a:pPr>
            <a:r>
              <a:rPr lang="en-US" altLang="ja-JP" sz="900" b="1" dirty="0">
                <a:latin typeface="游ゴシック Medium" panose="020B0500000000000000" pitchFamily="50" charset="-128"/>
                <a:ea typeface="游ゴシック Medium" panose="020B0500000000000000" pitchFamily="50" charset="-128"/>
              </a:rPr>
              <a:t>【</a:t>
            </a:r>
            <a:r>
              <a:rPr lang="ja-JP" altLang="en-US" sz="900" b="1" dirty="0">
                <a:latin typeface="游ゴシック Medium" panose="020B0500000000000000" pitchFamily="50" charset="-128"/>
                <a:ea typeface="游ゴシック Medium" panose="020B0500000000000000" pitchFamily="50" charset="-128"/>
              </a:rPr>
              <a:t>質感や色調にこだわったカラーラインアップ</a:t>
            </a:r>
            <a:r>
              <a:rPr lang="en-US" altLang="ja-JP" sz="900" b="1" dirty="0">
                <a:latin typeface="游ゴシック Medium" panose="020B0500000000000000" pitchFamily="50" charset="-128"/>
                <a:ea typeface="游ゴシック Medium" panose="020B0500000000000000" pitchFamily="50" charset="-128"/>
              </a:rPr>
              <a:t>】</a:t>
            </a:r>
            <a:endParaRPr lang="ja-JP" altLang="en-US" sz="900" b="1" dirty="0">
              <a:latin typeface="游ゴシック Medium" panose="020B0500000000000000" pitchFamily="50" charset="-128"/>
              <a:ea typeface="游ゴシック Medium" panose="020B0500000000000000" pitchFamily="50" charset="-128"/>
            </a:endParaRPr>
          </a:p>
        </p:txBody>
      </p:sp>
      <p:cxnSp>
        <p:nvCxnSpPr>
          <p:cNvPr id="210" name="直線コネクタ 209">
            <a:extLst>
              <a:ext uri="{FF2B5EF4-FFF2-40B4-BE49-F238E27FC236}">
                <a16:creationId xmlns:a16="http://schemas.microsoft.com/office/drawing/2014/main" id="{9F597D50-1848-4269-B2FB-A359D5F5C3C2}"/>
              </a:ext>
            </a:extLst>
          </p:cNvPr>
          <p:cNvCxnSpPr/>
          <p:nvPr/>
        </p:nvCxnSpPr>
        <p:spPr>
          <a:xfrm>
            <a:off x="6273800" y="4154488"/>
            <a:ext cx="0" cy="2197100"/>
          </a:xfrm>
          <a:prstGeom prst="line">
            <a:avLst/>
          </a:prstGeom>
          <a:ln w="6350">
            <a:solidFill>
              <a:schemeClr val="bg1">
                <a:lumMod val="6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13" name="角丸四角形 219">
            <a:extLst>
              <a:ext uri="{FF2B5EF4-FFF2-40B4-BE49-F238E27FC236}">
                <a16:creationId xmlns:a16="http://schemas.microsoft.com/office/drawing/2014/main" id="{2193889C-5F4D-4996-8284-0FC87DCDD52F}"/>
              </a:ext>
            </a:extLst>
          </p:cNvPr>
          <p:cNvSpPr/>
          <p:nvPr/>
        </p:nvSpPr>
        <p:spPr>
          <a:xfrm>
            <a:off x="9159229" y="2659062"/>
            <a:ext cx="592136" cy="182563"/>
          </a:xfrm>
          <a:prstGeom prst="round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87">
              <a:defRPr/>
            </a:pPr>
            <a:endParaRPr lang="ja-JP" altLang="en-US"/>
          </a:p>
        </p:txBody>
      </p:sp>
      <p:sp>
        <p:nvSpPr>
          <p:cNvPr id="214" name="テキスト ボックス 220">
            <a:extLst>
              <a:ext uri="{FF2B5EF4-FFF2-40B4-BE49-F238E27FC236}">
                <a16:creationId xmlns:a16="http://schemas.microsoft.com/office/drawing/2014/main" id="{9C6ECDCA-A67C-490D-8A6B-34D2A7FFCBC1}"/>
              </a:ext>
            </a:extLst>
          </p:cNvPr>
          <p:cNvSpPr txBox="1">
            <a:spLocks noChangeArrowheads="1"/>
          </p:cNvSpPr>
          <p:nvPr/>
        </p:nvSpPr>
        <p:spPr bwMode="auto">
          <a:xfrm>
            <a:off x="9116366" y="2633405"/>
            <a:ext cx="67786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Calibri" panose="020F0502020204030204" pitchFamily="34" charset="0"/>
                <a:ea typeface="ＭＳ Ｐゴシック" panose="020B0600070205080204" pitchFamily="50" charset="-128"/>
              </a:defRPr>
            </a:lvl1pPr>
            <a:lvl2pPr marL="742950" indent="-285750" eaLnBrk="0" hangingPunct="0">
              <a:defRPr kumimoji="1" sz="2400">
                <a:solidFill>
                  <a:schemeClr val="tx1"/>
                </a:solidFill>
                <a:latin typeface="Calibri" panose="020F0502020204030204" pitchFamily="34" charset="0"/>
                <a:ea typeface="ＭＳ Ｐゴシック" panose="020B0600070205080204" pitchFamily="50" charset="-128"/>
              </a:defRPr>
            </a:lvl2pPr>
            <a:lvl3pPr marL="1143000" indent="-228600" eaLnBrk="0" hangingPunct="0">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defRPr kumimoji="1" sz="2400">
                <a:solidFill>
                  <a:schemeClr val="tx1"/>
                </a:solidFill>
                <a:latin typeface="Calibri" panose="020F0502020204030204" pitchFamily="34" charset="0"/>
                <a:ea typeface="ＭＳ Ｐゴシック" panose="020B0600070205080204" pitchFamily="50" charset="-128"/>
              </a:defRPr>
            </a:lvl4pPr>
            <a:lvl5pPr marL="2057400" indent="-228600" eaLnBrk="0" hangingPunct="0">
              <a:defRPr kumimoji="1" sz="2400">
                <a:solidFill>
                  <a:schemeClr val="tx1"/>
                </a:solidFill>
                <a:latin typeface="Calibri" panose="020F0502020204030204" pitchFamily="34" charset="0"/>
                <a:ea typeface="ＭＳ Ｐゴシック" panose="020B0600070205080204" pitchFamily="50" charset="-128"/>
              </a:defRPr>
            </a:lvl5pPr>
            <a:lvl6pPr marL="25146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defTabSz="455613" eaLnBrk="0" fontAlgn="base" hangingPunct="0">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algn="ctr" eaLnBrk="1" hangingPunct="1"/>
            <a:r>
              <a:rPr lang="en-US" altLang="ja-JP" sz="800" b="1" dirty="0">
                <a:solidFill>
                  <a:srgbClr val="F79646"/>
                </a:solidFill>
                <a:latin typeface="ＭＳ Ｐゴシック" panose="020B0600070205080204" pitchFamily="50" charset="-128"/>
                <a:ea typeface="HGP創英角ｺﾞｼｯｸUB" panose="020B0900000000000000" pitchFamily="50" charset="-128"/>
              </a:rPr>
              <a:t>17</a:t>
            </a:r>
            <a:r>
              <a:rPr lang="ja-JP" altLang="en-US" sz="800" b="1" dirty="0">
                <a:solidFill>
                  <a:srgbClr val="F79646"/>
                </a:solidFill>
                <a:latin typeface="ＭＳ Ｐゴシック" panose="020B0600070205080204" pitchFamily="50" charset="-128"/>
                <a:ea typeface="HGP創英角ｺﾞｼｯｸUB" panose="020B0900000000000000" pitchFamily="50" charset="-128"/>
              </a:rPr>
              <a:t> </a:t>
            </a:r>
            <a:r>
              <a:rPr lang="en-US" altLang="ja-JP" sz="800" b="1" dirty="0">
                <a:solidFill>
                  <a:srgbClr val="F79646"/>
                </a:solidFill>
                <a:latin typeface="ＭＳ Ｐゴシック" panose="020B0600070205080204" pitchFamily="50" charset="-128"/>
                <a:ea typeface="HGP創英角ｺﾞｼｯｸUB" panose="020B0900000000000000" pitchFamily="50" charset="-128"/>
              </a:rPr>
              <a:t>COLOR</a:t>
            </a:r>
            <a:endParaRPr lang="ja-JP" altLang="en-US" sz="800" b="1" dirty="0">
              <a:solidFill>
                <a:srgbClr val="F79646"/>
              </a:solidFill>
              <a:latin typeface="ＭＳ Ｐゴシック" panose="020B0600070205080204" pitchFamily="50" charset="-128"/>
              <a:ea typeface="HGP創英角ｺﾞｼｯｸUB" panose="020B0900000000000000" pitchFamily="50" charset="-128"/>
            </a:endParaRPr>
          </a:p>
        </p:txBody>
      </p:sp>
      <p:sp>
        <p:nvSpPr>
          <p:cNvPr id="215" name="テキスト ボックス 214">
            <a:extLst>
              <a:ext uri="{FF2B5EF4-FFF2-40B4-BE49-F238E27FC236}">
                <a16:creationId xmlns:a16="http://schemas.microsoft.com/office/drawing/2014/main" id="{EDFEB12D-D481-4553-AF36-954253A5504F}"/>
              </a:ext>
            </a:extLst>
          </p:cNvPr>
          <p:cNvSpPr txBox="1"/>
          <p:nvPr/>
        </p:nvSpPr>
        <p:spPr>
          <a:xfrm>
            <a:off x="3556000" y="4121150"/>
            <a:ext cx="2359969" cy="246221"/>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hangingPunct="1">
              <a:defRPr/>
            </a:pPr>
            <a:r>
              <a:rPr lang="ja-JP" altLang="en-US" sz="1000" b="1" dirty="0">
                <a:latin typeface="游ゴシック Medium" panose="020B0500000000000000" pitchFamily="50" charset="-128"/>
                <a:ea typeface="游ゴシック Medium" panose="020B0500000000000000" pitchFamily="50" charset="-128"/>
              </a:rPr>
              <a:t>■日本トップクラスの断熱性能を実現</a:t>
            </a:r>
          </a:p>
        </p:txBody>
      </p:sp>
      <p:cxnSp>
        <p:nvCxnSpPr>
          <p:cNvPr id="234" name="直線コネクタ 233">
            <a:extLst>
              <a:ext uri="{FF2B5EF4-FFF2-40B4-BE49-F238E27FC236}">
                <a16:creationId xmlns:a16="http://schemas.microsoft.com/office/drawing/2014/main" id="{CCDCF995-A3CB-4407-B5E5-C19911055188}"/>
              </a:ext>
            </a:extLst>
          </p:cNvPr>
          <p:cNvCxnSpPr/>
          <p:nvPr/>
        </p:nvCxnSpPr>
        <p:spPr>
          <a:xfrm flipH="1">
            <a:off x="3654425" y="4124325"/>
            <a:ext cx="6076950" cy="0"/>
          </a:xfrm>
          <a:prstGeom prst="line">
            <a:avLst/>
          </a:prstGeom>
          <a:ln w="6350">
            <a:solidFill>
              <a:schemeClr val="bg1">
                <a:lumMod val="65000"/>
              </a:schemeClr>
            </a:solidFill>
            <a:prstDash val="sysDash"/>
          </a:ln>
          <a:effectLst/>
        </p:spPr>
        <p:style>
          <a:lnRef idx="2">
            <a:schemeClr val="accent1"/>
          </a:lnRef>
          <a:fillRef idx="0">
            <a:schemeClr val="accent1"/>
          </a:fillRef>
          <a:effectRef idx="1">
            <a:schemeClr val="accent1"/>
          </a:effectRef>
          <a:fontRef idx="minor">
            <a:schemeClr val="tx1"/>
          </a:fontRef>
        </p:style>
      </p:cxnSp>
      <p:pic>
        <p:nvPicPr>
          <p:cNvPr id="235" name="Picture 152">
            <a:extLst>
              <a:ext uri="{FF2B5EF4-FFF2-40B4-BE49-F238E27FC236}">
                <a16:creationId xmlns:a16="http://schemas.microsoft.com/office/drawing/2014/main" id="{F241E9A7-A06A-46C6-86CD-13B48F2D5405}"/>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133475" y="6186128"/>
            <a:ext cx="1030288" cy="1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6" name="Picture 193">
            <a:extLst>
              <a:ext uri="{FF2B5EF4-FFF2-40B4-BE49-F238E27FC236}">
                <a16:creationId xmlns:a16="http://schemas.microsoft.com/office/drawing/2014/main" id="{3EDDB1D6-5CEE-4E6A-B639-BE51F604B7FB}"/>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8461375" y="1874838"/>
            <a:ext cx="263525"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7" name="テキスト ボックス 236">
            <a:extLst>
              <a:ext uri="{FF2B5EF4-FFF2-40B4-BE49-F238E27FC236}">
                <a16:creationId xmlns:a16="http://schemas.microsoft.com/office/drawing/2014/main" id="{A612DB3E-5607-4D41-8736-8624835C988D}"/>
              </a:ext>
            </a:extLst>
          </p:cNvPr>
          <p:cNvSpPr txBox="1"/>
          <p:nvPr/>
        </p:nvSpPr>
        <p:spPr>
          <a:xfrm>
            <a:off x="3390900" y="773113"/>
            <a:ext cx="4949825"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hangingPunct="1">
              <a:defRPr/>
            </a:pPr>
            <a:r>
              <a:rPr lang="ja-JP" altLang="en-US" sz="1000" b="1" dirty="0">
                <a:latin typeface="游ゴシック Medium" panose="020B0500000000000000" pitchFamily="50" charset="-128"/>
                <a:ea typeface="游ゴシック Medium" panose="020B0500000000000000" pitchFamily="50" charset="-128"/>
              </a:rPr>
              <a:t>■住まいの個性に合わせて選べる、豊富なデザインバリエーション</a:t>
            </a:r>
          </a:p>
        </p:txBody>
      </p:sp>
      <p:sp>
        <p:nvSpPr>
          <p:cNvPr id="238" name="テキスト ボックス 1">
            <a:extLst>
              <a:ext uri="{FF2B5EF4-FFF2-40B4-BE49-F238E27FC236}">
                <a16:creationId xmlns:a16="http://schemas.microsoft.com/office/drawing/2014/main" id="{3C814315-F564-4B69-B014-6962230ADB25}"/>
              </a:ext>
            </a:extLst>
          </p:cNvPr>
          <p:cNvSpPr txBox="1">
            <a:spLocks noChangeArrowheads="1"/>
          </p:cNvSpPr>
          <p:nvPr/>
        </p:nvSpPr>
        <p:spPr bwMode="auto">
          <a:xfrm>
            <a:off x="3568700" y="5842000"/>
            <a:ext cx="1362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700" dirty="0">
                <a:latin typeface="游ゴシック Medium" panose="020B0500000000000000" pitchFamily="50" charset="-128"/>
                <a:ea typeface="游ゴシック Medium" panose="020B0500000000000000" pitchFamily="50" charset="-128"/>
              </a:rPr>
              <a:t>樹脂枠とトリプルガラスの本体を組み合わせることで、日本トップクラスの優れた断熱性を実現。</a:t>
            </a:r>
          </a:p>
        </p:txBody>
      </p:sp>
      <p:sp>
        <p:nvSpPr>
          <p:cNvPr id="239" name="テキスト ボックス 96">
            <a:extLst>
              <a:ext uri="{FF2B5EF4-FFF2-40B4-BE49-F238E27FC236}">
                <a16:creationId xmlns:a16="http://schemas.microsoft.com/office/drawing/2014/main" id="{EAA22CD8-3E9B-4E06-B07C-B2F0F9379342}"/>
              </a:ext>
            </a:extLst>
          </p:cNvPr>
          <p:cNvSpPr txBox="1">
            <a:spLocks noChangeArrowheads="1"/>
          </p:cNvSpPr>
          <p:nvPr/>
        </p:nvSpPr>
        <p:spPr bwMode="auto">
          <a:xfrm>
            <a:off x="4921250" y="5842000"/>
            <a:ext cx="12827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700" dirty="0">
                <a:latin typeface="游ゴシック Medium" panose="020B0500000000000000" pitchFamily="50" charset="-128"/>
                <a:ea typeface="游ゴシック Medium" panose="020B0500000000000000" pitchFamily="50" charset="-128"/>
              </a:rPr>
              <a:t>優れた断熱性を実現。玄関からの熱の流出を抑え一年中快適な住環境づくりに貢献します。</a:t>
            </a:r>
          </a:p>
        </p:txBody>
      </p:sp>
      <p:sp>
        <p:nvSpPr>
          <p:cNvPr id="240" name="テキスト ボックス 239">
            <a:extLst>
              <a:ext uri="{FF2B5EF4-FFF2-40B4-BE49-F238E27FC236}">
                <a16:creationId xmlns:a16="http://schemas.microsoft.com/office/drawing/2014/main" id="{E880C906-83EF-4ADA-BEB9-29636B30D9F8}"/>
              </a:ext>
            </a:extLst>
          </p:cNvPr>
          <p:cNvSpPr txBox="1"/>
          <p:nvPr/>
        </p:nvSpPr>
        <p:spPr>
          <a:xfrm>
            <a:off x="3567113" y="4292600"/>
            <a:ext cx="930275" cy="200055"/>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hangingPunct="1">
              <a:defRPr/>
            </a:pPr>
            <a:r>
              <a:rPr lang="ja-JP" altLang="en-US" sz="700" dirty="0">
                <a:latin typeface="游ゴシック Medium" panose="020B0500000000000000" pitchFamily="50" charset="-128"/>
                <a:ea typeface="游ゴシック Medium" panose="020B0500000000000000" pitchFamily="50" charset="-128"/>
              </a:rPr>
              <a:t>ハイグレード仕様</a:t>
            </a:r>
            <a:endParaRPr lang="en-US" altLang="ja-JP" sz="700" dirty="0">
              <a:latin typeface="游ゴシック Medium" panose="020B0500000000000000" pitchFamily="50" charset="-128"/>
              <a:ea typeface="游ゴシック Medium" panose="020B0500000000000000" pitchFamily="50" charset="-128"/>
            </a:endParaRPr>
          </a:p>
        </p:txBody>
      </p:sp>
      <p:sp>
        <p:nvSpPr>
          <p:cNvPr id="241" name="テキスト ボックス 240">
            <a:extLst>
              <a:ext uri="{FF2B5EF4-FFF2-40B4-BE49-F238E27FC236}">
                <a16:creationId xmlns:a16="http://schemas.microsoft.com/office/drawing/2014/main" id="{C6B9A982-5359-4911-9C79-E1BCE7646911}"/>
              </a:ext>
            </a:extLst>
          </p:cNvPr>
          <p:cNvSpPr txBox="1"/>
          <p:nvPr/>
        </p:nvSpPr>
        <p:spPr>
          <a:xfrm>
            <a:off x="4845050" y="4298950"/>
            <a:ext cx="992189" cy="200055"/>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hangingPunct="1">
              <a:defRPr/>
            </a:pPr>
            <a:r>
              <a:rPr lang="ja-JP" altLang="en-US" sz="700" dirty="0">
                <a:latin typeface="游ゴシック Medium" panose="020B0500000000000000" pitchFamily="50" charset="-128"/>
                <a:ea typeface="游ゴシック Medium" panose="020B0500000000000000" pitchFamily="50" charset="-128"/>
              </a:rPr>
              <a:t>スタンダード仕様</a:t>
            </a:r>
            <a:endParaRPr lang="en-US" altLang="ja-JP" sz="700" dirty="0">
              <a:latin typeface="游ゴシック Medium" panose="020B0500000000000000" pitchFamily="50" charset="-128"/>
              <a:ea typeface="游ゴシック Medium" panose="020B0500000000000000" pitchFamily="50" charset="-128"/>
            </a:endParaRPr>
          </a:p>
        </p:txBody>
      </p:sp>
      <p:sp>
        <p:nvSpPr>
          <p:cNvPr id="242" name="テキスト ボックス 241">
            <a:extLst>
              <a:ext uri="{FF2B5EF4-FFF2-40B4-BE49-F238E27FC236}">
                <a16:creationId xmlns:a16="http://schemas.microsoft.com/office/drawing/2014/main" id="{86995A67-9620-47B6-B427-E8FE0BEC7373}"/>
              </a:ext>
            </a:extLst>
          </p:cNvPr>
          <p:cNvSpPr txBox="1"/>
          <p:nvPr/>
        </p:nvSpPr>
        <p:spPr>
          <a:xfrm>
            <a:off x="4884738" y="3648075"/>
            <a:ext cx="1695988" cy="523220"/>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hangingPunct="1">
              <a:defRPr/>
            </a:pPr>
            <a:r>
              <a:rPr lang="ja-JP" altLang="en-US" sz="700" dirty="0">
                <a:latin typeface="游ゴシック Medium" panose="020B0500000000000000" pitchFamily="50" charset="-128"/>
                <a:ea typeface="游ゴシック Medium" panose="020B0500000000000000" pitchFamily="50" charset="-128"/>
              </a:rPr>
              <a:t>浮造りとは、刈萱（かるかや）の草の根を束ねた道具を何度もこすることで、</a:t>
            </a:r>
            <a:endParaRPr lang="en-US" altLang="ja-JP" sz="700" dirty="0">
              <a:latin typeface="游ゴシック Medium" panose="020B0500000000000000" pitchFamily="50" charset="-128"/>
              <a:ea typeface="游ゴシック Medium" panose="020B0500000000000000" pitchFamily="50" charset="-128"/>
            </a:endParaRPr>
          </a:p>
          <a:p>
            <a:pPr eaLnBrk="1" hangingPunct="1">
              <a:defRPr/>
            </a:pPr>
            <a:r>
              <a:rPr lang="ja-JP" altLang="en-US" sz="700" dirty="0">
                <a:latin typeface="游ゴシック Medium" panose="020B0500000000000000" pitchFamily="50" charset="-128"/>
                <a:ea typeface="游ゴシック Medium" panose="020B0500000000000000" pitchFamily="50" charset="-128"/>
              </a:rPr>
              <a:t>木目の美しい凹凸を浮き立たせる伝統技法。</a:t>
            </a:r>
            <a:endParaRPr lang="en-US" altLang="ja-JP" sz="700" dirty="0">
              <a:latin typeface="游ゴシック Medium" panose="020B0500000000000000" pitchFamily="50" charset="-128"/>
              <a:ea typeface="游ゴシック Medium" panose="020B0500000000000000" pitchFamily="50" charset="-128"/>
            </a:endParaRPr>
          </a:p>
        </p:txBody>
      </p:sp>
      <p:pic>
        <p:nvPicPr>
          <p:cNvPr id="243" name="Picture 96" descr="C:\Temp\Lhaplus\①片開き／外観\101_片開き_外観_グランユーカリ.jpg">
            <a:extLst>
              <a:ext uri="{FF2B5EF4-FFF2-40B4-BE49-F238E27FC236}">
                <a16:creationId xmlns:a16="http://schemas.microsoft.com/office/drawing/2014/main" id="{8EC4AA97-3156-4AB4-A611-A58131D10E3D}"/>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5259388" y="1878013"/>
            <a:ext cx="260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 name="Picture 97" descr="C:\Temp\Lhaplus\①片開き／外観\102_片開き_外観_ラスティックオーク.jpg">
            <a:extLst>
              <a:ext uri="{FF2B5EF4-FFF2-40B4-BE49-F238E27FC236}">
                <a16:creationId xmlns:a16="http://schemas.microsoft.com/office/drawing/2014/main" id="{0373762B-0184-49B3-A83B-D267E5A2955E}"/>
              </a:ext>
            </a:extLst>
          </p:cNvPr>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5668963" y="1873250"/>
            <a:ext cx="2619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 name="Picture 98" descr="C:\Temp\Lhaplus\①片開き／外観\121_片開き_外観_ラスティックオーク.jpg">
            <a:extLst>
              <a:ext uri="{FF2B5EF4-FFF2-40B4-BE49-F238E27FC236}">
                <a16:creationId xmlns:a16="http://schemas.microsoft.com/office/drawing/2014/main" id="{E1193101-570E-46AA-8465-858C2057075F}"/>
              </a:ext>
            </a:extLst>
          </p:cNvPr>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6242050" y="1881188"/>
            <a:ext cx="2619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 name="Picture 99" descr="C:\Temp\Lhaplus\①片開き／外観\144_片開き_外観_オーク.jpg">
            <a:extLst>
              <a:ext uri="{FF2B5EF4-FFF2-40B4-BE49-F238E27FC236}">
                <a16:creationId xmlns:a16="http://schemas.microsoft.com/office/drawing/2014/main" id="{B5E5B237-4B1B-4DF2-9E11-96C2A4AFB6E4}"/>
              </a:ext>
            </a:extLst>
          </p:cNvP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6642100" y="1881188"/>
            <a:ext cx="2619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7" name="Picture 100" descr="C:\Temp\Lhaplus\①片開き／外観\151_片開き_外観_ポリッシュシルバー.jpg">
            <a:extLst>
              <a:ext uri="{FF2B5EF4-FFF2-40B4-BE49-F238E27FC236}">
                <a16:creationId xmlns:a16="http://schemas.microsoft.com/office/drawing/2014/main" id="{E5D5DC2A-59B3-4444-97BB-624E3579F245}"/>
              </a:ext>
            </a:extLst>
          </p:cNvPr>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7159625" y="1881188"/>
            <a:ext cx="2619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8" name="Picture 101" descr="C:\Temp\Lhaplus\①片開き／外観\174_片開き_外観_ラスティックオーク.jpg">
            <a:extLst>
              <a:ext uri="{FF2B5EF4-FFF2-40B4-BE49-F238E27FC236}">
                <a16:creationId xmlns:a16="http://schemas.microsoft.com/office/drawing/2014/main" id="{77701D38-7A8C-4641-A3C4-A661D22B8D00}"/>
              </a:ext>
            </a:extLst>
          </p:cNvPr>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7567613" y="1881188"/>
            <a:ext cx="2619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9" name="Picture 102" descr="C:\Temp\Lhaplus\①片開き／外観\181_片開き_外観_ハンドダウンチェリー.jpg">
            <a:extLst>
              <a:ext uri="{FF2B5EF4-FFF2-40B4-BE49-F238E27FC236}">
                <a16:creationId xmlns:a16="http://schemas.microsoft.com/office/drawing/2014/main" id="{E3EC31A4-DB50-4D76-9D98-16A6E0B5CF12}"/>
              </a:ext>
            </a:extLst>
          </p:cNvPr>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8051800" y="1878013"/>
            <a:ext cx="2619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0" name="Picture 103" descr="C:\Temp\Lhaplus\①片開き／外観\191_片開き_外観_リーフグリーン.jpg">
            <a:extLst>
              <a:ext uri="{FF2B5EF4-FFF2-40B4-BE49-F238E27FC236}">
                <a16:creationId xmlns:a16="http://schemas.microsoft.com/office/drawing/2014/main" id="{652289D7-4DD8-4CA0-91EC-22F1CAFA5DEA}"/>
              </a:ext>
            </a:extLst>
          </p:cNvPr>
          <p:cNvPicPr>
            <a:picLocks noChangeAspect="1" noChangeArrowheads="1"/>
          </p:cNvPicPr>
          <p:nvPr/>
        </p:nvPicPr>
        <p:blipFill>
          <a:blip r:embed="rId17" cstate="print">
            <a:extLst>
              <a:ext uri="{28A0092B-C50C-407E-A947-70E740481C1C}">
                <a14:useLocalDpi xmlns:a14="http://schemas.microsoft.com/office/drawing/2010/main"/>
              </a:ext>
            </a:extLst>
          </a:blip>
          <a:srcRect/>
          <a:stretch>
            <a:fillRect/>
          </a:stretch>
        </p:blipFill>
        <p:spPr bwMode="auto">
          <a:xfrm>
            <a:off x="8991600" y="1873250"/>
            <a:ext cx="2619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1" name="Picture 104" descr="C:\Temp\Lhaplus\①片開き／外観\191_片開き_外観_ハンドダウンチェリー.jpg">
            <a:extLst>
              <a:ext uri="{FF2B5EF4-FFF2-40B4-BE49-F238E27FC236}">
                <a16:creationId xmlns:a16="http://schemas.microsoft.com/office/drawing/2014/main" id="{6DD53191-6EF5-4A4A-B519-DF57DD253D66}"/>
              </a:ext>
            </a:extLst>
          </p:cNvPr>
          <p:cNvPicPr>
            <a:picLocks noChangeAspect="1" noChangeArrowheads="1"/>
          </p:cNvPicPr>
          <p:nvPr/>
        </p:nvPicPr>
        <p:blipFill>
          <a:blip r:embed="rId18" cstate="print">
            <a:extLst>
              <a:ext uri="{28A0092B-C50C-407E-A947-70E740481C1C}">
                <a14:useLocalDpi xmlns:a14="http://schemas.microsoft.com/office/drawing/2010/main"/>
              </a:ext>
            </a:extLst>
          </a:blip>
          <a:srcRect/>
          <a:stretch>
            <a:fillRect/>
          </a:stretch>
        </p:blipFill>
        <p:spPr bwMode="auto">
          <a:xfrm>
            <a:off x="9399588" y="1870075"/>
            <a:ext cx="26193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2" name="Picture 96" descr="\\10.97.52.87\disk0\ドア企画\070)商品企画T(新）\武田\スピーＤグランデル\切り抜き\PH_A541_016.png">
            <a:extLst>
              <a:ext uri="{FF2B5EF4-FFF2-40B4-BE49-F238E27FC236}">
                <a16:creationId xmlns:a16="http://schemas.microsoft.com/office/drawing/2014/main" id="{C94329E4-8CA6-41CC-A548-94E4CA2CFF40}"/>
              </a:ext>
            </a:extLst>
          </p:cNvPr>
          <p:cNvPicPr>
            <a:picLocks noChangeAspect="1" noChangeArrowheads="1"/>
          </p:cNvPicPr>
          <p:nvPr/>
        </p:nvPicPr>
        <p:blipFill>
          <a:blip r:embed="rId19" cstate="print">
            <a:extLst>
              <a:ext uri="{28A0092B-C50C-407E-A947-70E740481C1C}">
                <a14:useLocalDpi xmlns:a14="http://schemas.microsoft.com/office/drawing/2010/main"/>
              </a:ext>
            </a:extLst>
          </a:blip>
          <a:srcRect/>
          <a:stretch>
            <a:fillRect/>
          </a:stretch>
        </p:blipFill>
        <p:spPr bwMode="auto">
          <a:xfrm>
            <a:off x="3436938" y="2959100"/>
            <a:ext cx="1477962"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3" name="Picture 97" descr="\\10.97.52.87\disk0\ドア企画\070)商品企画T(新）\武田\スピーＤグランデル\切り抜き\PH_A541_012_02.png">
            <a:extLst>
              <a:ext uri="{FF2B5EF4-FFF2-40B4-BE49-F238E27FC236}">
                <a16:creationId xmlns:a16="http://schemas.microsoft.com/office/drawing/2014/main" id="{659778DB-655C-4E5B-AB9E-C9B898467FC7}"/>
              </a:ext>
            </a:extLst>
          </p:cNvPr>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525" y="752475"/>
            <a:ext cx="3400425"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 name="Picture 98" descr="\\10.97.52.87\disk0\ドア企画\070)商品企画T(新）\武田\スピーＤグランデル\切り抜き\PH_A388_025_02.png">
            <a:extLst>
              <a:ext uri="{FF2B5EF4-FFF2-40B4-BE49-F238E27FC236}">
                <a16:creationId xmlns:a16="http://schemas.microsoft.com/office/drawing/2014/main" id="{C0E14DB7-857B-4F71-885E-DA4F14C04397}"/>
              </a:ext>
            </a:extLst>
          </p:cNvPr>
          <p:cNvPicPr>
            <a:picLocks noChangeAspect="1" noChangeArrowheads="1"/>
          </p:cNvPicPr>
          <p:nvPr/>
        </p:nvPicPr>
        <p:blipFill>
          <a:blip r:embed="rId21" cstate="print">
            <a:extLst>
              <a:ext uri="{28A0092B-C50C-407E-A947-70E740481C1C}">
                <a14:useLocalDpi xmlns:a14="http://schemas.microsoft.com/office/drawing/2010/main"/>
              </a:ext>
            </a:extLst>
          </a:blip>
          <a:srcRect/>
          <a:stretch>
            <a:fillRect/>
          </a:stretch>
        </p:blipFill>
        <p:spPr bwMode="auto">
          <a:xfrm>
            <a:off x="5694363" y="2954338"/>
            <a:ext cx="820737"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5" name="Picture 99" descr="\\10.97.52.87\disk0\ドア企画\070)商品企画T(新）\武田\スピーＤグランデル\切り抜き\GRANDEL2_logo.png">
            <a:extLst>
              <a:ext uri="{FF2B5EF4-FFF2-40B4-BE49-F238E27FC236}">
                <a16:creationId xmlns:a16="http://schemas.microsoft.com/office/drawing/2014/main" id="{8B705FA5-B1AF-48ED-BB98-A9A62939401A}"/>
              </a:ext>
            </a:extLst>
          </p:cNvPr>
          <p:cNvPicPr>
            <a:picLocks noChangeAspect="1" noChangeArrowheads="1"/>
          </p:cNvPicPr>
          <p:nvPr/>
        </p:nvPicPr>
        <p:blipFill>
          <a:blip r:embed="rId22" cstate="print">
            <a:extLst>
              <a:ext uri="{28A0092B-C50C-407E-A947-70E740481C1C}">
                <a14:useLocalDpi xmlns:a14="http://schemas.microsoft.com/office/drawing/2010/main"/>
              </a:ext>
            </a:extLst>
          </a:blip>
          <a:srcRect/>
          <a:stretch>
            <a:fillRect/>
          </a:stretch>
        </p:blipFill>
        <p:spPr bwMode="auto">
          <a:xfrm>
            <a:off x="407988" y="5827660"/>
            <a:ext cx="2487612"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 name="Picture 102" descr="\\10.97.52.87\disk0\ドア企画\070)商品企画T(新）\武田\スピーＤグランデル\切り抜き\PH_A541_078_02.png">
            <a:extLst>
              <a:ext uri="{FF2B5EF4-FFF2-40B4-BE49-F238E27FC236}">
                <a16:creationId xmlns:a16="http://schemas.microsoft.com/office/drawing/2014/main" id="{9BA54153-9A0E-4726-AE2C-E49B46A8F73E}"/>
              </a:ext>
            </a:extLst>
          </p:cNvPr>
          <p:cNvPicPr>
            <a:picLocks noChangeAspect="1" noChangeArrowheads="1"/>
          </p:cNvPicPr>
          <p:nvPr/>
        </p:nvPicPr>
        <p:blipFill>
          <a:blip r:embed="rId23" cstate="print">
            <a:extLst>
              <a:ext uri="{28A0092B-C50C-407E-A947-70E740481C1C}">
                <a14:useLocalDpi xmlns:a14="http://schemas.microsoft.com/office/drawing/2010/main"/>
              </a:ext>
            </a:extLst>
          </a:blip>
          <a:srcRect/>
          <a:stretch>
            <a:fillRect/>
          </a:stretch>
        </p:blipFill>
        <p:spPr bwMode="auto">
          <a:xfrm>
            <a:off x="4953000" y="2954338"/>
            <a:ext cx="715963"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7" name="直線矢印コネクタ 256">
            <a:extLst>
              <a:ext uri="{FF2B5EF4-FFF2-40B4-BE49-F238E27FC236}">
                <a16:creationId xmlns:a16="http://schemas.microsoft.com/office/drawing/2014/main" id="{D4E40DEA-DA6D-4FF8-8B32-97DFC6D2B2FD}"/>
              </a:ext>
            </a:extLst>
          </p:cNvPr>
          <p:cNvCxnSpPr/>
          <p:nvPr/>
        </p:nvCxnSpPr>
        <p:spPr>
          <a:xfrm>
            <a:off x="4165600" y="4619625"/>
            <a:ext cx="0" cy="276225"/>
          </a:xfrm>
          <a:prstGeom prst="straightConnector1">
            <a:avLst/>
          </a:prstGeom>
          <a:ln w="6350">
            <a:solidFill>
              <a:schemeClr val="bg1"/>
            </a:solidFill>
            <a:tailEnd type="oval" w="sm" len="sm"/>
          </a:ln>
        </p:spPr>
        <p:style>
          <a:lnRef idx="2">
            <a:schemeClr val="accent1"/>
          </a:lnRef>
          <a:fillRef idx="0">
            <a:schemeClr val="accent1"/>
          </a:fillRef>
          <a:effectRef idx="1">
            <a:schemeClr val="accent1"/>
          </a:effectRef>
          <a:fontRef idx="minor">
            <a:schemeClr val="tx1"/>
          </a:fontRef>
        </p:style>
      </p:cxnSp>
      <p:cxnSp>
        <p:nvCxnSpPr>
          <p:cNvPr id="258" name="直線コネクタ 257">
            <a:extLst>
              <a:ext uri="{FF2B5EF4-FFF2-40B4-BE49-F238E27FC236}">
                <a16:creationId xmlns:a16="http://schemas.microsoft.com/office/drawing/2014/main" id="{944B6EA3-FB9B-4C35-AE3D-84B57249F26A}"/>
              </a:ext>
            </a:extLst>
          </p:cNvPr>
          <p:cNvCxnSpPr/>
          <p:nvPr/>
        </p:nvCxnSpPr>
        <p:spPr>
          <a:xfrm>
            <a:off x="4162425" y="4627563"/>
            <a:ext cx="131763" cy="0"/>
          </a:xfrm>
          <a:prstGeom prst="line">
            <a:avLst/>
          </a:prstGeom>
          <a:ln w="6350">
            <a:solidFill>
              <a:schemeClr val="bg1"/>
            </a:solidFill>
          </a:ln>
        </p:spPr>
        <p:style>
          <a:lnRef idx="2">
            <a:schemeClr val="accent1"/>
          </a:lnRef>
          <a:fillRef idx="0">
            <a:schemeClr val="accent1"/>
          </a:fillRef>
          <a:effectRef idx="1">
            <a:schemeClr val="accent1"/>
          </a:effectRef>
          <a:fontRef idx="minor">
            <a:schemeClr val="tx1"/>
          </a:fontRef>
        </p:style>
      </p:cxnSp>
      <p:pic>
        <p:nvPicPr>
          <p:cNvPr id="259" name="図 2">
            <a:extLst>
              <a:ext uri="{FF2B5EF4-FFF2-40B4-BE49-F238E27FC236}">
                <a16:creationId xmlns:a16="http://schemas.microsoft.com/office/drawing/2014/main" id="{008858BE-ACFB-4D7C-96D3-12EB787EF2D6}"/>
              </a:ext>
            </a:extLst>
          </p:cNvPr>
          <p:cNvPicPr>
            <a:picLocks noChangeAspect="1"/>
          </p:cNvPicPr>
          <p:nvPr/>
        </p:nvPicPr>
        <p:blipFill>
          <a:blip r:embed="rId24" cstate="print">
            <a:extLst>
              <a:ext uri="{28A0092B-C50C-407E-A947-70E740481C1C}">
                <a14:useLocalDpi xmlns:a14="http://schemas.microsoft.com/office/drawing/2010/main"/>
              </a:ext>
            </a:extLst>
          </a:blip>
          <a:srcRect/>
          <a:stretch>
            <a:fillRect/>
          </a:stretch>
        </p:blipFill>
        <p:spPr bwMode="auto">
          <a:xfrm>
            <a:off x="5221288" y="1038225"/>
            <a:ext cx="750887"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0" name="図 3">
            <a:extLst>
              <a:ext uri="{FF2B5EF4-FFF2-40B4-BE49-F238E27FC236}">
                <a16:creationId xmlns:a16="http://schemas.microsoft.com/office/drawing/2014/main" id="{FA6D19F1-BECD-4B68-BF12-44F0D4C24001}"/>
              </a:ext>
            </a:extLst>
          </p:cNvPr>
          <p:cNvPicPr>
            <a:picLocks noChangeAspect="1"/>
          </p:cNvPicPr>
          <p:nvPr/>
        </p:nvPicPr>
        <p:blipFill>
          <a:blip r:embed="rId25" cstate="print">
            <a:extLst>
              <a:ext uri="{28A0092B-C50C-407E-A947-70E740481C1C}">
                <a14:useLocalDpi xmlns:a14="http://schemas.microsoft.com/office/drawing/2010/main"/>
              </a:ext>
            </a:extLst>
          </a:blip>
          <a:srcRect/>
          <a:stretch>
            <a:fillRect/>
          </a:stretch>
        </p:blipFill>
        <p:spPr bwMode="auto">
          <a:xfrm>
            <a:off x="6172200" y="1055688"/>
            <a:ext cx="763588"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1" name="図 4">
            <a:extLst>
              <a:ext uri="{FF2B5EF4-FFF2-40B4-BE49-F238E27FC236}">
                <a16:creationId xmlns:a16="http://schemas.microsoft.com/office/drawing/2014/main" id="{7C43D944-3EF9-4231-A33E-1A14AE89534A}"/>
              </a:ext>
            </a:extLst>
          </p:cNvPr>
          <p:cNvPicPr>
            <a:picLocks noChangeAspect="1"/>
          </p:cNvPicPr>
          <p:nvPr/>
        </p:nvPicPr>
        <p:blipFill>
          <a:blip r:embed="rId26" cstate="print">
            <a:extLst>
              <a:ext uri="{28A0092B-C50C-407E-A947-70E740481C1C}">
                <a14:useLocalDpi xmlns:a14="http://schemas.microsoft.com/office/drawing/2010/main"/>
              </a:ext>
            </a:extLst>
          </a:blip>
          <a:srcRect/>
          <a:stretch>
            <a:fillRect/>
          </a:stretch>
        </p:blipFill>
        <p:spPr bwMode="auto">
          <a:xfrm>
            <a:off x="7115175" y="1050925"/>
            <a:ext cx="7254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2" name="図 5">
            <a:extLst>
              <a:ext uri="{FF2B5EF4-FFF2-40B4-BE49-F238E27FC236}">
                <a16:creationId xmlns:a16="http://schemas.microsoft.com/office/drawing/2014/main" id="{39AFA145-8614-4EF3-AB22-9C9CC7B9E0EA}"/>
              </a:ext>
            </a:extLst>
          </p:cNvPr>
          <p:cNvPicPr>
            <a:picLocks noChangeAspect="1"/>
          </p:cNvPicPr>
          <p:nvPr/>
        </p:nvPicPr>
        <p:blipFill>
          <a:blip r:embed="rId27" cstate="print">
            <a:extLst>
              <a:ext uri="{28A0092B-C50C-407E-A947-70E740481C1C}">
                <a14:useLocalDpi xmlns:a14="http://schemas.microsoft.com/office/drawing/2010/main"/>
              </a:ext>
            </a:extLst>
          </a:blip>
          <a:srcRect/>
          <a:stretch>
            <a:fillRect/>
          </a:stretch>
        </p:blipFill>
        <p:spPr bwMode="auto">
          <a:xfrm>
            <a:off x="8024813" y="1041400"/>
            <a:ext cx="720725"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 name="図 6">
            <a:extLst>
              <a:ext uri="{FF2B5EF4-FFF2-40B4-BE49-F238E27FC236}">
                <a16:creationId xmlns:a16="http://schemas.microsoft.com/office/drawing/2014/main" id="{4CD064E3-8AF4-4802-AAEA-1E53ECD79555}"/>
              </a:ext>
            </a:extLst>
          </p:cNvPr>
          <p:cNvPicPr>
            <a:picLocks noChangeAspect="1"/>
          </p:cNvPicPr>
          <p:nvPr/>
        </p:nvPicPr>
        <p:blipFill>
          <a:blip r:embed="rId28" cstate="print">
            <a:extLst>
              <a:ext uri="{28A0092B-C50C-407E-A947-70E740481C1C}">
                <a14:useLocalDpi xmlns:a14="http://schemas.microsoft.com/office/drawing/2010/main"/>
              </a:ext>
            </a:extLst>
          </a:blip>
          <a:srcRect/>
          <a:stretch>
            <a:fillRect/>
          </a:stretch>
        </p:blipFill>
        <p:spPr bwMode="auto">
          <a:xfrm>
            <a:off x="8969375" y="1050925"/>
            <a:ext cx="7254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5" name="テキスト ボックス 2">
            <a:extLst>
              <a:ext uri="{FF2B5EF4-FFF2-40B4-BE49-F238E27FC236}">
                <a16:creationId xmlns:a16="http://schemas.microsoft.com/office/drawing/2014/main" id="{669A49E4-AAAC-4F06-B9D0-7B51586C74D2}"/>
              </a:ext>
            </a:extLst>
          </p:cNvPr>
          <p:cNvSpPr txBox="1">
            <a:spLocks noChangeArrowheads="1"/>
          </p:cNvSpPr>
          <p:nvPr/>
        </p:nvSpPr>
        <p:spPr bwMode="auto">
          <a:xfrm>
            <a:off x="4252913" y="4546600"/>
            <a:ext cx="7286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600" b="1">
                <a:solidFill>
                  <a:schemeClr val="bg1"/>
                </a:solidFill>
              </a:rPr>
              <a:t>ドア厚</a:t>
            </a:r>
            <a:r>
              <a:rPr lang="en-US" altLang="ja-JP" sz="600" b="1">
                <a:solidFill>
                  <a:schemeClr val="bg1"/>
                </a:solidFill>
              </a:rPr>
              <a:t>60mm</a:t>
            </a:r>
          </a:p>
        </p:txBody>
      </p:sp>
      <p:cxnSp>
        <p:nvCxnSpPr>
          <p:cNvPr id="266" name="直線矢印コネクタ 265">
            <a:extLst>
              <a:ext uri="{FF2B5EF4-FFF2-40B4-BE49-F238E27FC236}">
                <a16:creationId xmlns:a16="http://schemas.microsoft.com/office/drawing/2014/main" id="{1F7F8A5F-E683-4285-B56E-0CCF347F50AE}"/>
              </a:ext>
            </a:extLst>
          </p:cNvPr>
          <p:cNvCxnSpPr/>
          <p:nvPr/>
        </p:nvCxnSpPr>
        <p:spPr>
          <a:xfrm flipH="1">
            <a:off x="4095750" y="4908550"/>
            <a:ext cx="150813" cy="122238"/>
          </a:xfrm>
          <a:prstGeom prst="straightConnector1">
            <a:avLst/>
          </a:prstGeom>
          <a:ln w="12700">
            <a:solidFill>
              <a:srgbClr val="FF0000"/>
            </a:solidFill>
            <a:headEnd type="triangle" w="sm" len="sm"/>
            <a:tailEnd type="triangle" w="sm" len="sm"/>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A804C865-F034-4A78-A93F-D759195E5D9B}"/>
              </a:ext>
            </a:extLst>
          </p:cNvPr>
          <p:cNvCxnSpPr/>
          <p:nvPr/>
        </p:nvCxnSpPr>
        <p:spPr>
          <a:xfrm>
            <a:off x="4699000" y="5003800"/>
            <a:ext cx="0" cy="412750"/>
          </a:xfrm>
          <a:prstGeom prst="straightConnector1">
            <a:avLst/>
          </a:prstGeom>
          <a:ln w="6350">
            <a:solidFill>
              <a:schemeClr val="bg1"/>
            </a:solidFill>
            <a:tailEnd type="oval" w="sm" len="sm"/>
          </a:ln>
        </p:spPr>
        <p:style>
          <a:lnRef idx="2">
            <a:schemeClr val="accent1"/>
          </a:lnRef>
          <a:fillRef idx="0">
            <a:schemeClr val="accent1"/>
          </a:fillRef>
          <a:effectRef idx="1">
            <a:schemeClr val="accent1"/>
          </a:effectRef>
          <a:fontRef idx="minor">
            <a:schemeClr val="tx1"/>
          </a:fontRef>
        </p:style>
      </p:cxnSp>
      <p:sp>
        <p:nvSpPr>
          <p:cNvPr id="272" name="テキスト ボックス 120">
            <a:extLst>
              <a:ext uri="{FF2B5EF4-FFF2-40B4-BE49-F238E27FC236}">
                <a16:creationId xmlns:a16="http://schemas.microsoft.com/office/drawing/2014/main" id="{59075CFC-89CA-46BD-B9D7-D7B81701B56C}"/>
              </a:ext>
            </a:extLst>
          </p:cNvPr>
          <p:cNvSpPr txBox="1">
            <a:spLocks noChangeArrowheads="1"/>
          </p:cNvSpPr>
          <p:nvPr/>
        </p:nvSpPr>
        <p:spPr bwMode="auto">
          <a:xfrm>
            <a:off x="4252913" y="4819650"/>
            <a:ext cx="7286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600" b="1">
                <a:solidFill>
                  <a:schemeClr val="bg1"/>
                </a:solidFill>
              </a:rPr>
              <a:t>高性能樹脂枠</a:t>
            </a:r>
            <a:endParaRPr lang="en-US" altLang="ja-JP" sz="600" b="1">
              <a:solidFill>
                <a:schemeClr val="bg1"/>
              </a:solidFill>
            </a:endParaRPr>
          </a:p>
        </p:txBody>
      </p:sp>
      <p:pic>
        <p:nvPicPr>
          <p:cNvPr id="275" name="Picture 108" descr="C:\Users\takedam27\AppData\Local\Microsoft\Windows\Temporary Internet Files\Content.Outlook\8Z6QJFN9\デザインマップ.png">
            <a:extLst>
              <a:ext uri="{FF2B5EF4-FFF2-40B4-BE49-F238E27FC236}">
                <a16:creationId xmlns:a16="http://schemas.microsoft.com/office/drawing/2014/main" id="{34797138-AB93-4A61-BA9E-B9A162F5BD0A}"/>
              </a:ext>
            </a:extLst>
          </p:cNvPr>
          <p:cNvPicPr>
            <a:picLocks noChangeAspect="1" noChangeArrowheads="1"/>
          </p:cNvPicPr>
          <p:nvPr/>
        </p:nvPicPr>
        <p:blipFill>
          <a:blip r:embed="rId29" cstate="print">
            <a:extLst>
              <a:ext uri="{28A0092B-C50C-407E-A947-70E740481C1C}">
                <a14:useLocalDpi xmlns:a14="http://schemas.microsoft.com/office/drawing/2010/main"/>
              </a:ext>
            </a:extLst>
          </a:blip>
          <a:srcRect/>
          <a:stretch>
            <a:fillRect/>
          </a:stretch>
        </p:blipFill>
        <p:spPr bwMode="auto">
          <a:xfrm>
            <a:off x="3443288" y="1485900"/>
            <a:ext cx="1674812"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 name="テキスト ボックス 115">
            <a:extLst>
              <a:ext uri="{FF2B5EF4-FFF2-40B4-BE49-F238E27FC236}">
                <a16:creationId xmlns:a16="http://schemas.microsoft.com/office/drawing/2014/main" id="{8B5A2B27-1AD7-4ECD-8903-66BFF4828601}"/>
              </a:ext>
            </a:extLst>
          </p:cNvPr>
          <p:cNvSpPr txBox="1">
            <a:spLocks noChangeArrowheads="1"/>
          </p:cNvSpPr>
          <p:nvPr/>
        </p:nvSpPr>
        <p:spPr bwMode="auto">
          <a:xfrm>
            <a:off x="3724275" y="3165475"/>
            <a:ext cx="4778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ja-JP" altLang="en-US" sz="600" b="1">
                <a:solidFill>
                  <a:schemeClr val="bg1"/>
                </a:solidFill>
              </a:rPr>
              <a:t>チーク</a:t>
            </a:r>
            <a:endParaRPr lang="en-US" altLang="ja-JP" sz="600" b="1">
              <a:solidFill>
                <a:schemeClr val="bg1"/>
              </a:solidFill>
            </a:endParaRPr>
          </a:p>
        </p:txBody>
      </p:sp>
      <p:sp>
        <p:nvSpPr>
          <p:cNvPr id="277" name="テキスト ボックス 115">
            <a:extLst>
              <a:ext uri="{FF2B5EF4-FFF2-40B4-BE49-F238E27FC236}">
                <a16:creationId xmlns:a16="http://schemas.microsoft.com/office/drawing/2014/main" id="{BA076FDC-57FB-4870-AADF-FD051DB53D04}"/>
              </a:ext>
            </a:extLst>
          </p:cNvPr>
          <p:cNvSpPr txBox="1">
            <a:spLocks noChangeArrowheads="1"/>
          </p:cNvSpPr>
          <p:nvPr/>
        </p:nvSpPr>
        <p:spPr bwMode="auto">
          <a:xfrm>
            <a:off x="3363913" y="3016250"/>
            <a:ext cx="47783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ja-JP" altLang="en-US" sz="600" b="1">
                <a:solidFill>
                  <a:schemeClr val="bg1"/>
                </a:solidFill>
              </a:rPr>
              <a:t>パイン</a:t>
            </a:r>
            <a:endParaRPr lang="en-US" altLang="ja-JP" sz="600" b="1">
              <a:solidFill>
                <a:schemeClr val="bg1"/>
              </a:solidFill>
            </a:endParaRPr>
          </a:p>
        </p:txBody>
      </p:sp>
      <p:sp>
        <p:nvSpPr>
          <p:cNvPr id="278" name="テキスト ボックス 115">
            <a:extLst>
              <a:ext uri="{FF2B5EF4-FFF2-40B4-BE49-F238E27FC236}">
                <a16:creationId xmlns:a16="http://schemas.microsoft.com/office/drawing/2014/main" id="{A6D33A32-AF2D-41D4-9CC7-D11EE90F3FAF}"/>
              </a:ext>
            </a:extLst>
          </p:cNvPr>
          <p:cNvSpPr txBox="1">
            <a:spLocks noChangeArrowheads="1"/>
          </p:cNvSpPr>
          <p:nvPr/>
        </p:nvSpPr>
        <p:spPr bwMode="auto">
          <a:xfrm>
            <a:off x="3962400" y="3298825"/>
            <a:ext cx="6572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ja-JP" altLang="en-US" sz="600" b="1">
                <a:solidFill>
                  <a:schemeClr val="bg1"/>
                </a:solidFill>
              </a:rPr>
              <a:t>チェスナット</a:t>
            </a:r>
            <a:endParaRPr lang="en-US" altLang="ja-JP" sz="600" b="1">
              <a:solidFill>
                <a:schemeClr val="bg1"/>
              </a:solidFill>
            </a:endParaRPr>
          </a:p>
        </p:txBody>
      </p:sp>
      <p:sp>
        <p:nvSpPr>
          <p:cNvPr id="279" name="テキスト ボックス 115">
            <a:extLst>
              <a:ext uri="{FF2B5EF4-FFF2-40B4-BE49-F238E27FC236}">
                <a16:creationId xmlns:a16="http://schemas.microsoft.com/office/drawing/2014/main" id="{D65555FA-81BC-4CC3-B369-66648BE13FB4}"/>
              </a:ext>
            </a:extLst>
          </p:cNvPr>
          <p:cNvSpPr txBox="1">
            <a:spLocks noChangeArrowheads="1"/>
          </p:cNvSpPr>
          <p:nvPr/>
        </p:nvSpPr>
        <p:spPr bwMode="auto">
          <a:xfrm>
            <a:off x="4497388" y="3375025"/>
            <a:ext cx="47783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ja-JP" altLang="en-US" sz="600" b="1">
                <a:solidFill>
                  <a:schemeClr val="bg1"/>
                </a:solidFill>
              </a:rPr>
              <a:t>オーク</a:t>
            </a:r>
            <a:endParaRPr lang="en-US" altLang="ja-JP" sz="600" b="1">
              <a:solidFill>
                <a:schemeClr val="bg1"/>
              </a:solidFill>
            </a:endParaRPr>
          </a:p>
        </p:txBody>
      </p:sp>
      <p:pic>
        <p:nvPicPr>
          <p:cNvPr id="280" name="Picture 112" descr="Y:\070)商品企画T(新）\武田\スピーＤグランデル\切り抜き\カラーチップ\AA.jpg">
            <a:extLst>
              <a:ext uri="{FF2B5EF4-FFF2-40B4-BE49-F238E27FC236}">
                <a16:creationId xmlns:a16="http://schemas.microsoft.com/office/drawing/2014/main" id="{DDA2F1A1-6975-41F0-A3E3-7FDBED8E3259}"/>
              </a:ext>
            </a:extLst>
          </p:cNvPr>
          <p:cNvPicPr>
            <a:picLocks noChangeAspect="1" noChangeArrowheads="1"/>
          </p:cNvPicPr>
          <p:nvPr/>
        </p:nvPicPr>
        <p:blipFill>
          <a:blip r:embed="rId30" cstate="print">
            <a:extLst>
              <a:ext uri="{28A0092B-C50C-407E-A947-70E740481C1C}">
                <a14:useLocalDpi xmlns:a14="http://schemas.microsoft.com/office/drawing/2010/main"/>
              </a:ext>
            </a:extLst>
          </a:blip>
          <a:srcRect/>
          <a:stretch>
            <a:fillRect/>
          </a:stretch>
        </p:blipFill>
        <p:spPr bwMode="auto">
          <a:xfrm>
            <a:off x="8512175" y="3544888"/>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1" name="Picture 113" descr="Y:\070)商品企画T(新）\武田\スピーＤグランデル\切り抜き\カラーチップ\AK.jpg">
            <a:extLst>
              <a:ext uri="{FF2B5EF4-FFF2-40B4-BE49-F238E27FC236}">
                <a16:creationId xmlns:a16="http://schemas.microsoft.com/office/drawing/2014/main" id="{A25D3BB3-FC6D-4D51-841F-BABB53904353}"/>
              </a:ext>
            </a:extLst>
          </p:cNvPr>
          <p:cNvPicPr>
            <a:picLocks noChangeAspect="1" noChangeArrowheads="1"/>
          </p:cNvPicPr>
          <p:nvPr/>
        </p:nvPicPr>
        <p:blipFill>
          <a:blip r:embed="rId31" cstate="print">
            <a:extLst>
              <a:ext uri="{28A0092B-C50C-407E-A947-70E740481C1C}">
                <a14:useLocalDpi xmlns:a14="http://schemas.microsoft.com/office/drawing/2010/main"/>
              </a:ext>
            </a:extLst>
          </a:blip>
          <a:srcRect/>
          <a:stretch>
            <a:fillRect/>
          </a:stretch>
        </p:blipFill>
        <p:spPr bwMode="auto">
          <a:xfrm>
            <a:off x="9193213" y="3540125"/>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2" name="Picture 114" descr="Y:\070)商品企画T(新）\武田\スピーＤグランデル\切り抜き\カラーチップ\BA.jpg">
            <a:extLst>
              <a:ext uri="{FF2B5EF4-FFF2-40B4-BE49-F238E27FC236}">
                <a16:creationId xmlns:a16="http://schemas.microsoft.com/office/drawing/2014/main" id="{922642E3-5734-4C90-819B-41458DD879E9}"/>
              </a:ext>
            </a:extLst>
          </p:cNvPr>
          <p:cNvPicPr>
            <a:picLocks noChangeAspect="1" noChangeArrowheads="1"/>
          </p:cNvPicPr>
          <p:nvPr/>
        </p:nvPicPr>
        <p:blipFill>
          <a:blip r:embed="rId32" cstate="print">
            <a:extLst>
              <a:ext uri="{28A0092B-C50C-407E-A947-70E740481C1C}">
                <a14:useLocalDpi xmlns:a14="http://schemas.microsoft.com/office/drawing/2010/main"/>
              </a:ext>
            </a:extLst>
          </a:blip>
          <a:srcRect/>
          <a:stretch>
            <a:fillRect/>
          </a:stretch>
        </p:blipFill>
        <p:spPr bwMode="auto">
          <a:xfrm>
            <a:off x="7118350" y="3551238"/>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3" name="Picture 115" descr="Y:\070)商品企画T(新）\武田\スピーＤグランデル\切り抜き\カラーチップ\BB.jpg">
            <a:extLst>
              <a:ext uri="{FF2B5EF4-FFF2-40B4-BE49-F238E27FC236}">
                <a16:creationId xmlns:a16="http://schemas.microsoft.com/office/drawing/2014/main" id="{EDD2FCA3-6982-4882-A751-BFDA6D63A575}"/>
              </a:ext>
            </a:extLst>
          </p:cNvPr>
          <p:cNvPicPr>
            <a:picLocks noChangeAspect="1" noChangeArrowheads="1"/>
          </p:cNvPicPr>
          <p:nvPr/>
        </p:nvPicPr>
        <p:blipFill>
          <a:blip r:embed="rId33" cstate="print">
            <a:extLst>
              <a:ext uri="{28A0092B-C50C-407E-A947-70E740481C1C}">
                <a14:useLocalDpi xmlns:a14="http://schemas.microsoft.com/office/drawing/2010/main"/>
              </a:ext>
            </a:extLst>
          </a:blip>
          <a:srcRect/>
          <a:stretch>
            <a:fillRect/>
          </a:stretch>
        </p:blipFill>
        <p:spPr bwMode="auto">
          <a:xfrm>
            <a:off x="7466013" y="3549650"/>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4" name="Picture 116" descr="Y:\070)商品企画T(新）\武田\スピーＤグランデル\切り抜き\カラーチップ\BC.jpg">
            <a:extLst>
              <a:ext uri="{FF2B5EF4-FFF2-40B4-BE49-F238E27FC236}">
                <a16:creationId xmlns:a16="http://schemas.microsoft.com/office/drawing/2014/main" id="{4993F1D8-FDD2-4747-ABE0-1688285B736F}"/>
              </a:ext>
            </a:extLst>
          </p:cNvPr>
          <p:cNvPicPr>
            <a:picLocks noChangeAspect="1" noChangeArrowheads="1"/>
          </p:cNvPicPr>
          <p:nvPr/>
        </p:nvPicPr>
        <p:blipFill>
          <a:blip r:embed="rId34" cstate="print">
            <a:extLst>
              <a:ext uri="{28A0092B-C50C-407E-A947-70E740481C1C}">
                <a14:useLocalDpi xmlns:a14="http://schemas.microsoft.com/office/drawing/2010/main"/>
              </a:ext>
            </a:extLst>
          </a:blip>
          <a:srcRect/>
          <a:stretch>
            <a:fillRect/>
          </a:stretch>
        </p:blipFill>
        <p:spPr bwMode="auto">
          <a:xfrm>
            <a:off x="7824788" y="3549650"/>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5" name="Picture 117" descr="Y:\070)商品企画T(新）\武田\スピーＤグランデル\切り抜き\カラーチップ\BF.jpg">
            <a:extLst>
              <a:ext uri="{FF2B5EF4-FFF2-40B4-BE49-F238E27FC236}">
                <a16:creationId xmlns:a16="http://schemas.microsoft.com/office/drawing/2014/main" id="{30FD3A39-6327-4557-98EB-CC412C60D406}"/>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a:off x="6784975" y="3552825"/>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 name="Picture 118" descr="Y:\070)商品企画T(新）\武田\スピーＤグランデル\切り抜き\カラーチップ\CB.jpg">
            <a:extLst>
              <a:ext uri="{FF2B5EF4-FFF2-40B4-BE49-F238E27FC236}">
                <a16:creationId xmlns:a16="http://schemas.microsoft.com/office/drawing/2014/main" id="{50C0D497-620D-4BBE-8C89-471FDB299FCC}"/>
              </a:ext>
            </a:extLst>
          </p:cNvPr>
          <p:cNvPicPr>
            <a:picLocks noChangeAspect="1" noChangeArrowheads="1"/>
          </p:cNvPicPr>
          <p:nvPr/>
        </p:nvPicPr>
        <p:blipFill>
          <a:blip r:embed="rId36" cstate="print">
            <a:extLst>
              <a:ext uri="{28A0092B-C50C-407E-A947-70E740481C1C}">
                <a14:useLocalDpi xmlns:a14="http://schemas.microsoft.com/office/drawing/2010/main"/>
              </a:ext>
            </a:extLst>
          </a:blip>
          <a:srcRect/>
          <a:stretch>
            <a:fillRect/>
          </a:stretch>
        </p:blipFill>
        <p:spPr bwMode="auto">
          <a:xfrm>
            <a:off x="9174163" y="2992438"/>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7" name="Picture 119" descr="Y:\070)商品企画T(新）\武田\スピーＤグランデル\切り抜き\カラーチップ\CC.jpg">
            <a:extLst>
              <a:ext uri="{FF2B5EF4-FFF2-40B4-BE49-F238E27FC236}">
                <a16:creationId xmlns:a16="http://schemas.microsoft.com/office/drawing/2014/main" id="{3A31E17D-F164-42A4-98C4-DC10C7EB2D89}"/>
              </a:ext>
            </a:extLst>
          </p:cNvPr>
          <p:cNvPicPr>
            <a:picLocks noChangeAspect="1" noChangeArrowheads="1"/>
          </p:cNvPicPr>
          <p:nvPr/>
        </p:nvPicPr>
        <p:blipFill>
          <a:blip r:embed="rId37" cstate="print">
            <a:extLst>
              <a:ext uri="{28A0092B-C50C-407E-A947-70E740481C1C}">
                <a14:useLocalDpi xmlns:a14="http://schemas.microsoft.com/office/drawing/2010/main"/>
              </a:ext>
            </a:extLst>
          </a:blip>
          <a:srcRect/>
          <a:stretch>
            <a:fillRect/>
          </a:stretch>
        </p:blipFill>
        <p:spPr bwMode="auto">
          <a:xfrm>
            <a:off x="8840788" y="2990850"/>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8" name="Picture 120" descr="Y:\070)商品企画T(新）\武田\スピーＤグランデル\切り抜き\カラーチップ\CE.jpg">
            <a:extLst>
              <a:ext uri="{FF2B5EF4-FFF2-40B4-BE49-F238E27FC236}">
                <a16:creationId xmlns:a16="http://schemas.microsoft.com/office/drawing/2014/main" id="{A5D788C4-EE4D-4686-8223-9BC4F8644540}"/>
              </a:ext>
            </a:extLst>
          </p:cNvPr>
          <p:cNvPicPr>
            <a:picLocks noChangeAspect="1" noChangeArrowheads="1"/>
          </p:cNvPicPr>
          <p:nvPr/>
        </p:nvPicPr>
        <p:blipFill>
          <a:blip r:embed="rId38" cstate="print">
            <a:extLst>
              <a:ext uri="{28A0092B-C50C-407E-A947-70E740481C1C}">
                <a14:useLocalDpi xmlns:a14="http://schemas.microsoft.com/office/drawing/2010/main"/>
              </a:ext>
            </a:extLst>
          </a:blip>
          <a:srcRect/>
          <a:stretch>
            <a:fillRect/>
          </a:stretch>
        </p:blipFill>
        <p:spPr bwMode="auto">
          <a:xfrm>
            <a:off x="9505950" y="2990850"/>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9" name="Picture 121" descr="Y:\070)商品企画T(新）\武田\スピーＤグランデル\切り抜き\カラーチップ\ED.jpg">
            <a:extLst>
              <a:ext uri="{FF2B5EF4-FFF2-40B4-BE49-F238E27FC236}">
                <a16:creationId xmlns:a16="http://schemas.microsoft.com/office/drawing/2014/main" id="{77534CED-615F-4552-872B-2B2974F6D159}"/>
              </a:ext>
            </a:extLst>
          </p:cNvPr>
          <p:cNvPicPr>
            <a:picLocks noChangeAspect="1" noChangeArrowheads="1"/>
          </p:cNvPicPr>
          <p:nvPr/>
        </p:nvPicPr>
        <p:blipFill>
          <a:blip r:embed="rId39" cstate="print">
            <a:extLst>
              <a:ext uri="{28A0092B-C50C-407E-A947-70E740481C1C}">
                <a14:useLocalDpi xmlns:a14="http://schemas.microsoft.com/office/drawing/2010/main"/>
              </a:ext>
            </a:extLst>
          </a:blip>
          <a:srcRect/>
          <a:stretch>
            <a:fillRect/>
          </a:stretch>
        </p:blipFill>
        <p:spPr bwMode="auto">
          <a:xfrm>
            <a:off x="8501063" y="2990850"/>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0" name="Picture 122" descr="Y:\070)商品企画T(新）\武田\スピーＤグランデル\切り抜き\カラーチップ\EF.jpg">
            <a:extLst>
              <a:ext uri="{FF2B5EF4-FFF2-40B4-BE49-F238E27FC236}">
                <a16:creationId xmlns:a16="http://schemas.microsoft.com/office/drawing/2014/main" id="{4F4F3612-FB66-4E57-8C04-FA59503FE02F}"/>
              </a:ext>
            </a:extLst>
          </p:cNvPr>
          <p:cNvPicPr>
            <a:picLocks noChangeAspect="1" noChangeArrowheads="1"/>
          </p:cNvPicPr>
          <p:nvPr/>
        </p:nvPicPr>
        <p:blipFill>
          <a:blip r:embed="rId40" cstate="print">
            <a:extLst>
              <a:ext uri="{28A0092B-C50C-407E-A947-70E740481C1C}">
                <a14:useLocalDpi xmlns:a14="http://schemas.microsoft.com/office/drawing/2010/main"/>
              </a:ext>
            </a:extLst>
          </a:blip>
          <a:srcRect/>
          <a:stretch>
            <a:fillRect/>
          </a:stretch>
        </p:blipFill>
        <p:spPr bwMode="auto">
          <a:xfrm>
            <a:off x="8167688" y="2994025"/>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1" name="Picture 123" descr="Y:\070)商品企画T(新）\武田\スピーＤグランデル\切り抜き\カラーチップ\FA.jpg">
            <a:extLst>
              <a:ext uri="{FF2B5EF4-FFF2-40B4-BE49-F238E27FC236}">
                <a16:creationId xmlns:a16="http://schemas.microsoft.com/office/drawing/2014/main" id="{EA171DD5-A87E-4114-A8D1-F85AA49F97D4}"/>
              </a:ext>
            </a:extLst>
          </p:cNvPr>
          <p:cNvPicPr>
            <a:picLocks noChangeAspect="1" noChangeArrowheads="1"/>
          </p:cNvPicPr>
          <p:nvPr/>
        </p:nvPicPr>
        <p:blipFill>
          <a:blip r:embed="rId41" cstate="print">
            <a:extLst>
              <a:ext uri="{28A0092B-C50C-407E-A947-70E740481C1C}">
                <a14:useLocalDpi xmlns:a14="http://schemas.microsoft.com/office/drawing/2010/main"/>
              </a:ext>
            </a:extLst>
          </a:blip>
          <a:srcRect/>
          <a:stretch>
            <a:fillRect/>
          </a:stretch>
        </p:blipFill>
        <p:spPr bwMode="auto">
          <a:xfrm>
            <a:off x="8850313" y="3540125"/>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2" name="Picture 124" descr="Y:\070)商品企画T(新）\武田\スピーＤグランデル\切り抜き\カラーチップ\FH.jpg">
            <a:extLst>
              <a:ext uri="{FF2B5EF4-FFF2-40B4-BE49-F238E27FC236}">
                <a16:creationId xmlns:a16="http://schemas.microsoft.com/office/drawing/2014/main" id="{7C46CDEA-39D5-44AC-812E-1F308FAE1CC3}"/>
              </a:ext>
            </a:extLst>
          </p:cNvPr>
          <p:cNvPicPr>
            <a:picLocks noChangeAspect="1" noChangeArrowheads="1"/>
          </p:cNvPicPr>
          <p:nvPr/>
        </p:nvPicPr>
        <p:blipFill>
          <a:blip r:embed="rId42" cstate="print">
            <a:extLst>
              <a:ext uri="{28A0092B-C50C-407E-A947-70E740481C1C}">
                <a14:useLocalDpi xmlns:a14="http://schemas.microsoft.com/office/drawing/2010/main"/>
              </a:ext>
            </a:extLst>
          </a:blip>
          <a:srcRect/>
          <a:stretch>
            <a:fillRect/>
          </a:stretch>
        </p:blipFill>
        <p:spPr bwMode="auto">
          <a:xfrm>
            <a:off x="8167688" y="3543300"/>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3" name="Picture 125" descr="Y:\070)商品企画T(新）\武田\スピーＤグランデル\切り抜き\カラーチップ\HA.jpg">
            <a:extLst>
              <a:ext uri="{FF2B5EF4-FFF2-40B4-BE49-F238E27FC236}">
                <a16:creationId xmlns:a16="http://schemas.microsoft.com/office/drawing/2014/main" id="{47A0F351-310C-4FD7-93AD-394CD8631FCB}"/>
              </a:ext>
            </a:extLst>
          </p:cNvPr>
          <p:cNvPicPr>
            <a:picLocks noChangeAspect="1" noChangeArrowheads="1"/>
          </p:cNvPicPr>
          <p:nvPr/>
        </p:nvPicPr>
        <p:blipFill>
          <a:blip r:embed="rId43" cstate="print">
            <a:extLst>
              <a:ext uri="{28A0092B-C50C-407E-A947-70E740481C1C}">
                <a14:useLocalDpi xmlns:a14="http://schemas.microsoft.com/office/drawing/2010/main"/>
              </a:ext>
            </a:extLst>
          </a:blip>
          <a:srcRect/>
          <a:stretch>
            <a:fillRect/>
          </a:stretch>
        </p:blipFill>
        <p:spPr bwMode="auto">
          <a:xfrm>
            <a:off x="7824788" y="2994025"/>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4" name="Picture 126" descr="Y:\070)商品企画T(新）\武田\スピーＤグランデル\切り抜き\カラーチップ\HB.jpg">
            <a:extLst>
              <a:ext uri="{FF2B5EF4-FFF2-40B4-BE49-F238E27FC236}">
                <a16:creationId xmlns:a16="http://schemas.microsoft.com/office/drawing/2014/main" id="{0F7A9010-46C0-45A4-B211-82322DC56227}"/>
              </a:ext>
            </a:extLst>
          </p:cNvPr>
          <p:cNvPicPr>
            <a:picLocks noChangeAspect="1" noChangeArrowheads="1"/>
          </p:cNvPicPr>
          <p:nvPr/>
        </p:nvPicPr>
        <p:blipFill>
          <a:blip r:embed="rId44" cstate="print">
            <a:extLst>
              <a:ext uri="{28A0092B-C50C-407E-A947-70E740481C1C}">
                <a14:useLocalDpi xmlns:a14="http://schemas.microsoft.com/office/drawing/2010/main"/>
              </a:ext>
            </a:extLst>
          </a:blip>
          <a:srcRect/>
          <a:stretch>
            <a:fillRect/>
          </a:stretch>
        </p:blipFill>
        <p:spPr bwMode="auto">
          <a:xfrm>
            <a:off x="7118350" y="2990850"/>
            <a:ext cx="238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5" name="Picture 127" descr="Y:\070)商品企画T(新）\武田\スピーＤグランデル\切り抜き\カラーチップ\HC.jpg">
            <a:extLst>
              <a:ext uri="{FF2B5EF4-FFF2-40B4-BE49-F238E27FC236}">
                <a16:creationId xmlns:a16="http://schemas.microsoft.com/office/drawing/2014/main" id="{E6236561-99EA-4C8A-8AD5-CC003BC8607F}"/>
              </a:ext>
            </a:extLst>
          </p:cNvPr>
          <p:cNvPicPr>
            <a:picLocks noChangeAspect="1" noChangeArrowheads="1"/>
          </p:cNvPicPr>
          <p:nvPr/>
        </p:nvPicPr>
        <p:blipFill>
          <a:blip r:embed="rId45" cstate="print">
            <a:extLst>
              <a:ext uri="{28A0092B-C50C-407E-A947-70E740481C1C}">
                <a14:useLocalDpi xmlns:a14="http://schemas.microsoft.com/office/drawing/2010/main"/>
              </a:ext>
            </a:extLst>
          </a:blip>
          <a:srcRect/>
          <a:stretch>
            <a:fillRect/>
          </a:stretch>
        </p:blipFill>
        <p:spPr bwMode="auto">
          <a:xfrm>
            <a:off x="7469188" y="2990850"/>
            <a:ext cx="2397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 name="Picture 128" descr="Y:\070)商品企画T(新）\武田\スピーＤグランデル\切り抜き\カラーチップ\HD.jpg">
            <a:extLst>
              <a:ext uri="{FF2B5EF4-FFF2-40B4-BE49-F238E27FC236}">
                <a16:creationId xmlns:a16="http://schemas.microsoft.com/office/drawing/2014/main" id="{70A5DAF7-C935-4198-B99E-9E625BCC800E}"/>
              </a:ext>
            </a:extLst>
          </p:cNvPr>
          <p:cNvPicPr>
            <a:picLocks noChangeAspect="1" noChangeArrowheads="1"/>
          </p:cNvPicPr>
          <p:nvPr/>
        </p:nvPicPr>
        <p:blipFill>
          <a:blip r:embed="rId46" cstate="print">
            <a:extLst>
              <a:ext uri="{28A0092B-C50C-407E-A947-70E740481C1C}">
                <a14:useLocalDpi xmlns:a14="http://schemas.microsoft.com/office/drawing/2010/main"/>
              </a:ext>
            </a:extLst>
          </a:blip>
          <a:srcRect/>
          <a:stretch>
            <a:fillRect/>
          </a:stretch>
        </p:blipFill>
        <p:spPr bwMode="auto">
          <a:xfrm>
            <a:off x="6770688" y="2998788"/>
            <a:ext cx="2397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3" name="直線矢印コネクタ 112">
            <a:extLst>
              <a:ext uri="{FF2B5EF4-FFF2-40B4-BE49-F238E27FC236}">
                <a16:creationId xmlns:a16="http://schemas.microsoft.com/office/drawing/2014/main" id="{0B82652A-6FF8-4515-9AF4-7D28731C59CB}"/>
              </a:ext>
            </a:extLst>
          </p:cNvPr>
          <p:cNvCxnSpPr>
            <a:cxnSpLocks/>
          </p:cNvCxnSpPr>
          <p:nvPr/>
        </p:nvCxnSpPr>
        <p:spPr>
          <a:xfrm>
            <a:off x="6972792" y="4637881"/>
            <a:ext cx="0" cy="123032"/>
          </a:xfrm>
          <a:prstGeom prst="straightConnector1">
            <a:avLst/>
          </a:prstGeom>
          <a:ln w="6350">
            <a:solidFill>
              <a:schemeClr val="bg1"/>
            </a:solidFill>
            <a:tailEnd type="oval" w="sm" len="sm"/>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36EC9557-FD55-474E-970F-4CD5B0B83FE1}"/>
              </a:ext>
            </a:extLst>
          </p:cNvPr>
          <p:cNvGrpSpPr/>
          <p:nvPr/>
        </p:nvGrpSpPr>
        <p:grpSpPr>
          <a:xfrm>
            <a:off x="4916496" y="4475164"/>
            <a:ext cx="1301418" cy="1365250"/>
            <a:chOff x="6130936" y="4469062"/>
            <a:chExt cx="1290627" cy="1372933"/>
          </a:xfrm>
        </p:grpSpPr>
        <p:pic>
          <p:nvPicPr>
            <p:cNvPr id="6" name="図 5">
              <a:extLst>
                <a:ext uri="{FF2B5EF4-FFF2-40B4-BE49-F238E27FC236}">
                  <a16:creationId xmlns:a16="http://schemas.microsoft.com/office/drawing/2014/main" id="{D59EB5EA-F009-433F-9952-3B21A0CFB5E9}"/>
                </a:ext>
              </a:extLst>
            </p:cNvPr>
            <p:cNvPicPr>
              <a:picLocks noChangeAspect="1"/>
            </p:cNvPicPr>
            <p:nvPr/>
          </p:nvPicPr>
          <p:blipFill>
            <a:blip r:embed="rId47" cstate="print">
              <a:extLst>
                <a:ext uri="{28A0092B-C50C-407E-A947-70E740481C1C}">
                  <a14:useLocalDpi xmlns:a14="http://schemas.microsoft.com/office/drawing/2010/main"/>
                </a:ext>
              </a:extLst>
            </a:blip>
            <a:stretch>
              <a:fillRect/>
            </a:stretch>
          </p:blipFill>
          <p:spPr>
            <a:xfrm>
              <a:off x="6131838" y="4469062"/>
              <a:ext cx="1289725" cy="1372933"/>
            </a:xfrm>
            <a:prstGeom prst="rect">
              <a:avLst/>
            </a:prstGeom>
          </p:spPr>
        </p:pic>
        <p:sp>
          <p:nvSpPr>
            <p:cNvPr id="110" name="テキスト ボックス 115">
              <a:extLst>
                <a:ext uri="{FF2B5EF4-FFF2-40B4-BE49-F238E27FC236}">
                  <a16:creationId xmlns:a16="http://schemas.microsoft.com/office/drawing/2014/main" id="{51F5EB9D-973D-4DA1-91DA-CE18BE814F24}"/>
                </a:ext>
              </a:extLst>
            </p:cNvPr>
            <p:cNvSpPr txBox="1">
              <a:spLocks noChangeArrowheads="1"/>
            </p:cNvSpPr>
            <p:nvPr/>
          </p:nvSpPr>
          <p:spPr bwMode="auto">
            <a:xfrm>
              <a:off x="6130936" y="4545013"/>
              <a:ext cx="604838"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ja-JP" altLang="en-US" sz="600" b="1" dirty="0">
                  <a:solidFill>
                    <a:schemeClr val="bg1"/>
                  </a:solidFill>
                </a:rPr>
                <a:t>ドア厚</a:t>
              </a:r>
              <a:r>
                <a:rPr lang="en-US" altLang="ja-JP" sz="600" b="1" dirty="0">
                  <a:solidFill>
                    <a:schemeClr val="bg1"/>
                  </a:solidFill>
                </a:rPr>
                <a:t>60mm</a:t>
              </a:r>
            </a:p>
          </p:txBody>
        </p:sp>
        <p:cxnSp>
          <p:nvCxnSpPr>
            <p:cNvPr id="111" name="直線矢印コネクタ 110">
              <a:extLst>
                <a:ext uri="{FF2B5EF4-FFF2-40B4-BE49-F238E27FC236}">
                  <a16:creationId xmlns:a16="http://schemas.microsoft.com/office/drawing/2014/main" id="{72FE6EF3-34F3-4D4D-9CBC-FE9E6B9B0C32}"/>
                </a:ext>
              </a:extLst>
            </p:cNvPr>
            <p:cNvCxnSpPr>
              <a:cxnSpLocks/>
            </p:cNvCxnSpPr>
            <p:nvPr/>
          </p:nvCxnSpPr>
          <p:spPr>
            <a:xfrm>
              <a:off x="7358062" y="4635948"/>
              <a:ext cx="0" cy="589458"/>
            </a:xfrm>
            <a:prstGeom prst="straightConnector1">
              <a:avLst/>
            </a:prstGeom>
            <a:ln w="6350">
              <a:solidFill>
                <a:schemeClr val="bg1"/>
              </a:solidFill>
              <a:tailEnd type="oval" w="sm" len="sm"/>
            </a:ln>
          </p:spPr>
          <p:style>
            <a:lnRef idx="2">
              <a:schemeClr val="accent1"/>
            </a:lnRef>
            <a:fillRef idx="0">
              <a:schemeClr val="accent1"/>
            </a:fillRef>
            <a:effectRef idx="1">
              <a:schemeClr val="accent1"/>
            </a:effectRef>
            <a:fontRef idx="minor">
              <a:schemeClr val="tx1"/>
            </a:fontRef>
          </p:style>
        </p:cxnSp>
        <p:cxnSp>
          <p:nvCxnSpPr>
            <p:cNvPr id="112" name="直線矢印コネクタ 111">
              <a:extLst>
                <a:ext uri="{FF2B5EF4-FFF2-40B4-BE49-F238E27FC236}">
                  <a16:creationId xmlns:a16="http://schemas.microsoft.com/office/drawing/2014/main" id="{5A9FBB6C-82D9-4A4E-A7C4-8179B7680295}"/>
                </a:ext>
              </a:extLst>
            </p:cNvPr>
            <p:cNvCxnSpPr>
              <a:cxnSpLocks/>
            </p:cNvCxnSpPr>
            <p:nvPr/>
          </p:nvCxnSpPr>
          <p:spPr>
            <a:xfrm>
              <a:off x="7181258" y="4637881"/>
              <a:ext cx="0" cy="338931"/>
            </a:xfrm>
            <a:prstGeom prst="straightConnector1">
              <a:avLst/>
            </a:prstGeom>
            <a:ln w="6350">
              <a:solidFill>
                <a:schemeClr val="bg1"/>
              </a:solidFill>
              <a:tailEnd type="oval" w="sm" len="sm"/>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DDC4875F-FFF4-44CB-BA0A-0CEE9F224C89}"/>
                </a:ext>
              </a:extLst>
            </p:cNvPr>
            <p:cNvCxnSpPr>
              <a:cxnSpLocks/>
            </p:cNvCxnSpPr>
            <p:nvPr/>
          </p:nvCxnSpPr>
          <p:spPr>
            <a:xfrm>
              <a:off x="6651625" y="4637881"/>
              <a:ext cx="703266" cy="0"/>
            </a:xfrm>
            <a:prstGeom prst="line">
              <a:avLst/>
            </a:prstGeom>
            <a:ln w="6350">
              <a:solidFill>
                <a:schemeClr val="bg1"/>
              </a:solidFill>
            </a:ln>
          </p:spPr>
          <p:style>
            <a:lnRef idx="2">
              <a:schemeClr val="accent1"/>
            </a:lnRef>
            <a:fillRef idx="0">
              <a:schemeClr val="accent1"/>
            </a:fillRef>
            <a:effectRef idx="1">
              <a:schemeClr val="accent1"/>
            </a:effectRef>
            <a:fontRef idx="minor">
              <a:schemeClr val="tx1"/>
            </a:fontRef>
          </p:style>
        </p:cxnSp>
        <p:sp>
          <p:nvSpPr>
            <p:cNvPr id="119" name="テキスト ボックス 127">
              <a:extLst>
                <a:ext uri="{FF2B5EF4-FFF2-40B4-BE49-F238E27FC236}">
                  <a16:creationId xmlns:a16="http://schemas.microsoft.com/office/drawing/2014/main" id="{D24BE95A-4004-4C01-AE75-A706E58A87BF}"/>
                </a:ext>
              </a:extLst>
            </p:cNvPr>
            <p:cNvSpPr txBox="1">
              <a:spLocks noChangeArrowheads="1"/>
            </p:cNvSpPr>
            <p:nvPr/>
          </p:nvSpPr>
          <p:spPr bwMode="auto">
            <a:xfrm>
              <a:off x="6153654" y="4722253"/>
              <a:ext cx="5365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600" b="1" dirty="0">
                  <a:solidFill>
                    <a:schemeClr val="bg1"/>
                  </a:solidFill>
                </a:rPr>
                <a:t>サーマル</a:t>
              </a:r>
              <a:endParaRPr lang="en-US" altLang="ja-JP" sz="600" b="1" dirty="0">
                <a:solidFill>
                  <a:schemeClr val="bg1"/>
                </a:solidFill>
              </a:endParaRPr>
            </a:p>
            <a:p>
              <a:r>
                <a:rPr lang="ja-JP" altLang="en-US" sz="600" b="1" dirty="0">
                  <a:solidFill>
                    <a:schemeClr val="bg1"/>
                  </a:solidFill>
                </a:rPr>
                <a:t>ブレイク枠</a:t>
              </a:r>
              <a:endParaRPr lang="en-US" altLang="ja-JP" sz="600" b="1" dirty="0">
                <a:solidFill>
                  <a:schemeClr val="bg1"/>
                </a:solidFill>
              </a:endParaRPr>
            </a:p>
          </p:txBody>
        </p:sp>
        <p:cxnSp>
          <p:nvCxnSpPr>
            <p:cNvPr id="120" name="直線矢印コネクタ 119">
              <a:extLst>
                <a:ext uri="{FF2B5EF4-FFF2-40B4-BE49-F238E27FC236}">
                  <a16:creationId xmlns:a16="http://schemas.microsoft.com/office/drawing/2014/main" id="{26353C24-D410-4D4C-B588-6579C9EA41E2}"/>
                </a:ext>
              </a:extLst>
            </p:cNvPr>
            <p:cNvCxnSpPr>
              <a:cxnSpLocks/>
            </p:cNvCxnSpPr>
            <p:nvPr/>
          </p:nvCxnSpPr>
          <p:spPr>
            <a:xfrm>
              <a:off x="6373019" y="5173663"/>
              <a:ext cx="129381" cy="0"/>
            </a:xfrm>
            <a:prstGeom prst="straightConnector1">
              <a:avLst/>
            </a:prstGeom>
            <a:ln w="6350">
              <a:solidFill>
                <a:schemeClr val="bg1"/>
              </a:solidFill>
              <a:tailEnd type="oval" w="sm" len="sm"/>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DAA52238-D3D6-40DC-920C-E81BC4F27534}"/>
                </a:ext>
              </a:extLst>
            </p:cNvPr>
            <p:cNvCxnSpPr>
              <a:cxnSpLocks/>
            </p:cNvCxnSpPr>
            <p:nvPr/>
          </p:nvCxnSpPr>
          <p:spPr>
            <a:xfrm>
              <a:off x="6373019" y="4967288"/>
              <a:ext cx="0" cy="210109"/>
            </a:xfrm>
            <a:prstGeom prst="line">
              <a:avLst/>
            </a:prstGeom>
            <a:ln w="6350">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106" name="Text Box 1039">
            <a:extLst>
              <a:ext uri="{FF2B5EF4-FFF2-40B4-BE49-F238E27FC236}">
                <a16:creationId xmlns:a16="http://schemas.microsoft.com/office/drawing/2014/main" id="{FFC18A01-1BC2-44A0-91A8-FDACE9FA33B1}"/>
              </a:ext>
            </a:extLst>
          </p:cNvPr>
          <p:cNvSpPr txBox="1">
            <a:spLocks noChangeArrowheads="1"/>
          </p:cNvSpPr>
          <p:nvPr/>
        </p:nvSpPr>
        <p:spPr bwMode="auto">
          <a:xfrm>
            <a:off x="1650957" y="101355"/>
            <a:ext cx="19050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en-US" altLang="ja-JP" sz="1400" b="1" dirty="0">
                <a:solidFill>
                  <a:srgbClr val="FFFFFF"/>
                </a:solidFill>
                <a:latin typeface="游ゴシック" panose="020B0400000000000000" pitchFamily="50" charset="-128"/>
                <a:ea typeface="游ゴシック" panose="020B0400000000000000" pitchFamily="50" charset="-128"/>
              </a:rPr>
              <a:t>2023</a:t>
            </a:r>
            <a:r>
              <a:rPr lang="ja-JP" altLang="en-US" sz="1400" b="1" dirty="0">
                <a:solidFill>
                  <a:srgbClr val="FFFFFF"/>
                </a:solidFill>
                <a:latin typeface="游ゴシック" panose="020B0400000000000000" pitchFamily="50" charset="-128"/>
                <a:ea typeface="游ゴシック" panose="020B0400000000000000" pitchFamily="50" charset="-128"/>
              </a:rPr>
              <a:t>年</a:t>
            </a:r>
            <a:r>
              <a:rPr lang="en-US" altLang="ja-JP" sz="1400" b="1" dirty="0">
                <a:solidFill>
                  <a:srgbClr val="FFFFFF"/>
                </a:solidFill>
                <a:latin typeface="游ゴシック" panose="020B0400000000000000" pitchFamily="50" charset="-128"/>
                <a:ea typeface="游ゴシック" panose="020B0400000000000000" pitchFamily="50" charset="-128"/>
              </a:rPr>
              <a:t>6</a:t>
            </a:r>
            <a:r>
              <a:rPr lang="ja-JP" altLang="en-US" sz="1400" b="1" dirty="0">
                <a:solidFill>
                  <a:srgbClr val="FFFFFF"/>
                </a:solidFill>
                <a:latin typeface="游ゴシック" panose="020B0400000000000000" pitchFamily="50" charset="-128"/>
                <a:ea typeface="游ゴシック" panose="020B0400000000000000" pitchFamily="50" charset="-128"/>
              </a:rPr>
              <a:t>月発売モデル</a:t>
            </a:r>
          </a:p>
        </p:txBody>
      </p:sp>
    </p:spTree>
  </p:cSld>
  <p:clrMapOvr>
    <a:masterClrMapping/>
  </p:clrMapOvr>
</p:sld>
</file>

<file path=ppt/theme/theme1.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75A728B07FA5BA40BE71C2C0CF3859E9" ma:contentTypeVersion="16" ma:contentTypeDescription="新しいドキュメントを作成します。" ma:contentTypeScope="" ma:versionID="45640af3d5e7e109b20c97f3a8e3628e">
  <xsd:schema xmlns:xsd="http://www.w3.org/2001/XMLSchema" xmlns:xs="http://www.w3.org/2001/XMLSchema" xmlns:p="http://schemas.microsoft.com/office/2006/metadata/properties" xmlns:ns2="9e7834bc-a986-4417-b173-91d7a069e1bd" xmlns:ns3="1c749e80-10c3-438d-871b-f55cdc68337c" xmlns:ns4="1cdeaf5f-93ea-44c9-aec9-cb0c1d0bcc25" targetNamespace="http://schemas.microsoft.com/office/2006/metadata/properties" ma:root="true" ma:fieldsID="40ae1e1307b31fefb823b43914900930" ns2:_="" ns3:_="" ns4:_="">
    <xsd:import namespace="9e7834bc-a986-4417-b173-91d7a069e1bd"/>
    <xsd:import namespace="1c749e80-10c3-438d-871b-f55cdc68337c"/>
    <xsd:import namespace="1cdeaf5f-93ea-44c9-aec9-cb0c1d0bcc2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LengthInSeconds" minOccurs="0"/>
                <xsd:element ref="ns3:MediaServiceAutoTags" minOccurs="0"/>
                <xsd:element ref="ns3:MediaServiceLocation" minOccurs="0"/>
                <xsd:element ref="ns3:MediaServiceGenerationTime" minOccurs="0"/>
                <xsd:element ref="ns3:MediaServiceEventHashCode" minOccurs="0"/>
                <xsd:element ref="ns3:MediaServiceOCR" minOccurs="0"/>
                <xsd:element ref="ns4:SharedWithUsers" minOccurs="0"/>
                <xsd:element ref="ns4:SharedWithDetails" minOccurs="0"/>
                <xsd:element ref="ns3:lcf76f155ced4ddcb4097134ff3c332f" minOccurs="0"/>
                <xsd:element ref="ns2:TaxCatchAll"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7834bc-a986-4417-b173-91d7a069e1bd" elementFormDefault="qualified">
    <xsd:import namespace="http://schemas.microsoft.com/office/2006/documentManagement/types"/>
    <xsd:import namespace="http://schemas.microsoft.com/office/infopath/2007/PartnerControls"/>
    <xsd:element name="_dlc_DocId" ma:index="8"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9"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ID を保持" ma:description="追加時に ID を保持します。" ma:hidden="true" ma:internalName="_dlc_DocIdPersistId" ma:readOnly="true">
      <xsd:simpleType>
        <xsd:restriction base="dms:Boolean"/>
      </xsd:simpleType>
    </xsd:element>
    <xsd:element name="TaxCatchAll" ma:index="24" nillable="true" ma:displayName="Taxonomy Catch All Column" ma:hidden="true" ma:list="{38FCC0D8-2ED1-44DF-9165-84DFFB9B011E}" ma:internalName="TaxCatchAll" ma:showField="CatchAllData" ma:web="{1cdeaf5f-93ea-44c9-aec9-cb0c1d0bcc2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c749e80-10c3-438d-871b-f55cdc68337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48e9c2bd-e334-435e-baf5-cfb9b5657358" ma:termSetId="09814cd3-568e-fe90-9814-8d621ff8fb84" ma:anchorId="fba54fb3-c3e1-fe81-a776-ca4b69148c4d" ma:open="true" ma:isKeyword="false">
      <xsd:complexType>
        <xsd:sequence>
          <xsd:element ref="pc:Terms" minOccurs="0" maxOccurs="1"/>
        </xsd:sequence>
      </xsd:complexType>
    </xsd:element>
    <xsd:element name="MediaServiceAutoKeyPoints" ma:index="25" nillable="true" ma:displayName="MediaServiceAutoKeyPoints" ma:hidden="true" ma:internalName="MediaServiceAutoKeyPoints" ma:readOnly="true">
      <xsd:simpleType>
        <xsd:restriction base="dms:Note"/>
      </xsd:simpleType>
    </xsd:element>
    <xsd:element name="MediaServiceKeyPoints" ma:index="2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cdeaf5f-93ea-44c9-aec9-cb0c1d0bcc25" elementFormDefault="qualified">
    <xsd:import namespace="http://schemas.microsoft.com/office/2006/documentManagement/types"/>
    <xsd:import namespace="http://schemas.microsoft.com/office/infopath/2007/PartnerControls"/>
    <xsd:element name="SharedWithUsers" ma:index="2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82DD40-38A8-4355-B076-67AEEFCEEDFB}">
  <ds:schemaRefs>
    <ds:schemaRef ds:uri="http://schemas.microsoft.com/sharepoint/events"/>
  </ds:schemaRefs>
</ds:datastoreItem>
</file>

<file path=customXml/itemProps2.xml><?xml version="1.0" encoding="utf-8"?>
<ds:datastoreItem xmlns:ds="http://schemas.openxmlformats.org/officeDocument/2006/customXml" ds:itemID="{44BD3FB0-534E-481F-BD76-2ED63211C6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7834bc-a986-4417-b173-91d7a069e1bd"/>
    <ds:schemaRef ds:uri="1c749e80-10c3-438d-871b-f55cdc68337c"/>
    <ds:schemaRef ds:uri="1cdeaf5f-93ea-44c9-aec9-cb0c1d0bcc2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B9C50D4-F6B9-4575-908E-4EC0ED7804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9226</TotalTime>
  <Words>362</Words>
  <Application>Microsoft Office PowerPoint</Application>
  <PresentationFormat>A4 210 x 297 mm</PresentationFormat>
  <Paragraphs>62</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HGPｺﾞｼｯｸE</vt:lpstr>
      <vt:lpstr>ＭＳ Ｐゴシック</vt:lpstr>
      <vt:lpstr>Yu Gothic Medium</vt:lpstr>
      <vt:lpstr>游ゴシック</vt:lpstr>
      <vt:lpstr>游ゴシック</vt:lpstr>
      <vt:lpstr>游ゴシック Medium</vt:lpstr>
      <vt:lpstr>Arial</vt:lpstr>
      <vt:lpstr>Calibri</vt:lpstr>
      <vt:lpstr>1_ホワイト</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P-049</dc:creator>
  <cp:lastModifiedBy>面川 真理(Mari Omokawa)</cp:lastModifiedBy>
  <cp:revision>922</cp:revision>
  <cp:lastPrinted>2018-01-09T23:57:47Z</cp:lastPrinted>
  <dcterms:created xsi:type="dcterms:W3CDTF">2012-10-31T12:05:05Z</dcterms:created>
  <dcterms:modified xsi:type="dcterms:W3CDTF">2023-05-15T07:14:11Z</dcterms:modified>
</cp:coreProperties>
</file>