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" roundtripDataSignature="AMtx7mgrH53d+zB2naGERbbD/Hg9igPk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00" y="-35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9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14" name="Google Shape;1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0" name="Google Shape;2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6" name="Google Shape;2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1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2" name="Google Shape;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7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Google Shape;48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1:LIXIL（帯なし）">
  <p:cSld name="C-1:LIXIL（帯なし）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p21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" name="Google Shape;54;p21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55" name="Google Shape;5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13" Type="http://schemas.openxmlformats.org/officeDocument/2006/relationships/image" Target="../media/image24.jpg"/><Relationship Id="rId18" Type="http://schemas.openxmlformats.org/officeDocument/2006/relationships/image" Target="../media/image29.jpg"/><Relationship Id="rId26" Type="http://schemas.openxmlformats.org/officeDocument/2006/relationships/image" Target="../media/image37.jpg"/><Relationship Id="rId3" Type="http://schemas.openxmlformats.org/officeDocument/2006/relationships/image" Target="../media/image14.png"/><Relationship Id="rId21" Type="http://schemas.openxmlformats.org/officeDocument/2006/relationships/image" Target="../media/image32.jpg"/><Relationship Id="rId34" Type="http://schemas.openxmlformats.org/officeDocument/2006/relationships/image" Target="../media/image45.jpeg"/><Relationship Id="rId7" Type="http://schemas.openxmlformats.org/officeDocument/2006/relationships/image" Target="../media/image18.JPG"/><Relationship Id="rId12" Type="http://schemas.openxmlformats.org/officeDocument/2006/relationships/image" Target="../media/image23.jpg"/><Relationship Id="rId17" Type="http://schemas.openxmlformats.org/officeDocument/2006/relationships/image" Target="../media/image28.jpg"/><Relationship Id="rId25" Type="http://schemas.openxmlformats.org/officeDocument/2006/relationships/image" Target="../media/image36.jpg"/><Relationship Id="rId33" Type="http://schemas.openxmlformats.org/officeDocument/2006/relationships/image" Target="../media/image44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7.jpg"/><Relationship Id="rId20" Type="http://schemas.openxmlformats.org/officeDocument/2006/relationships/image" Target="../media/image31.jpg"/><Relationship Id="rId29" Type="http://schemas.openxmlformats.org/officeDocument/2006/relationships/image" Target="../media/image40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eg"/><Relationship Id="rId11" Type="http://schemas.openxmlformats.org/officeDocument/2006/relationships/image" Target="../media/image22.jpg"/><Relationship Id="rId24" Type="http://schemas.openxmlformats.org/officeDocument/2006/relationships/image" Target="../media/image35.jpg"/><Relationship Id="rId32" Type="http://schemas.openxmlformats.org/officeDocument/2006/relationships/image" Target="../media/image43.png"/><Relationship Id="rId37" Type="http://schemas.openxmlformats.org/officeDocument/2006/relationships/image" Target="../media/image48.png"/><Relationship Id="rId5" Type="http://schemas.openxmlformats.org/officeDocument/2006/relationships/image" Target="../media/image16.jpeg"/><Relationship Id="rId15" Type="http://schemas.openxmlformats.org/officeDocument/2006/relationships/image" Target="../media/image26.jpg"/><Relationship Id="rId23" Type="http://schemas.openxmlformats.org/officeDocument/2006/relationships/image" Target="../media/image34.jpg"/><Relationship Id="rId28" Type="http://schemas.openxmlformats.org/officeDocument/2006/relationships/image" Target="../media/image39.jpg"/><Relationship Id="rId36" Type="http://schemas.openxmlformats.org/officeDocument/2006/relationships/image" Target="../media/image47.png"/><Relationship Id="rId10" Type="http://schemas.openxmlformats.org/officeDocument/2006/relationships/image" Target="../media/image21.jpg"/><Relationship Id="rId19" Type="http://schemas.openxmlformats.org/officeDocument/2006/relationships/image" Target="../media/image30.jpg"/><Relationship Id="rId31" Type="http://schemas.openxmlformats.org/officeDocument/2006/relationships/image" Target="../media/image42.png"/><Relationship Id="rId4" Type="http://schemas.openxmlformats.org/officeDocument/2006/relationships/image" Target="../media/image15.png"/><Relationship Id="rId9" Type="http://schemas.openxmlformats.org/officeDocument/2006/relationships/image" Target="../media/image20.jpg"/><Relationship Id="rId14" Type="http://schemas.openxmlformats.org/officeDocument/2006/relationships/image" Target="../media/image25.jpg"/><Relationship Id="rId22" Type="http://schemas.openxmlformats.org/officeDocument/2006/relationships/image" Target="../media/image33.jpg"/><Relationship Id="rId27" Type="http://schemas.openxmlformats.org/officeDocument/2006/relationships/image" Target="../media/image38.jpg"/><Relationship Id="rId30" Type="http://schemas.openxmlformats.org/officeDocument/2006/relationships/image" Target="../media/image41.png"/><Relationship Id="rId35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/>
          </a:p>
        </p:txBody>
      </p:sp>
      <p:sp>
        <p:nvSpPr>
          <p:cNvPr id="2" name="Text Box 1039">
            <a:extLst>
              <a:ext uri="{FF2B5EF4-FFF2-40B4-BE49-F238E27FC236}">
                <a16:creationId xmlns:a16="http://schemas.microsoft.com/office/drawing/2014/main" id="{4F14FC21-CBD3-F76D-4CB1-DE35433BA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12995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お客様名■■■■■様</a:t>
            </a:r>
          </a:p>
        </p:txBody>
      </p:sp>
      <p:sp>
        <p:nvSpPr>
          <p:cNvPr id="3" name="Text Box 1039">
            <a:extLst>
              <a:ext uri="{FF2B5EF4-FFF2-40B4-BE49-F238E27FC236}">
                <a16:creationId xmlns:a16="http://schemas.microsoft.com/office/drawing/2014/main" id="{4AF9194D-2E33-A660-22E0-AF238AABA8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20261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 室内建具</a:t>
            </a:r>
          </a:p>
        </p:txBody>
      </p:sp>
      <p:sp>
        <p:nvSpPr>
          <p:cNvPr id="4" name="Text Box 1039">
            <a:extLst>
              <a:ext uri="{FF2B5EF4-FFF2-40B4-BE49-F238E27FC236}">
                <a16:creationId xmlns:a16="http://schemas.microsoft.com/office/drawing/2014/main" id="{4FC2D971-74EF-41F0-D328-87CF7261A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0599" y="335280"/>
            <a:ext cx="39305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ラシッサ</a:t>
            </a:r>
            <a:r>
              <a:rPr lang="en-US" altLang="ja-JP" sz="28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S</a:t>
            </a:r>
            <a:r>
              <a:rPr lang="ja-JP" altLang="en-US" sz="28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 デザイン一覧</a:t>
            </a:r>
          </a:p>
        </p:txBody>
      </p:sp>
      <p:sp>
        <p:nvSpPr>
          <p:cNvPr id="5" name="Text Box 1039">
            <a:extLst>
              <a:ext uri="{FF2B5EF4-FFF2-40B4-BE49-F238E27FC236}">
                <a16:creationId xmlns:a16="http://schemas.microsoft.com/office/drawing/2014/main" id="{C3B9A5F6-0C28-0D08-38B7-3D8C1C77F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9827" y="501650"/>
            <a:ext cx="161582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プレシャスホワイト</a:t>
            </a:r>
          </a:p>
        </p:txBody>
      </p:sp>
      <p:graphicFrame>
        <p:nvGraphicFramePr>
          <p:cNvPr id="6" name="表 2">
            <a:extLst>
              <a:ext uri="{FF2B5EF4-FFF2-40B4-BE49-F238E27FC236}">
                <a16:creationId xmlns:a16="http://schemas.microsoft.com/office/drawing/2014/main" id="{04B4FCDB-D703-96F1-2670-B707C97E3D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555393"/>
              </p:ext>
            </p:extLst>
          </p:nvPr>
        </p:nvGraphicFramePr>
        <p:xfrm>
          <a:off x="2049952" y="5000350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LGK </a:t>
                      </a:r>
                      <a:r>
                        <a:rPr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(+</a:t>
                      </a:r>
                      <a:r>
                        <a:rPr lang="ja-JP" altLang="en-US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格子</a:t>
                      </a:r>
                      <a:r>
                        <a:rPr lang="en-US" altLang="ja-JP" sz="7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LGL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LGM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LGN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LGR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LGZ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LTA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LYA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-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LYH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LWB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</a:t>
                      </a:r>
                      <a:r>
                        <a:rPr kumimoji="1" lang="ja-JP" altLang="en-US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オーバル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graphicFrame>
        <p:nvGraphicFramePr>
          <p:cNvPr id="7" name="表 2">
            <a:extLst>
              <a:ext uri="{FF2B5EF4-FFF2-40B4-BE49-F238E27FC236}">
                <a16:creationId xmlns:a16="http://schemas.microsoft.com/office/drawing/2014/main" id="{19CA226A-3DD3-134C-DAC7-C2D1E0187D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379309"/>
              </p:ext>
            </p:extLst>
          </p:nvPr>
        </p:nvGraphicFramePr>
        <p:xfrm>
          <a:off x="2049952" y="2985064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LGA 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-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LGC 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LGD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LHC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LGF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LGG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LGY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LGJ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LHB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graphicFrame>
        <p:nvGraphicFramePr>
          <p:cNvPr id="8" name="表 2">
            <a:extLst>
              <a:ext uri="{FF2B5EF4-FFF2-40B4-BE49-F238E27FC236}">
                <a16:creationId xmlns:a16="http://schemas.microsoft.com/office/drawing/2014/main" id="{ABB23B88-6124-3BA9-5A71-FCB0A87A9A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105765"/>
              </p:ext>
            </p:extLst>
          </p:nvPr>
        </p:nvGraphicFramePr>
        <p:xfrm>
          <a:off x="2049953" y="977931"/>
          <a:ext cx="8559155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29026046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1563307579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67692714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93367210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3353032092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976121157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2939170791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LAA 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-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LAC 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LAD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LBB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LAF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LAG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LAH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LAY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LWA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LWB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(</a:t>
                      </a:r>
                      <a:r>
                        <a:rPr kumimoji="1" lang="ja-JP" altLang="en-US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スクエア</a:t>
                      </a:r>
                      <a:r>
                        <a:rPr kumimoji="1" lang="en-US" altLang="ja-JP" sz="6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)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sp>
        <p:nvSpPr>
          <p:cNvPr id="9" name="Rectangle 9">
            <a:extLst>
              <a:ext uri="{FF2B5EF4-FFF2-40B4-BE49-F238E27FC236}">
                <a16:creationId xmlns:a16="http://schemas.microsoft.com/office/drawing/2014/main" id="{B724E98F-437F-4923-10FE-CC81624A0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9714" y="7316687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SPD99999008109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2024.04.01</a:t>
            </a:r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pic>
        <p:nvPicPr>
          <p:cNvPr id="10" name="Picture 188">
            <a:extLst>
              <a:ext uri="{FF2B5EF4-FFF2-40B4-BE49-F238E27FC236}">
                <a16:creationId xmlns:a16="http://schemas.microsoft.com/office/drawing/2014/main" id="{D100071E-E06D-3D4E-AB82-7A6C47D21A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8" t="-1" r="13363" b="19125"/>
          <a:stretch/>
        </p:blipFill>
        <p:spPr bwMode="auto">
          <a:xfrm>
            <a:off x="54605" y="960940"/>
            <a:ext cx="1889927" cy="18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9">
            <a:extLst>
              <a:ext uri="{FF2B5EF4-FFF2-40B4-BE49-F238E27FC236}">
                <a16:creationId xmlns:a16="http://schemas.microsoft.com/office/drawing/2014/main" id="{C844F6A4-C57C-4B40-2386-79D136B3B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144" y="4862273"/>
            <a:ext cx="892175" cy="893762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2" name="図 6">
            <a:extLst>
              <a:ext uri="{FF2B5EF4-FFF2-40B4-BE49-F238E27FC236}">
                <a16:creationId xmlns:a16="http://schemas.microsoft.com/office/drawing/2014/main" id="{261F652C-41EF-EB03-A0C1-27CC963D5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963" y="1039572"/>
            <a:ext cx="626470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8" descr="ドアが開いている窓&#10;&#10;自動的に生成された説明">
            <a:extLst>
              <a:ext uri="{FF2B5EF4-FFF2-40B4-BE49-F238E27FC236}">
                <a16:creationId xmlns:a16="http://schemas.microsoft.com/office/drawing/2014/main" id="{D238300B-CDE8-2ED6-2B2A-8D7FD8870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333" y="3032978"/>
            <a:ext cx="626470" cy="1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図 13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25DE0DC0-5431-F1C7-5822-5265051B72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07278" y="5091486"/>
            <a:ext cx="626684" cy="1620000"/>
          </a:xfrm>
          <a:prstGeom prst="rect">
            <a:avLst/>
          </a:prstGeom>
        </p:spPr>
      </p:pic>
      <p:pic>
        <p:nvPicPr>
          <p:cNvPr id="15" name="図 14" descr="背景パターン&#10;&#10;自動的に生成された説明">
            <a:extLst>
              <a:ext uri="{FF2B5EF4-FFF2-40B4-BE49-F238E27FC236}">
                <a16:creationId xmlns:a16="http://schemas.microsoft.com/office/drawing/2014/main" id="{4307AC1C-7C75-4F41-8AB0-03394E2EAD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2802" y="5055006"/>
            <a:ext cx="626684" cy="1620000"/>
          </a:xfrm>
          <a:prstGeom prst="rect">
            <a:avLst/>
          </a:prstGeom>
        </p:spPr>
      </p:pic>
      <p:pic>
        <p:nvPicPr>
          <p:cNvPr id="16" name="図 15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BF3ECCCF-3131-47DD-276C-950F0BFE7E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05450" y="5082710"/>
            <a:ext cx="626684" cy="1620000"/>
          </a:xfrm>
          <a:prstGeom prst="rect">
            <a:avLst/>
          </a:prstGeom>
        </p:spPr>
      </p:pic>
      <p:pic>
        <p:nvPicPr>
          <p:cNvPr id="17" name="図 16" descr="ブラインドのある窓&#10;&#10;自動的に生成された説明">
            <a:extLst>
              <a:ext uri="{FF2B5EF4-FFF2-40B4-BE49-F238E27FC236}">
                <a16:creationId xmlns:a16="http://schemas.microsoft.com/office/drawing/2014/main" id="{DC373307-2B57-C765-5704-7EF1FE4FED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43359" y="5056792"/>
            <a:ext cx="626684" cy="1620000"/>
          </a:xfrm>
          <a:prstGeom prst="rect">
            <a:avLst/>
          </a:prstGeom>
        </p:spPr>
      </p:pic>
      <p:pic>
        <p:nvPicPr>
          <p:cNvPr id="18" name="図 17" descr="ドア, ウィンドウ, ミラー が含まれている画像&#10;&#10;自動的に生成された説明">
            <a:extLst>
              <a:ext uri="{FF2B5EF4-FFF2-40B4-BE49-F238E27FC236}">
                <a16:creationId xmlns:a16="http://schemas.microsoft.com/office/drawing/2014/main" id="{E63EF8B6-4A7D-D839-0133-96A2FF42357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04051" y="5055006"/>
            <a:ext cx="626684" cy="162000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90B22685-30E1-BABF-B310-04CAD901439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904051" y="1039572"/>
            <a:ext cx="626684" cy="16200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14B1769A-30E4-4D2C-1069-D5472D2E10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89881" y="1039572"/>
            <a:ext cx="626684" cy="162000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893D233B-5DE3-D0F2-25E6-BC38F6D2EC9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33673" y="5055006"/>
            <a:ext cx="626684" cy="1620000"/>
          </a:xfrm>
          <a:prstGeom prst="rect">
            <a:avLst/>
          </a:prstGeom>
        </p:spPr>
      </p:pic>
      <p:pic>
        <p:nvPicPr>
          <p:cNvPr id="22" name="図 21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F98D6D1A-67B6-16F8-6258-0485EF1312F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81347" y="5055006"/>
            <a:ext cx="626684" cy="1620000"/>
          </a:xfrm>
          <a:prstGeom prst="rect">
            <a:avLst/>
          </a:prstGeom>
        </p:spPr>
      </p:pic>
      <p:pic>
        <p:nvPicPr>
          <p:cNvPr id="23" name="図 22" descr="アプリケーション が含まれている画像&#10;&#10;自動的に生成された説明">
            <a:extLst>
              <a:ext uri="{FF2B5EF4-FFF2-40B4-BE49-F238E27FC236}">
                <a16:creationId xmlns:a16="http://schemas.microsoft.com/office/drawing/2014/main" id="{F006E635-6AE4-D28F-2A94-A248C1156D1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96697" y="5082710"/>
            <a:ext cx="626684" cy="1620000"/>
          </a:xfrm>
          <a:prstGeom prst="rect">
            <a:avLst/>
          </a:prstGeom>
        </p:spPr>
      </p:pic>
      <p:pic>
        <p:nvPicPr>
          <p:cNvPr id="24" name="図 23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1BB56973-EE40-64AC-F97F-56AA5721185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899257" y="5068036"/>
            <a:ext cx="626684" cy="162000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340726D3-8183-3C85-057C-2B1682B0DE75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189908" y="5068036"/>
            <a:ext cx="626684" cy="1620000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DCA35F6B-1A8B-6ADA-93E9-FB972FDA476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089881" y="3027854"/>
            <a:ext cx="626684" cy="1620000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C6E551D7-3B0F-DA45-13CF-CED7C6C642F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605450" y="3055592"/>
            <a:ext cx="626684" cy="1620000"/>
          </a:xfrm>
          <a:prstGeom prst="rect">
            <a:avLst/>
          </a:prstGeom>
        </p:spPr>
      </p:pic>
      <p:pic>
        <p:nvPicPr>
          <p:cNvPr id="28" name="図 27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FE397816-7BE8-0717-A4BE-8FB2543F8E8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843359" y="3032099"/>
            <a:ext cx="626684" cy="1620000"/>
          </a:xfrm>
          <a:prstGeom prst="rect">
            <a:avLst/>
          </a:prstGeom>
        </p:spPr>
      </p:pic>
      <p:pic>
        <p:nvPicPr>
          <p:cNvPr id="29" name="図 28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E2FE5381-CCF1-AC12-3164-5F788B3BADA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047455" y="3046533"/>
            <a:ext cx="626684" cy="1620000"/>
          </a:xfrm>
          <a:prstGeom prst="rect">
            <a:avLst/>
          </a:prstGeom>
        </p:spPr>
      </p:pic>
      <p:pic>
        <p:nvPicPr>
          <p:cNvPr id="30" name="図 29" descr="屋内, 座る, 立つ, 探す が含まれている画像&#10;&#10;自動的に生成された説明">
            <a:extLst>
              <a:ext uri="{FF2B5EF4-FFF2-40B4-BE49-F238E27FC236}">
                <a16:creationId xmlns:a16="http://schemas.microsoft.com/office/drawing/2014/main" id="{54DC7B99-874C-CD48-E022-D6A73F3A27D5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433561" y="3046533"/>
            <a:ext cx="626684" cy="1620000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42AE0AA4-B33A-22B0-ED05-96CA73A88CDF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681507" y="3040044"/>
            <a:ext cx="626684" cy="1620000"/>
          </a:xfrm>
          <a:prstGeom prst="rect">
            <a:avLst/>
          </a:prstGeom>
        </p:spPr>
      </p:pic>
      <p:pic>
        <p:nvPicPr>
          <p:cNvPr id="64" name="図 6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CCBBB41B-9246-803A-82E5-37C19C42AEF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140383" y="3007750"/>
            <a:ext cx="626684" cy="1620000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489C3FAE-6C26-7BE6-2AA8-46DC1C9F199A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595093" y="1027004"/>
            <a:ext cx="626684" cy="1620000"/>
          </a:xfrm>
          <a:prstGeom prst="rect">
            <a:avLst/>
          </a:prstGeom>
        </p:spPr>
      </p:pic>
      <p:pic>
        <p:nvPicPr>
          <p:cNvPr id="66" name="図 6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A7B72D14-90A4-36FD-9A1F-269B7940922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796050" y="1027004"/>
            <a:ext cx="626684" cy="1620000"/>
          </a:xfrm>
          <a:prstGeom prst="rect">
            <a:avLst/>
          </a:prstGeom>
        </p:spPr>
      </p:pic>
      <p:pic>
        <p:nvPicPr>
          <p:cNvPr id="67" name="図 66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C6A53234-199A-D1E1-7274-D7C01E14B251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6023253" y="1042900"/>
            <a:ext cx="626684" cy="1620000"/>
          </a:xfrm>
          <a:prstGeom prst="rect">
            <a:avLst/>
          </a:prstGeom>
        </p:spPr>
      </p:pic>
      <p:pic>
        <p:nvPicPr>
          <p:cNvPr id="68" name="図 67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33B1A090-2A99-D83A-D0E5-34F1AFEF2D6E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4456860" y="1042900"/>
            <a:ext cx="626684" cy="1620000"/>
          </a:xfrm>
          <a:prstGeom prst="rect">
            <a:avLst/>
          </a:prstGeom>
        </p:spPr>
      </p:pic>
      <p:pic>
        <p:nvPicPr>
          <p:cNvPr id="69" name="Picture 33">
            <a:extLst>
              <a:ext uri="{FF2B5EF4-FFF2-40B4-BE49-F238E27FC236}">
                <a16:creationId xmlns:a16="http://schemas.microsoft.com/office/drawing/2014/main" id="{A65E3054-DF74-ACB2-BBE2-F11406E65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95" y="6117489"/>
            <a:ext cx="95567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34">
            <a:extLst>
              <a:ext uri="{FF2B5EF4-FFF2-40B4-BE49-F238E27FC236}">
                <a16:creationId xmlns:a16="http://schemas.microsoft.com/office/drawing/2014/main" id="{940D3009-A050-8E46-5F4A-9C4797A7E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483" y="6106377"/>
            <a:ext cx="78105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テキスト ボックス 15">
            <a:extLst>
              <a:ext uri="{FF2B5EF4-FFF2-40B4-BE49-F238E27FC236}">
                <a16:creationId xmlns:a16="http://schemas.microsoft.com/office/drawing/2014/main" id="{F72E9C96-64CC-271C-182B-5D73A45F8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37" y="6662002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スクエア</a:t>
            </a:r>
            <a:r>
              <a:rPr lang="en-US" altLang="ja-JP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L</a:t>
            </a:r>
            <a:br>
              <a:rPr lang="en-US" altLang="ja-JP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</a:br>
            <a:r>
              <a:rPr lang="ja-JP" altLang="en-US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シャインニッケル</a:t>
            </a:r>
          </a:p>
        </p:txBody>
      </p:sp>
      <p:sp>
        <p:nvSpPr>
          <p:cNvPr id="72" name="テキスト ボックス 145">
            <a:extLst>
              <a:ext uri="{FF2B5EF4-FFF2-40B4-BE49-F238E27FC236}">
                <a16:creationId xmlns:a16="http://schemas.microsoft.com/office/drawing/2014/main" id="{A76F860C-DCBA-E6FC-BD39-3DCBDDDCD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4000" y="6781064"/>
            <a:ext cx="1005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シャインニッケル</a:t>
            </a:r>
          </a:p>
        </p:txBody>
      </p:sp>
      <p:sp>
        <p:nvSpPr>
          <p:cNvPr id="73" name="テキスト ボックス 147">
            <a:extLst>
              <a:ext uri="{FF2B5EF4-FFF2-40B4-BE49-F238E27FC236}">
                <a16:creationId xmlns:a16="http://schemas.microsoft.com/office/drawing/2014/main" id="{18A324A5-86DC-AE26-0428-A1FEEA189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356" y="5775384"/>
            <a:ext cx="110799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プレシャスホワイト</a:t>
            </a:r>
          </a:p>
        </p:txBody>
      </p:sp>
      <p:pic>
        <p:nvPicPr>
          <p:cNvPr id="74" name="図 73">
            <a:extLst>
              <a:ext uri="{FF2B5EF4-FFF2-40B4-BE49-F238E27FC236}">
                <a16:creationId xmlns:a16="http://schemas.microsoft.com/office/drawing/2014/main" id="{7E27B8CD-6AF6-1DA2-7FB7-18287F54C4FB}"/>
              </a:ext>
            </a:extLst>
          </p:cNvPr>
          <p:cNvPicPr>
            <a:picLocks noChangeAspect="1"/>
          </p:cNvPicPr>
          <p:nvPr/>
        </p:nvPicPr>
        <p:blipFill rotWithShape="1">
          <a:blip r:embed="rId32"/>
          <a:srcRect l="3153" t="21955" r="44910" b="15285"/>
          <a:stretch/>
        </p:blipFill>
        <p:spPr>
          <a:xfrm>
            <a:off x="54606" y="2945190"/>
            <a:ext cx="1876268" cy="1686253"/>
          </a:xfrm>
          <a:prstGeom prst="rect">
            <a:avLst/>
          </a:prstGeom>
        </p:spPr>
      </p:pic>
      <p:pic>
        <p:nvPicPr>
          <p:cNvPr id="75" name="図 74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02107608-E6B2-7F70-818F-2A40CD08C9CD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695552" y="1042900"/>
            <a:ext cx="626684" cy="1620000"/>
          </a:xfrm>
          <a:prstGeom prst="rect">
            <a:avLst/>
          </a:prstGeom>
        </p:spPr>
      </p:pic>
      <p:pic>
        <p:nvPicPr>
          <p:cNvPr id="76" name="図 75" descr="グラフィカル ユーザー インターフェイス, テキスト, アプリケーション&#10;&#10;自動的に生成された説明">
            <a:extLst>
              <a:ext uri="{FF2B5EF4-FFF2-40B4-BE49-F238E27FC236}">
                <a16:creationId xmlns:a16="http://schemas.microsoft.com/office/drawing/2014/main" id="{2D434B23-623A-D459-DD19-2A01D0406755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090865" y="1027004"/>
            <a:ext cx="626684" cy="1620000"/>
          </a:xfrm>
          <a:prstGeom prst="rect">
            <a:avLst/>
          </a:prstGeom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DA26901F-DF1C-BD0B-4FB2-AC304C881A8C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5233673" y="1042900"/>
            <a:ext cx="626684" cy="1620000"/>
          </a:xfrm>
          <a:prstGeom prst="rect">
            <a:avLst/>
          </a:prstGeom>
        </p:spPr>
      </p:pic>
      <p:pic>
        <p:nvPicPr>
          <p:cNvPr id="78" name="図 77">
            <a:extLst>
              <a:ext uri="{FF2B5EF4-FFF2-40B4-BE49-F238E27FC236}">
                <a16:creationId xmlns:a16="http://schemas.microsoft.com/office/drawing/2014/main" id="{E8E14189-31C6-90E3-3C1F-6533C8F5B151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9904051" y="3007750"/>
            <a:ext cx="626684" cy="1620000"/>
          </a:xfrm>
          <a:prstGeom prst="rect">
            <a:avLst/>
          </a:prstGeom>
        </p:spPr>
      </p:pic>
      <p:pic>
        <p:nvPicPr>
          <p:cNvPr id="79" name="図 78">
            <a:extLst>
              <a:ext uri="{FF2B5EF4-FFF2-40B4-BE49-F238E27FC236}">
                <a16:creationId xmlns:a16="http://schemas.microsoft.com/office/drawing/2014/main" id="{24DF1DF8-0E9F-01B6-8F05-712C5277D893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5233673" y="3046533"/>
            <a:ext cx="626684" cy="162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ユーザー設定</PresentationFormat>
  <Paragraphs>46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Medium</vt:lpstr>
      <vt:lpstr>Arial</vt:lpstr>
      <vt:lpstr>Calibri</vt:lpstr>
      <vt:lpstr>Times New Roman</vt:lpstr>
      <vt:lpstr>LIXILテーマ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梅井 咲貴子(Sakiko Umei)</cp:lastModifiedBy>
  <cp:revision>2</cp:revision>
  <dcterms:created xsi:type="dcterms:W3CDTF">2010-09-29T12:55:25Z</dcterms:created>
  <dcterms:modified xsi:type="dcterms:W3CDTF">2024-03-21T01:31:41Z</dcterms:modified>
</cp:coreProperties>
</file>