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6" autoAdjust="0"/>
  </p:normalViewPr>
  <p:slideViewPr>
    <p:cSldViewPr snapToGrid="0">
      <p:cViewPr>
        <p:scale>
          <a:sx n="100" d="100"/>
          <a:sy n="100" d="100"/>
        </p:scale>
        <p:origin x="144" y="-1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9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1:LIXIL（帯なし）">
  <p:cSld name="C-1:LIXIL（帯なし）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1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54;p21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55" name="Google Shape;5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g"/><Relationship Id="rId18" Type="http://schemas.openxmlformats.org/officeDocument/2006/relationships/image" Target="../media/image29.jpg"/><Relationship Id="rId26" Type="http://schemas.openxmlformats.org/officeDocument/2006/relationships/image" Target="../media/image37.jpg"/><Relationship Id="rId39" Type="http://schemas.openxmlformats.org/officeDocument/2006/relationships/image" Target="../media/image50.png"/><Relationship Id="rId3" Type="http://schemas.openxmlformats.org/officeDocument/2006/relationships/image" Target="../media/image14.png"/><Relationship Id="rId21" Type="http://schemas.openxmlformats.org/officeDocument/2006/relationships/image" Target="../media/image32.jpg"/><Relationship Id="rId34" Type="http://schemas.openxmlformats.org/officeDocument/2006/relationships/image" Target="../media/image45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8.jpg"/><Relationship Id="rId25" Type="http://schemas.openxmlformats.org/officeDocument/2006/relationships/image" Target="../media/image36.jpg"/><Relationship Id="rId33" Type="http://schemas.openxmlformats.org/officeDocument/2006/relationships/image" Target="../media/image44.jpeg"/><Relationship Id="rId38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jpg"/><Relationship Id="rId20" Type="http://schemas.openxmlformats.org/officeDocument/2006/relationships/image" Target="../media/image31.jpg"/><Relationship Id="rId29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2.jpg"/><Relationship Id="rId24" Type="http://schemas.openxmlformats.org/officeDocument/2006/relationships/image" Target="../media/image35.jpg"/><Relationship Id="rId32" Type="http://schemas.openxmlformats.org/officeDocument/2006/relationships/image" Target="../media/image43.jpeg"/><Relationship Id="rId37" Type="http://schemas.openxmlformats.org/officeDocument/2006/relationships/image" Target="../media/image48.png"/><Relationship Id="rId40" Type="http://schemas.openxmlformats.org/officeDocument/2006/relationships/image" Target="../media/image51.png"/><Relationship Id="rId5" Type="http://schemas.openxmlformats.org/officeDocument/2006/relationships/image" Target="../media/image16.jpeg"/><Relationship Id="rId15" Type="http://schemas.openxmlformats.org/officeDocument/2006/relationships/image" Target="../media/image26.jpg"/><Relationship Id="rId23" Type="http://schemas.openxmlformats.org/officeDocument/2006/relationships/image" Target="../media/image34.jpg"/><Relationship Id="rId28" Type="http://schemas.openxmlformats.org/officeDocument/2006/relationships/image" Target="../media/image39.jpeg"/><Relationship Id="rId36" Type="http://schemas.openxmlformats.org/officeDocument/2006/relationships/image" Target="../media/image47.png"/><Relationship Id="rId10" Type="http://schemas.openxmlformats.org/officeDocument/2006/relationships/image" Target="../media/image21.jpg"/><Relationship Id="rId19" Type="http://schemas.openxmlformats.org/officeDocument/2006/relationships/image" Target="../media/image30.jpg"/><Relationship Id="rId31" Type="http://schemas.openxmlformats.org/officeDocument/2006/relationships/image" Target="../media/image42.jpeg"/><Relationship Id="rId4" Type="http://schemas.openxmlformats.org/officeDocument/2006/relationships/image" Target="../media/image15.png"/><Relationship Id="rId9" Type="http://schemas.openxmlformats.org/officeDocument/2006/relationships/image" Target="../media/image20.jpg"/><Relationship Id="rId14" Type="http://schemas.openxmlformats.org/officeDocument/2006/relationships/image" Target="../media/image25.jpg"/><Relationship Id="rId22" Type="http://schemas.openxmlformats.org/officeDocument/2006/relationships/image" Target="../media/image33.jpg"/><Relationship Id="rId27" Type="http://schemas.openxmlformats.org/officeDocument/2006/relationships/image" Target="../media/image38.jpeg"/><Relationship Id="rId30" Type="http://schemas.openxmlformats.org/officeDocument/2006/relationships/image" Target="../media/image41.jpeg"/><Relationship Id="rId35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8"/>
          <p:cNvSpPr/>
          <p:nvPr/>
        </p:nvSpPr>
        <p:spPr>
          <a:xfrm>
            <a:off x="-1828801" y="0"/>
            <a:ext cx="1623061" cy="22745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C-1:LIXIL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（帯なし）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※2枚目以降、帯なしで作成する場合に使用する。</a:t>
            </a:r>
            <a:endParaRPr/>
          </a:p>
        </p:txBody>
      </p:sp>
      <p:sp>
        <p:nvSpPr>
          <p:cNvPr id="2" name="Text Box 1039">
            <a:extLst>
              <a:ext uri="{FF2B5EF4-FFF2-40B4-BE49-F238E27FC236}">
                <a16:creationId xmlns:a16="http://schemas.microsoft.com/office/drawing/2014/main" id="{08C60AD1-55E1-760D-72D1-EDA53C2CE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112995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お客様名■■■■■様</a:t>
            </a:r>
          </a:p>
        </p:txBody>
      </p:sp>
      <p:sp>
        <p:nvSpPr>
          <p:cNvPr id="3" name="Text Box 1039">
            <a:extLst>
              <a:ext uri="{FF2B5EF4-FFF2-40B4-BE49-F238E27FC236}">
                <a16:creationId xmlns:a16="http://schemas.microsoft.com/office/drawing/2014/main" id="{5C629C14-26A0-72F8-850C-0ED0C1037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20261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 室内建具</a:t>
            </a:r>
          </a:p>
        </p:txBody>
      </p:sp>
      <p:sp>
        <p:nvSpPr>
          <p:cNvPr id="4" name="Text Box 1039">
            <a:extLst>
              <a:ext uri="{FF2B5EF4-FFF2-40B4-BE49-F238E27FC236}">
                <a16:creationId xmlns:a16="http://schemas.microsoft.com/office/drawing/2014/main" id="{43850F15-1D4E-926E-2A5A-70A3306A3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599" y="335280"/>
            <a:ext cx="3930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S</a:t>
            </a: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 デザイン一覧</a:t>
            </a:r>
          </a:p>
        </p:txBody>
      </p:sp>
      <p:sp>
        <p:nvSpPr>
          <p:cNvPr id="5" name="Text Box 1039">
            <a:extLst>
              <a:ext uri="{FF2B5EF4-FFF2-40B4-BE49-F238E27FC236}">
                <a16:creationId xmlns:a16="http://schemas.microsoft.com/office/drawing/2014/main" id="{5B452FE2-9642-B0E7-4FA0-C1EB7A3F8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827" y="501650"/>
            <a:ext cx="107721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クリエラスク</a:t>
            </a:r>
          </a:p>
        </p:txBody>
      </p:sp>
      <p:graphicFrame>
        <p:nvGraphicFramePr>
          <p:cNvPr id="6" name="表 2">
            <a:extLst>
              <a:ext uri="{FF2B5EF4-FFF2-40B4-BE49-F238E27FC236}">
                <a16:creationId xmlns:a16="http://schemas.microsoft.com/office/drawing/2014/main" id="{A1C3BD96-567E-89D8-75AD-7601758AB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341444"/>
              </p:ext>
            </p:extLst>
          </p:nvPr>
        </p:nvGraphicFramePr>
        <p:xfrm>
          <a:off x="2066882" y="4952826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7" name="表 2">
            <a:extLst>
              <a:ext uri="{FF2B5EF4-FFF2-40B4-BE49-F238E27FC236}">
                <a16:creationId xmlns:a16="http://schemas.microsoft.com/office/drawing/2014/main" id="{9E042C74-0959-4366-1ABC-715A983027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707085"/>
              </p:ext>
            </p:extLst>
          </p:nvPr>
        </p:nvGraphicFramePr>
        <p:xfrm>
          <a:off x="2058300" y="2921891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8" name="表 2">
            <a:extLst>
              <a:ext uri="{FF2B5EF4-FFF2-40B4-BE49-F238E27FC236}">
                <a16:creationId xmlns:a16="http://schemas.microsoft.com/office/drawing/2014/main" id="{5CFCF61B-813F-6DB4-B9AF-8EC7A4396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397167"/>
              </p:ext>
            </p:extLst>
          </p:nvPr>
        </p:nvGraphicFramePr>
        <p:xfrm>
          <a:off x="2066883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LWA</a:t>
                      </a:r>
                      <a:endParaRPr kumimoji="1" lang="ja-JP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LWB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(</a:t>
                      </a:r>
                      <a:r>
                        <a:rPr kumimoji="1" lang="ja-JP" alt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スクエア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)</a:t>
                      </a:r>
                      <a:endParaRPr kumimoji="1" lang="ja-JP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pic>
        <p:nvPicPr>
          <p:cNvPr id="9" name="Picture 30">
            <a:extLst>
              <a:ext uri="{FF2B5EF4-FFF2-40B4-BE49-F238E27FC236}">
                <a16:creationId xmlns:a16="http://schemas.microsoft.com/office/drawing/2014/main" id="{10EBC788-72B7-386C-E10D-B125B5DE0E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2" t="128" r="17787" b="-251"/>
          <a:stretch/>
        </p:blipFill>
        <p:spPr bwMode="auto">
          <a:xfrm>
            <a:off x="101451" y="985270"/>
            <a:ext cx="1817461" cy="158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>
            <a:extLst>
              <a:ext uri="{FF2B5EF4-FFF2-40B4-BE49-F238E27FC236}">
                <a16:creationId xmlns:a16="http://schemas.microsoft.com/office/drawing/2014/main" id="{70A4C465-C6D2-3CCD-D63A-18130C6AD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32" y="4784530"/>
            <a:ext cx="892175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2">
            <a:extLst>
              <a:ext uri="{FF2B5EF4-FFF2-40B4-BE49-F238E27FC236}">
                <a16:creationId xmlns:a16="http://schemas.microsoft.com/office/drawing/2014/main" id="{012FB8D9-AAE9-8521-AC76-01289E3B0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233" y="1005457"/>
            <a:ext cx="626471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4">
            <a:extLst>
              <a:ext uri="{FF2B5EF4-FFF2-40B4-BE49-F238E27FC236}">
                <a16:creationId xmlns:a16="http://schemas.microsoft.com/office/drawing/2014/main" id="{3F178856-A058-620F-E4DD-193AEBBD5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716" y="2982457"/>
            <a:ext cx="62470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7A6FC607-C122-F992-4DF8-1E7EE6E773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3968" y="5007812"/>
            <a:ext cx="626684" cy="16200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F95FB6F-96E9-2AA0-96F2-C4443BED86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74458" y="5006029"/>
            <a:ext cx="626684" cy="16200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692F4D07-7406-9B6D-3DD9-2F854378BD6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58151" y="5006029"/>
            <a:ext cx="624553" cy="162000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C0FF3E32-40D1-0EFA-31E9-DC979C0E18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0866" y="5006029"/>
            <a:ext cx="624553" cy="1620000"/>
          </a:xfrm>
          <a:prstGeom prst="rect">
            <a:avLst/>
          </a:prstGeom>
        </p:spPr>
      </p:pic>
      <p:pic>
        <p:nvPicPr>
          <p:cNvPr id="17" name="図 16" descr="ブラインドの窓とドア&#10;&#10;自動的に生成された説明">
            <a:extLst>
              <a:ext uri="{FF2B5EF4-FFF2-40B4-BE49-F238E27FC236}">
                <a16:creationId xmlns:a16="http://schemas.microsoft.com/office/drawing/2014/main" id="{3E72FC16-9685-B973-EF07-57B2415B3DB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98700" y="5012575"/>
            <a:ext cx="624553" cy="1620000"/>
          </a:xfrm>
          <a:prstGeom prst="rect">
            <a:avLst/>
          </a:prstGeom>
        </p:spPr>
      </p:pic>
      <p:pic>
        <p:nvPicPr>
          <p:cNvPr id="18" name="図 17" descr="ドア, 戸棚, 時計, ミラー が含まれている画像&#10;&#10;自動的に生成された説明">
            <a:extLst>
              <a:ext uri="{FF2B5EF4-FFF2-40B4-BE49-F238E27FC236}">
                <a16:creationId xmlns:a16="http://schemas.microsoft.com/office/drawing/2014/main" id="{345DDAAE-660A-569D-4DE3-64A5EA696EB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31843" y="5006029"/>
            <a:ext cx="624553" cy="162000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9F6EB6DF-B027-FB57-9CA3-FB7D23F1D0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31842" y="1005457"/>
            <a:ext cx="624553" cy="1620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5F7D045A-01E6-0753-A52F-82E883DB700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70482" y="1005457"/>
            <a:ext cx="624553" cy="1620000"/>
          </a:xfrm>
          <a:prstGeom prst="rect">
            <a:avLst/>
          </a:prstGeom>
        </p:spPr>
      </p:pic>
      <p:pic>
        <p:nvPicPr>
          <p:cNvPr id="21" name="図 20" descr="戸棚, 屋内, 木製, 建物 が含まれている画像&#10;&#10;自動的に生成された説明">
            <a:extLst>
              <a:ext uri="{FF2B5EF4-FFF2-40B4-BE49-F238E27FC236}">
                <a16:creationId xmlns:a16="http://schemas.microsoft.com/office/drawing/2014/main" id="{483AECB2-6C07-4665-FE9F-7EF5D965ECD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67786" y="5006029"/>
            <a:ext cx="624553" cy="16200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F877B31A-F4A4-6A26-F6CF-816E688888C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69047" y="5006029"/>
            <a:ext cx="624553" cy="16200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82360E01-A116-AA9E-2F78-A81E78EC5A0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699110" y="5001267"/>
            <a:ext cx="624553" cy="162000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83F91D8A-D03D-705F-1086-0196661042F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894815" y="5001267"/>
            <a:ext cx="624553" cy="16200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34EF4B2-3857-95C2-81ED-7E4778CDCD4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76589" y="2982457"/>
            <a:ext cx="624553" cy="1620000"/>
          </a:xfrm>
          <a:prstGeom prst="rect">
            <a:avLst/>
          </a:prstGeom>
        </p:spPr>
      </p:pic>
      <p:pic>
        <p:nvPicPr>
          <p:cNvPr id="26" name="図 25" descr="家具, ファイル, 座る, 茶色 が含まれている画像&#10;&#10;自動的に生成された説明">
            <a:extLst>
              <a:ext uri="{FF2B5EF4-FFF2-40B4-BE49-F238E27FC236}">
                <a16:creationId xmlns:a16="http://schemas.microsoft.com/office/drawing/2014/main" id="{FFA13987-BA35-C5D6-EFCD-48656618AE8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45661" y="2993275"/>
            <a:ext cx="624553" cy="1620000"/>
          </a:xfrm>
          <a:prstGeom prst="rect">
            <a:avLst/>
          </a:prstGeom>
        </p:spPr>
      </p:pic>
      <p:pic>
        <p:nvPicPr>
          <p:cNvPr id="27" name="図 26" descr="戸棚, 屋内, ドア, 座る が含まれている画像&#10;&#10;自動的に生成された説明">
            <a:extLst>
              <a:ext uri="{FF2B5EF4-FFF2-40B4-BE49-F238E27FC236}">
                <a16:creationId xmlns:a16="http://schemas.microsoft.com/office/drawing/2014/main" id="{DA460684-2368-2FF8-0A9D-F9BA164DC30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721891" y="2993275"/>
            <a:ext cx="624553" cy="16200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163D4B3D-FAC8-5CE3-73B1-7B4A762DA13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922393" y="2993275"/>
            <a:ext cx="624553" cy="16200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455BBCF1-FBFE-FABE-7D7D-7DBCA30F501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594264" y="1005457"/>
            <a:ext cx="624553" cy="162000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48FABD0F-C012-4B8C-ECD3-195EB68B0BC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91555" y="1005457"/>
            <a:ext cx="624553" cy="1620000"/>
          </a:xfrm>
          <a:prstGeom prst="rect">
            <a:avLst/>
          </a:prstGeom>
        </p:spPr>
      </p:pic>
      <p:pic>
        <p:nvPicPr>
          <p:cNvPr id="31" name="図 30" descr="家具, ファイル, 座る, 茶色 が含まれている画像&#10;&#10;自動的に生成された説明">
            <a:extLst>
              <a:ext uri="{FF2B5EF4-FFF2-40B4-BE49-F238E27FC236}">
                <a16:creationId xmlns:a16="http://schemas.microsoft.com/office/drawing/2014/main" id="{283BC920-0517-3054-E4AB-093AA5C9CF9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85642" y="1005457"/>
            <a:ext cx="624553" cy="1620000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DE630DA5-E881-6392-2CE1-62F1DB8CFB1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32446" y="1005457"/>
            <a:ext cx="624553" cy="1620000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3D1934E3-951C-5CDD-0E3E-6190E8B7848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528677" y="2985850"/>
            <a:ext cx="624553" cy="1620000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9778ECA0-91B9-8DF6-E0DC-D055A422011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782085" y="2982457"/>
            <a:ext cx="624553" cy="1620000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9C20A81F-CD1B-3CED-E767-41118DDA33C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005409" y="2988177"/>
            <a:ext cx="624553" cy="1620000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4EAA625A-7200-A1EC-94DE-8058D4D1C76D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128195" y="2993275"/>
            <a:ext cx="624553" cy="1620000"/>
          </a:xfrm>
          <a:prstGeom prst="rect">
            <a:avLst/>
          </a:prstGeom>
        </p:spPr>
      </p:pic>
      <p:pic>
        <p:nvPicPr>
          <p:cNvPr id="69" name="図 68">
            <a:extLst>
              <a:ext uri="{FF2B5EF4-FFF2-40B4-BE49-F238E27FC236}">
                <a16:creationId xmlns:a16="http://schemas.microsoft.com/office/drawing/2014/main" id="{75E2FECB-CCEF-E841-95DF-BDF9293142E7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805804" y="1005457"/>
            <a:ext cx="624553" cy="1620000"/>
          </a:xfrm>
          <a:prstGeom prst="rect">
            <a:avLst/>
          </a:prstGeom>
        </p:spPr>
      </p:pic>
      <p:pic>
        <p:nvPicPr>
          <p:cNvPr id="70" name="図 69" descr="ファイル, 家具, 座る, シャワー が含まれている画像&#10;&#10;自動的に生成された説明">
            <a:extLst>
              <a:ext uri="{FF2B5EF4-FFF2-40B4-BE49-F238E27FC236}">
                <a16:creationId xmlns:a16="http://schemas.microsoft.com/office/drawing/2014/main" id="{BD4548C4-41D7-69EA-0977-B690FCE771A0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937820" y="1005457"/>
            <a:ext cx="639474" cy="1620000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46B83977-508E-E0FB-A518-F2859A0F81C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150375" y="1005457"/>
            <a:ext cx="639474" cy="1620000"/>
          </a:xfrm>
          <a:prstGeom prst="rect">
            <a:avLst/>
          </a:prstGeom>
        </p:spPr>
      </p:pic>
      <p:pic>
        <p:nvPicPr>
          <p:cNvPr id="72" name="図 71">
            <a:extLst>
              <a:ext uri="{FF2B5EF4-FFF2-40B4-BE49-F238E27FC236}">
                <a16:creationId xmlns:a16="http://schemas.microsoft.com/office/drawing/2014/main" id="{5DBD8627-2188-8E8B-F367-C035880DC52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112263" y="4994954"/>
            <a:ext cx="624553" cy="1620000"/>
          </a:xfrm>
          <a:prstGeom prst="rect">
            <a:avLst/>
          </a:prstGeom>
        </p:spPr>
      </p:pic>
      <p:pic>
        <p:nvPicPr>
          <p:cNvPr id="73" name="Picture 33">
            <a:extLst>
              <a:ext uri="{FF2B5EF4-FFF2-40B4-BE49-F238E27FC236}">
                <a16:creationId xmlns:a16="http://schemas.microsoft.com/office/drawing/2014/main" id="{8284B507-8AA1-0672-0324-ECD3E01E0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25" y="6069965"/>
            <a:ext cx="9556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34">
            <a:extLst>
              <a:ext uri="{FF2B5EF4-FFF2-40B4-BE49-F238E27FC236}">
                <a16:creationId xmlns:a16="http://schemas.microsoft.com/office/drawing/2014/main" id="{003854A7-8730-91E5-3421-75FC19DBF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413" y="6058853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テキスト ボックス 15">
            <a:extLst>
              <a:ext uri="{FF2B5EF4-FFF2-40B4-BE49-F238E27FC236}">
                <a16:creationId xmlns:a16="http://schemas.microsoft.com/office/drawing/2014/main" id="{5CD0B9B9-B832-2FE6-5586-3BB4B664A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67" y="6614478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</a:t>
            </a:r>
            <a:b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76" name="テキスト ボックス 145">
            <a:extLst>
              <a:ext uri="{FF2B5EF4-FFF2-40B4-BE49-F238E27FC236}">
                <a16:creationId xmlns:a16="http://schemas.microsoft.com/office/drawing/2014/main" id="{74D4C9EA-AD04-B879-B145-405EE4324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930" y="6733540"/>
            <a:ext cx="100540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77" name="テキスト ボックス 147">
            <a:extLst>
              <a:ext uri="{FF2B5EF4-FFF2-40B4-BE49-F238E27FC236}">
                <a16:creationId xmlns:a16="http://schemas.microsoft.com/office/drawing/2014/main" id="{31FB0388-D71B-7765-6EBF-EBDF72496C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74" y="5727860"/>
            <a:ext cx="80021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クリエラスク</a:t>
            </a:r>
          </a:p>
        </p:txBody>
      </p:sp>
      <p:pic>
        <p:nvPicPr>
          <p:cNvPr id="78" name="図 77">
            <a:extLst>
              <a:ext uri="{FF2B5EF4-FFF2-40B4-BE49-F238E27FC236}">
                <a16:creationId xmlns:a16="http://schemas.microsoft.com/office/drawing/2014/main" id="{FA0BD5E1-9542-BD86-0B47-E96747373566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l="2963" t="8099" r="62775" b="37354"/>
          <a:stretch/>
        </p:blipFill>
        <p:spPr>
          <a:xfrm>
            <a:off x="58528" y="2714422"/>
            <a:ext cx="1863608" cy="1914331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DD957CD9-9068-7D8D-F7E8-4DCE08E3393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67786" y="1005457"/>
            <a:ext cx="624553" cy="1620000"/>
          </a:xfrm>
          <a:prstGeom prst="rect">
            <a:avLst/>
          </a:prstGeom>
        </p:spPr>
      </p:pic>
      <p:pic>
        <p:nvPicPr>
          <p:cNvPr id="80" name="図 79">
            <a:extLst>
              <a:ext uri="{FF2B5EF4-FFF2-40B4-BE49-F238E27FC236}">
                <a16:creationId xmlns:a16="http://schemas.microsoft.com/office/drawing/2014/main" id="{285515EE-5534-A635-6A6B-0F96CA50B4A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9897022" y="2982457"/>
            <a:ext cx="624553" cy="1620000"/>
          </a:xfrm>
          <a:prstGeom prst="rect">
            <a:avLst/>
          </a:prstGeom>
        </p:spPr>
      </p:pic>
      <p:pic>
        <p:nvPicPr>
          <p:cNvPr id="81" name="図 80">
            <a:extLst>
              <a:ext uri="{FF2B5EF4-FFF2-40B4-BE49-F238E27FC236}">
                <a16:creationId xmlns:a16="http://schemas.microsoft.com/office/drawing/2014/main" id="{85596326-2B77-BD00-CA72-5C3B63F988B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267786" y="2993275"/>
            <a:ext cx="624553" cy="1620000"/>
          </a:xfrm>
          <a:prstGeom prst="rect">
            <a:avLst/>
          </a:prstGeom>
        </p:spPr>
      </p:pic>
      <p:sp>
        <p:nvSpPr>
          <p:cNvPr id="82" name="Rectangle 9">
            <a:extLst>
              <a:ext uri="{FF2B5EF4-FFF2-40B4-BE49-F238E27FC236}">
                <a16:creationId xmlns:a16="http://schemas.microsoft.com/office/drawing/2014/main" id="{682C53BD-CF4A-446C-CE56-88BD7A052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SPD99999008112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2024.04.01</a:t>
            </a:r>
            <a:r>
              <a:rPr lang="ja-JP" altLang="en-US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91</Words>
  <Application>Microsoft Office PowerPoint</Application>
  <PresentationFormat>ユーザー設定</PresentationFormat>
  <Paragraphs>46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梅井 咲貴子(Sakiko Umei)</cp:lastModifiedBy>
  <cp:revision>3</cp:revision>
  <dcterms:created xsi:type="dcterms:W3CDTF">2010-09-29T12:55:25Z</dcterms:created>
  <dcterms:modified xsi:type="dcterms:W3CDTF">2024-03-21T01:31:23Z</dcterms:modified>
</cp:coreProperties>
</file>