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84" y="-1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9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G"/><Relationship Id="rId18" Type="http://schemas.openxmlformats.org/officeDocument/2006/relationships/image" Target="../media/image29.jpg"/><Relationship Id="rId26" Type="http://schemas.openxmlformats.org/officeDocument/2006/relationships/image" Target="../media/image37.jpg"/><Relationship Id="rId39" Type="http://schemas.openxmlformats.org/officeDocument/2006/relationships/image" Target="../media/image50.png"/><Relationship Id="rId3" Type="http://schemas.openxmlformats.org/officeDocument/2006/relationships/image" Target="../media/image14.png"/><Relationship Id="rId21" Type="http://schemas.openxmlformats.org/officeDocument/2006/relationships/image" Target="../media/image32.jpg"/><Relationship Id="rId34" Type="http://schemas.openxmlformats.org/officeDocument/2006/relationships/image" Target="../media/image45.jpeg"/><Relationship Id="rId7" Type="http://schemas.openxmlformats.org/officeDocument/2006/relationships/image" Target="../media/image18.png"/><Relationship Id="rId12" Type="http://schemas.openxmlformats.org/officeDocument/2006/relationships/image" Target="../media/image23.jpg"/><Relationship Id="rId17" Type="http://schemas.openxmlformats.org/officeDocument/2006/relationships/image" Target="../media/image28.jpg"/><Relationship Id="rId25" Type="http://schemas.openxmlformats.org/officeDocument/2006/relationships/image" Target="../media/image36.jpg"/><Relationship Id="rId33" Type="http://schemas.openxmlformats.org/officeDocument/2006/relationships/image" Target="../media/image44.jpg"/><Relationship Id="rId38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20" Type="http://schemas.openxmlformats.org/officeDocument/2006/relationships/image" Target="../media/image31.jpg"/><Relationship Id="rId29" Type="http://schemas.openxmlformats.org/officeDocument/2006/relationships/image" Target="../media/image40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jpg"/><Relationship Id="rId24" Type="http://schemas.openxmlformats.org/officeDocument/2006/relationships/image" Target="../media/image35.jpg"/><Relationship Id="rId32" Type="http://schemas.openxmlformats.org/officeDocument/2006/relationships/image" Target="../media/image43.jpg"/><Relationship Id="rId37" Type="http://schemas.openxmlformats.org/officeDocument/2006/relationships/image" Target="../media/image48.png"/><Relationship Id="rId5" Type="http://schemas.openxmlformats.org/officeDocument/2006/relationships/image" Target="../media/image16.png"/><Relationship Id="rId15" Type="http://schemas.openxmlformats.org/officeDocument/2006/relationships/image" Target="../media/image26.jpg"/><Relationship Id="rId23" Type="http://schemas.openxmlformats.org/officeDocument/2006/relationships/image" Target="../media/image34.jpg"/><Relationship Id="rId28" Type="http://schemas.openxmlformats.org/officeDocument/2006/relationships/image" Target="../media/image39.jpg"/><Relationship Id="rId36" Type="http://schemas.openxmlformats.org/officeDocument/2006/relationships/image" Target="../media/image47.png"/><Relationship Id="rId10" Type="http://schemas.openxmlformats.org/officeDocument/2006/relationships/image" Target="../media/image21.jpg"/><Relationship Id="rId19" Type="http://schemas.openxmlformats.org/officeDocument/2006/relationships/image" Target="../media/image30.jpg"/><Relationship Id="rId31" Type="http://schemas.openxmlformats.org/officeDocument/2006/relationships/image" Target="../media/image42.jp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JPG"/><Relationship Id="rId22" Type="http://schemas.openxmlformats.org/officeDocument/2006/relationships/image" Target="../media/image33.jpg"/><Relationship Id="rId27" Type="http://schemas.openxmlformats.org/officeDocument/2006/relationships/image" Target="../media/image38.jpg"/><Relationship Id="rId30" Type="http://schemas.openxmlformats.org/officeDocument/2006/relationships/image" Target="../media/image41.jpg"/><Relationship Id="rId35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8"/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C-1:LIXIL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（帯なし）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※2枚目以降、帯なしで作成する場合に使用する。</a:t>
            </a:r>
            <a:endParaRPr/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41E4EC69-4288-B4DB-28CA-3CD45D39B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112995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お客様名■■■■■様</a:t>
            </a:r>
          </a:p>
        </p:txBody>
      </p:sp>
      <p:sp>
        <p:nvSpPr>
          <p:cNvPr id="3" name="Text Box 1039">
            <a:extLst>
              <a:ext uri="{FF2B5EF4-FFF2-40B4-BE49-F238E27FC236}">
                <a16:creationId xmlns:a16="http://schemas.microsoft.com/office/drawing/2014/main" id="{C7F9B3C8-081D-74D1-72A7-C4554276F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20261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 室内建具</a:t>
            </a:r>
          </a:p>
        </p:txBody>
      </p:sp>
      <p:sp>
        <p:nvSpPr>
          <p:cNvPr id="4" name="Text Box 1039">
            <a:extLst>
              <a:ext uri="{FF2B5EF4-FFF2-40B4-BE49-F238E27FC236}">
                <a16:creationId xmlns:a16="http://schemas.microsoft.com/office/drawing/2014/main" id="{D35DE2C3-D305-A2A3-436E-F3EC5AD36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599" y="335280"/>
            <a:ext cx="3930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 デザイン一覧</a:t>
            </a:r>
          </a:p>
        </p:txBody>
      </p:sp>
      <p:sp>
        <p:nvSpPr>
          <p:cNvPr id="5" name="Text Box 1039">
            <a:extLst>
              <a:ext uri="{FF2B5EF4-FFF2-40B4-BE49-F238E27FC236}">
                <a16:creationId xmlns:a16="http://schemas.microsoft.com/office/drawing/2014/main" id="{70191413-6515-9AA9-15C0-FB451983D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827" y="50165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クリエアイボリー</a:t>
            </a:r>
          </a:p>
        </p:txBody>
      </p:sp>
      <p:graphicFrame>
        <p:nvGraphicFramePr>
          <p:cNvPr id="6" name="表 2">
            <a:extLst>
              <a:ext uri="{FF2B5EF4-FFF2-40B4-BE49-F238E27FC236}">
                <a16:creationId xmlns:a16="http://schemas.microsoft.com/office/drawing/2014/main" id="{A4B10643-7C75-A565-BD09-5E9E37EDC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944636"/>
              </p:ext>
            </p:extLst>
          </p:nvPr>
        </p:nvGraphicFramePr>
        <p:xfrm>
          <a:off x="2076507" y="4952826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LGK 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(+</a:t>
                      </a:r>
                      <a:r>
                        <a:rPr lang="ja-JP" altLang="en-US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格子</a:t>
                      </a:r>
                      <a:r>
                        <a:rPr lang="en-US" altLang="ja-JP" sz="7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LGL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LGM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LGN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LGR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LGZ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LTA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LYH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オーバル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7" name="表 2">
            <a:extLst>
              <a:ext uri="{FF2B5EF4-FFF2-40B4-BE49-F238E27FC236}">
                <a16:creationId xmlns:a16="http://schemas.microsoft.com/office/drawing/2014/main" id="{BFD28509-862C-1641-EC8C-F803081A4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174636"/>
              </p:ext>
            </p:extLst>
          </p:nvPr>
        </p:nvGraphicFramePr>
        <p:xfrm>
          <a:off x="2076507" y="2937540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LHC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LGJ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LHB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graphicFrame>
        <p:nvGraphicFramePr>
          <p:cNvPr id="8" name="表 2">
            <a:extLst>
              <a:ext uri="{FF2B5EF4-FFF2-40B4-BE49-F238E27FC236}">
                <a16:creationId xmlns:a16="http://schemas.microsoft.com/office/drawing/2014/main" id="{B41C1EA6-1E0F-7EDD-8614-3D2D5EF0C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200766"/>
              </p:ext>
            </p:extLst>
          </p:nvPr>
        </p:nvGraphicFramePr>
        <p:xfrm>
          <a:off x="2076508" y="930407"/>
          <a:ext cx="8559155" cy="194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8105">
                  <a:extLst>
                    <a:ext uri="{9D8B030D-6E8A-4147-A177-3AD203B41FA5}">
                      <a16:colId xmlns:a16="http://schemas.microsoft.com/office/drawing/2014/main" val="316359509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8655381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279149890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29026046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469667133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1563307579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676927141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93367210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3353032092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976121157"/>
                    </a:ext>
                  </a:extLst>
                </a:gridCol>
                <a:gridCol w="778105">
                  <a:extLst>
                    <a:ext uri="{9D8B030D-6E8A-4147-A177-3AD203B41FA5}">
                      <a16:colId xmlns:a16="http://schemas.microsoft.com/office/drawing/2014/main" val="2939170791"/>
                    </a:ext>
                  </a:extLst>
                </a:gridCol>
              </a:tblGrid>
              <a:tr h="172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20274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LAA </a:t>
                      </a:r>
                      <a:endParaRPr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LAC 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LAD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LBB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LAF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LAG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LAH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LAY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LWA</a:t>
                      </a:r>
                      <a:endParaRPr kumimoji="1" lang="ja-JP" altLang="en-US" sz="8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934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LWB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(</a:t>
                      </a:r>
                      <a:r>
                        <a:rPr kumimoji="1" lang="ja-JP" altLang="en-US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スクエア</a:t>
                      </a:r>
                      <a:r>
                        <a:rPr kumimoji="1" lang="en-US" altLang="ja-JP" sz="600" dirty="0"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</a:rPr>
                        <a:t>)</a:t>
                      </a:r>
                      <a:endParaRPr kumimoji="1" lang="ja-JP" altLang="en-US" sz="900" dirty="0">
                        <a:latin typeface="游ゴシック Medium" panose="020B0500000000000000" pitchFamily="50" charset="-128"/>
                        <a:ea typeface="游ゴシック Medium" panose="020B0500000000000000" pitchFamily="50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3442330"/>
                  </a:ext>
                </a:extLst>
              </a:tr>
            </a:tbl>
          </a:graphicData>
        </a:graphic>
      </p:graphicFrame>
      <p:sp>
        <p:nvSpPr>
          <p:cNvPr id="9" name="Rectangle 9">
            <a:extLst>
              <a:ext uri="{FF2B5EF4-FFF2-40B4-BE49-F238E27FC236}">
                <a16:creationId xmlns:a16="http://schemas.microsoft.com/office/drawing/2014/main" id="{4EBCF5C7-C519-738A-4A85-3423D6779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976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SPD99999008110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2024.04.01</a:t>
            </a:r>
            <a:r>
              <a:rPr lang="ja-JP" altLang="en-US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pic>
        <p:nvPicPr>
          <p:cNvPr id="10" name="Picture 33">
            <a:extLst>
              <a:ext uri="{FF2B5EF4-FFF2-40B4-BE49-F238E27FC236}">
                <a16:creationId xmlns:a16="http://schemas.microsoft.com/office/drawing/2014/main" id="{A7AD9820-43DC-48D8-4D4A-FC05445CE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50" y="6069965"/>
            <a:ext cx="9556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4">
            <a:extLst>
              <a:ext uri="{FF2B5EF4-FFF2-40B4-BE49-F238E27FC236}">
                <a16:creationId xmlns:a16="http://schemas.microsoft.com/office/drawing/2014/main" id="{5F1E0694-C4E1-3AB5-A97E-A4417C14B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038" y="6058853"/>
            <a:ext cx="7810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テキスト ボックス 15">
            <a:extLst>
              <a:ext uri="{FF2B5EF4-FFF2-40B4-BE49-F238E27FC236}">
                <a16:creationId xmlns:a16="http://schemas.microsoft.com/office/drawing/2014/main" id="{6313FE6E-017C-496B-87B7-DB2C0C512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92" y="6614478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スクエア</a:t>
            </a:r>
            <a: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L</a:t>
            </a:r>
            <a:br>
              <a:rPr lang="en-US" altLang="ja-JP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</a:br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13" name="テキスト ボックス 145">
            <a:extLst>
              <a:ext uri="{FF2B5EF4-FFF2-40B4-BE49-F238E27FC236}">
                <a16:creationId xmlns:a16="http://schemas.microsoft.com/office/drawing/2014/main" id="{00C70C45-5236-2158-8014-C0AC63AF3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555" y="6733540"/>
            <a:ext cx="100540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シャインニッケル</a:t>
            </a:r>
          </a:p>
        </p:txBody>
      </p:sp>
      <p:sp>
        <p:nvSpPr>
          <p:cNvPr id="14" name="テキスト ボックス 147">
            <a:extLst>
              <a:ext uri="{FF2B5EF4-FFF2-40B4-BE49-F238E27FC236}">
                <a16:creationId xmlns:a16="http://schemas.microsoft.com/office/drawing/2014/main" id="{21A56CC1-91CF-8DF3-02A7-2C299B438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207" y="5727860"/>
            <a:ext cx="1005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8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クリエアイボリー</a:t>
            </a:r>
          </a:p>
        </p:txBody>
      </p:sp>
      <p:pic>
        <p:nvPicPr>
          <p:cNvPr id="15" name="Picture 125">
            <a:extLst>
              <a:ext uri="{FF2B5EF4-FFF2-40B4-BE49-F238E27FC236}">
                <a16:creationId xmlns:a16="http://schemas.microsoft.com/office/drawing/2014/main" id="{793D79D9-00B6-FF68-B5BB-B8AB54BE2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202" y="979313"/>
            <a:ext cx="1874567" cy="182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6">
            <a:extLst>
              <a:ext uri="{FF2B5EF4-FFF2-40B4-BE49-F238E27FC236}">
                <a16:creationId xmlns:a16="http://schemas.microsoft.com/office/drawing/2014/main" id="{B2CE803D-3339-9F85-D5A2-AEA8B2CB74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61"/>
          <a:stretch/>
        </p:blipFill>
        <p:spPr bwMode="auto">
          <a:xfrm>
            <a:off x="118307" y="2937540"/>
            <a:ext cx="1866462" cy="173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7">
            <a:extLst>
              <a:ext uri="{FF2B5EF4-FFF2-40B4-BE49-F238E27FC236}">
                <a16:creationId xmlns:a16="http://schemas.microsoft.com/office/drawing/2014/main" id="{219A00F7-BB33-152A-58C0-7A2FA7731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83" y="4826160"/>
            <a:ext cx="8921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図 1">
            <a:extLst>
              <a:ext uri="{FF2B5EF4-FFF2-40B4-BE49-F238E27FC236}">
                <a16:creationId xmlns:a16="http://schemas.microsoft.com/office/drawing/2014/main" id="{786EEDF5-3ABB-6D4B-E30D-12AE62061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316" y="979313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図 2">
            <a:extLst>
              <a:ext uri="{FF2B5EF4-FFF2-40B4-BE49-F238E27FC236}">
                <a16:creationId xmlns:a16="http://schemas.microsoft.com/office/drawing/2014/main" id="{08B2448E-5666-42F0-52FC-81F93E906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316" y="2995791"/>
            <a:ext cx="62470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図 19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CAB11556-C8F7-153B-E8BD-FCD899B06C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39821" y="2995791"/>
            <a:ext cx="624553" cy="1620000"/>
          </a:xfrm>
          <a:prstGeom prst="rect">
            <a:avLst/>
          </a:prstGeom>
        </p:spPr>
      </p:pic>
      <p:pic>
        <p:nvPicPr>
          <p:cNvPr id="21" name="図 20" descr="ドア, 座る, 立つ, 横 が含まれている画像&#10;&#10;自動的に生成された説明">
            <a:extLst>
              <a:ext uri="{FF2B5EF4-FFF2-40B4-BE49-F238E27FC236}">
                <a16:creationId xmlns:a16="http://schemas.microsoft.com/office/drawing/2014/main" id="{A54A2950-5415-2CEE-178C-9BA5D336CA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94082" y="5007294"/>
            <a:ext cx="624553" cy="16200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77D3931D-DD4C-AF26-E6AA-6DB92AE906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74316" y="5016681"/>
            <a:ext cx="624553" cy="16200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815303E3-2B73-323C-5429-BFDC466F549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73219" y="5016681"/>
            <a:ext cx="624553" cy="1620000"/>
          </a:xfrm>
          <a:prstGeom prst="rect">
            <a:avLst/>
          </a:prstGeom>
        </p:spPr>
      </p:pic>
      <p:pic>
        <p:nvPicPr>
          <p:cNvPr id="24" name="図 23" descr="背景パターン&#10;&#10;自動的に生成された説明">
            <a:extLst>
              <a:ext uri="{FF2B5EF4-FFF2-40B4-BE49-F238E27FC236}">
                <a16:creationId xmlns:a16="http://schemas.microsoft.com/office/drawing/2014/main" id="{ED64D931-BFAA-2AB7-BC06-33BC6DB883F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32159" y="5007294"/>
            <a:ext cx="624553" cy="1620000"/>
          </a:xfrm>
          <a:prstGeom prst="rect">
            <a:avLst/>
          </a:prstGeom>
        </p:spPr>
      </p:pic>
      <p:pic>
        <p:nvPicPr>
          <p:cNvPr id="25" name="図 24" descr="ブラインドの窓とドア&#10;&#10;自動的に生成された説明">
            <a:extLst>
              <a:ext uri="{FF2B5EF4-FFF2-40B4-BE49-F238E27FC236}">
                <a16:creationId xmlns:a16="http://schemas.microsoft.com/office/drawing/2014/main" id="{D65534A1-C40A-0EBB-2620-2C57BC54155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06423" y="5007294"/>
            <a:ext cx="624553" cy="1620000"/>
          </a:xfrm>
          <a:prstGeom prst="rect">
            <a:avLst/>
          </a:prstGeom>
        </p:spPr>
      </p:pic>
      <p:pic>
        <p:nvPicPr>
          <p:cNvPr id="26" name="図 25" descr="建物, ドア, フロント, 座る が含まれている画像&#10;&#10;自動的に生成された説明">
            <a:extLst>
              <a:ext uri="{FF2B5EF4-FFF2-40B4-BE49-F238E27FC236}">
                <a16:creationId xmlns:a16="http://schemas.microsoft.com/office/drawing/2014/main" id="{29904B49-B21E-17E3-6C5B-3E1AE5AE259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947587" y="5016681"/>
            <a:ext cx="624553" cy="1620000"/>
          </a:xfrm>
          <a:prstGeom prst="rect">
            <a:avLst/>
          </a:prstGeom>
        </p:spPr>
      </p:pic>
      <p:pic>
        <p:nvPicPr>
          <p:cNvPr id="27" name="図 26" descr="ドアが開いている窓&#10;&#10;自動的に生成された説明">
            <a:extLst>
              <a:ext uri="{FF2B5EF4-FFF2-40B4-BE49-F238E27FC236}">
                <a16:creationId xmlns:a16="http://schemas.microsoft.com/office/drawing/2014/main" id="{C5391B1C-5BCB-2BBF-F59F-D7EAAF28045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47588" y="979313"/>
            <a:ext cx="624553" cy="16200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24E2F61A-2352-7806-A519-DF06E7DCABF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154702" y="979313"/>
            <a:ext cx="624553" cy="16200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083285B7-E47C-FD62-F474-0B531288BE3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262539" y="5020733"/>
            <a:ext cx="624553" cy="1620000"/>
          </a:xfrm>
          <a:prstGeom prst="rect">
            <a:avLst/>
          </a:prstGeom>
        </p:spPr>
      </p:pic>
      <p:pic>
        <p:nvPicPr>
          <p:cNvPr id="30" name="図 29" descr="ドア, 建物, 横, 立つ が含まれている画像&#10;&#10;自動的に生成された説明">
            <a:extLst>
              <a:ext uri="{FF2B5EF4-FFF2-40B4-BE49-F238E27FC236}">
                <a16:creationId xmlns:a16="http://schemas.microsoft.com/office/drawing/2014/main" id="{3C643C31-9C08-18A0-8F85-69369DBE6BD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88275" y="5007294"/>
            <a:ext cx="624553" cy="16200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963BB788-D0BC-1EF1-EB23-CADCC8FAD62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07972" y="5021508"/>
            <a:ext cx="624553" cy="1620000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FE880A66-AAB7-DFBE-8A61-C543FC78FA4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52109" y="5021508"/>
            <a:ext cx="624553" cy="1620000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D7193B1C-BBCD-9642-9738-A610858D2EF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173219" y="2995791"/>
            <a:ext cx="624553" cy="1620000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0AEA9E5F-D601-A49D-4F90-C69818067A0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594083" y="2986481"/>
            <a:ext cx="624553" cy="1620000"/>
          </a:xfrm>
          <a:prstGeom prst="rect">
            <a:avLst/>
          </a:prstGeom>
        </p:spPr>
      </p:pic>
      <p:pic>
        <p:nvPicPr>
          <p:cNvPr id="67" name="図 66" descr="建物, ドア, 横, 座る が含まれている画像&#10;&#10;自動的に生成された説明">
            <a:extLst>
              <a:ext uri="{FF2B5EF4-FFF2-40B4-BE49-F238E27FC236}">
                <a16:creationId xmlns:a16="http://schemas.microsoft.com/office/drawing/2014/main" id="{8E1F8D26-C5A9-E201-B901-C925DEDDB25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813850" y="2995791"/>
            <a:ext cx="624553" cy="1620000"/>
          </a:xfrm>
          <a:prstGeom prst="rect">
            <a:avLst/>
          </a:prstGeom>
        </p:spPr>
      </p:pic>
      <p:pic>
        <p:nvPicPr>
          <p:cNvPr id="68" name="図 67" descr="水, 建物, 座る, 立つ が含まれている画像&#10;&#10;自動的に生成された説明">
            <a:extLst>
              <a:ext uri="{FF2B5EF4-FFF2-40B4-BE49-F238E27FC236}">
                <a16:creationId xmlns:a16="http://schemas.microsoft.com/office/drawing/2014/main" id="{B384EE87-2021-C71E-FF7A-BD2247E5BDE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043807" y="2982178"/>
            <a:ext cx="624553" cy="1620000"/>
          </a:xfrm>
          <a:prstGeom prst="rect">
            <a:avLst/>
          </a:prstGeom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C4180FC5-416C-0ED7-2EF9-6FE0130B167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05792" y="2995791"/>
            <a:ext cx="624553" cy="1620000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74498243-8BCB-9453-F377-447E328A505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707972" y="2995791"/>
            <a:ext cx="624553" cy="1620000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443242C9-C527-F88C-A619-C1B89961A72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156920" y="2995791"/>
            <a:ext cx="624553" cy="1620000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58F25D25-8583-652E-F533-F80B2CE7EE0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594083" y="979313"/>
            <a:ext cx="624553" cy="1620000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9BE456C0-6EA9-B3B6-78A1-87AEC2379F6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813850" y="979313"/>
            <a:ext cx="624553" cy="1620000"/>
          </a:xfrm>
          <a:prstGeom prst="rect">
            <a:avLst/>
          </a:prstGeom>
        </p:spPr>
      </p:pic>
      <p:pic>
        <p:nvPicPr>
          <p:cNvPr id="74" name="図 73" descr="テキスト, ホワイトボード&#10;&#10;自動的に生成された説明">
            <a:extLst>
              <a:ext uri="{FF2B5EF4-FFF2-40B4-BE49-F238E27FC236}">
                <a16:creationId xmlns:a16="http://schemas.microsoft.com/office/drawing/2014/main" id="{CF9E11C3-3550-1715-34F7-6E804FDF2111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045102" y="979313"/>
            <a:ext cx="624553" cy="1620000"/>
          </a:xfrm>
          <a:prstGeom prst="rect">
            <a:avLst/>
          </a:prstGeom>
        </p:spPr>
      </p:pic>
      <p:pic>
        <p:nvPicPr>
          <p:cNvPr id="75" name="図 74">
            <a:extLst>
              <a:ext uri="{FF2B5EF4-FFF2-40B4-BE49-F238E27FC236}">
                <a16:creationId xmlns:a16="http://schemas.microsoft.com/office/drawing/2014/main" id="{089887E8-C8DC-97FD-A278-BE960CE3A5D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509552" y="979313"/>
            <a:ext cx="624553" cy="1620000"/>
          </a:xfrm>
          <a:prstGeom prst="rect">
            <a:avLst/>
          </a:prstGeom>
        </p:spPr>
      </p:pic>
      <p:pic>
        <p:nvPicPr>
          <p:cNvPr id="76" name="図 75">
            <a:extLst>
              <a:ext uri="{FF2B5EF4-FFF2-40B4-BE49-F238E27FC236}">
                <a16:creationId xmlns:a16="http://schemas.microsoft.com/office/drawing/2014/main" id="{90E0BE4A-E2E0-89D1-5D72-19FAEFF240A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926704" y="5021508"/>
            <a:ext cx="624553" cy="1620000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48FACD59-8D52-F5DB-1A7F-50F3A20E64B5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931918" y="979313"/>
            <a:ext cx="624553" cy="1620000"/>
          </a:xfrm>
          <a:prstGeom prst="rect">
            <a:avLst/>
          </a:prstGeom>
        </p:spPr>
      </p:pic>
      <p:pic>
        <p:nvPicPr>
          <p:cNvPr id="78" name="図 77">
            <a:extLst>
              <a:ext uri="{FF2B5EF4-FFF2-40B4-BE49-F238E27FC236}">
                <a16:creationId xmlns:a16="http://schemas.microsoft.com/office/drawing/2014/main" id="{AC7F724C-87B5-579E-A310-B31A3DB54310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726884" y="979313"/>
            <a:ext cx="624553" cy="1620000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4B7262CA-C6CB-8BF9-F6AC-584F9F74119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156047" y="979313"/>
            <a:ext cx="624553" cy="1620000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C432A696-EE09-91A3-9410-C7DF4DD0D286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274798" y="979313"/>
            <a:ext cx="624553" cy="1620000"/>
          </a:xfrm>
          <a:prstGeom prst="rect">
            <a:avLst/>
          </a:prstGeom>
        </p:spPr>
      </p:pic>
      <p:pic>
        <p:nvPicPr>
          <p:cNvPr id="81" name="図 80">
            <a:extLst>
              <a:ext uri="{FF2B5EF4-FFF2-40B4-BE49-F238E27FC236}">
                <a16:creationId xmlns:a16="http://schemas.microsoft.com/office/drawing/2014/main" id="{AD05EF99-9129-FE4F-C514-1DA2D0F1AB5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947586" y="2995791"/>
            <a:ext cx="624553" cy="1620000"/>
          </a:xfrm>
          <a:prstGeom prst="rect">
            <a:avLst/>
          </a:prstGeom>
        </p:spPr>
      </p:pic>
      <p:pic>
        <p:nvPicPr>
          <p:cNvPr id="82" name="図 81">
            <a:extLst>
              <a:ext uri="{FF2B5EF4-FFF2-40B4-BE49-F238E27FC236}">
                <a16:creationId xmlns:a16="http://schemas.microsoft.com/office/drawing/2014/main" id="{E4D306AC-067B-1FD9-C6FB-928813C8683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74799" y="2994183"/>
            <a:ext cx="624553" cy="162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ユーザー設定</PresentationFormat>
  <Paragraphs>46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梅井 咲貴子(Sakiko Umei)</cp:lastModifiedBy>
  <cp:revision>2</cp:revision>
  <dcterms:created xsi:type="dcterms:W3CDTF">2010-09-29T12:55:25Z</dcterms:created>
  <dcterms:modified xsi:type="dcterms:W3CDTF">2024-03-21T01:30:00Z</dcterms:modified>
</cp:coreProperties>
</file>