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5" d="100"/>
          <a:sy n="85" d="100"/>
        </p:scale>
        <p:origin x="1032" y="-9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customschemas.google.com/relationships/presentationmetadata" Target="metadata"/><Relationship Id="rId10" Type="http://schemas.openxmlformats.org/officeDocument/2006/relationships/tableStyles" Target="tableStyles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:notes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9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1:LIXIL（帯なし）">
  <p:cSld name="C-1:LIXIL（帯なし）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1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" name="Google Shape;54;p21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55" name="Google Shape;5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4.jpg"/><Relationship Id="rId18" Type="http://schemas.openxmlformats.org/officeDocument/2006/relationships/image" Target="../media/image29.jpg"/><Relationship Id="rId26" Type="http://schemas.openxmlformats.org/officeDocument/2006/relationships/image" Target="../media/image37.jpg"/><Relationship Id="rId39" Type="http://schemas.openxmlformats.org/officeDocument/2006/relationships/image" Target="../media/image50.png"/><Relationship Id="rId3" Type="http://schemas.openxmlformats.org/officeDocument/2006/relationships/image" Target="../media/image14.png"/><Relationship Id="rId21" Type="http://schemas.openxmlformats.org/officeDocument/2006/relationships/image" Target="../media/image32.jpg"/><Relationship Id="rId34" Type="http://schemas.openxmlformats.org/officeDocument/2006/relationships/image" Target="../media/image45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17" Type="http://schemas.openxmlformats.org/officeDocument/2006/relationships/image" Target="../media/image28.jpg"/><Relationship Id="rId25" Type="http://schemas.openxmlformats.org/officeDocument/2006/relationships/image" Target="../media/image36.jpg"/><Relationship Id="rId33" Type="http://schemas.openxmlformats.org/officeDocument/2006/relationships/image" Target="../media/image44.jpeg"/><Relationship Id="rId38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jpg"/><Relationship Id="rId20" Type="http://schemas.openxmlformats.org/officeDocument/2006/relationships/image" Target="../media/image31.jpg"/><Relationship Id="rId29" Type="http://schemas.openxmlformats.org/officeDocument/2006/relationships/image" Target="../media/image40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11" Type="http://schemas.openxmlformats.org/officeDocument/2006/relationships/image" Target="../media/image22.jpg"/><Relationship Id="rId24" Type="http://schemas.openxmlformats.org/officeDocument/2006/relationships/image" Target="../media/image35.jpg"/><Relationship Id="rId32" Type="http://schemas.openxmlformats.org/officeDocument/2006/relationships/image" Target="../media/image43.jpeg"/><Relationship Id="rId37" Type="http://schemas.openxmlformats.org/officeDocument/2006/relationships/image" Target="../media/image48.emf"/><Relationship Id="rId40" Type="http://schemas.openxmlformats.org/officeDocument/2006/relationships/image" Target="../media/image51.png"/><Relationship Id="rId5" Type="http://schemas.openxmlformats.org/officeDocument/2006/relationships/image" Target="../media/image16.jpeg"/><Relationship Id="rId15" Type="http://schemas.openxmlformats.org/officeDocument/2006/relationships/image" Target="../media/image26.jpg"/><Relationship Id="rId23" Type="http://schemas.openxmlformats.org/officeDocument/2006/relationships/image" Target="../media/image34.jpg"/><Relationship Id="rId28" Type="http://schemas.openxmlformats.org/officeDocument/2006/relationships/image" Target="../media/image39.jpg"/><Relationship Id="rId36" Type="http://schemas.openxmlformats.org/officeDocument/2006/relationships/image" Target="../media/image47.png"/><Relationship Id="rId10" Type="http://schemas.openxmlformats.org/officeDocument/2006/relationships/image" Target="../media/image21.jpg"/><Relationship Id="rId19" Type="http://schemas.openxmlformats.org/officeDocument/2006/relationships/image" Target="../media/image30.jpg"/><Relationship Id="rId31" Type="http://schemas.openxmlformats.org/officeDocument/2006/relationships/image" Target="../media/image42.jpeg"/><Relationship Id="rId4" Type="http://schemas.openxmlformats.org/officeDocument/2006/relationships/image" Target="../media/image15.png"/><Relationship Id="rId9" Type="http://schemas.openxmlformats.org/officeDocument/2006/relationships/image" Target="../media/image20.jpg"/><Relationship Id="rId14" Type="http://schemas.openxmlformats.org/officeDocument/2006/relationships/image" Target="../media/image25.jpg"/><Relationship Id="rId22" Type="http://schemas.openxmlformats.org/officeDocument/2006/relationships/image" Target="../media/image33.jpg"/><Relationship Id="rId27" Type="http://schemas.openxmlformats.org/officeDocument/2006/relationships/image" Target="../media/image38.jpg"/><Relationship Id="rId30" Type="http://schemas.openxmlformats.org/officeDocument/2006/relationships/image" Target="../media/image41.jpg"/><Relationship Id="rId35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8"/>
          <p:cNvSpPr/>
          <p:nvPr/>
        </p:nvSpPr>
        <p:spPr>
          <a:xfrm>
            <a:off x="-1828801" y="0"/>
            <a:ext cx="1623061" cy="227457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C-1:LIXIL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（帯なし）</a:t>
            </a: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※2枚目以降、帯なしで作成する場合に使用する。</a:t>
            </a:r>
            <a:endParaRPr/>
          </a:p>
        </p:txBody>
      </p:sp>
      <p:sp>
        <p:nvSpPr>
          <p:cNvPr id="2" name="Text Box 1039">
            <a:extLst>
              <a:ext uri="{FF2B5EF4-FFF2-40B4-BE49-F238E27FC236}">
                <a16:creationId xmlns:a16="http://schemas.microsoft.com/office/drawing/2014/main" id="{854E543C-0459-093E-7678-97ABC2973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112995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お客様名■■■■■様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D19B4907-AF73-8893-9071-AD4DEDF8F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SPD99999008111</a:t>
            </a:r>
          </a:p>
          <a:p>
            <a:pPr lvl="0">
              <a:spcBef>
                <a:spcPts val="0"/>
              </a:spcBef>
              <a:buClr>
                <a:schemeClr val="dk2"/>
              </a:buClr>
              <a:buSzPts val="600"/>
              <a:buNone/>
            </a:pPr>
            <a:r>
              <a:rPr lang="en-US" altLang="ja-JP" sz="600" dirty="0">
                <a:solidFill>
                  <a:schemeClr val="dk2"/>
                </a:solidFill>
                <a:latin typeface="Arial"/>
                <a:ea typeface="Arial"/>
              </a:rPr>
              <a:t>2025.02.20</a:t>
            </a:r>
            <a:r>
              <a:rPr lang="ja-JP" altLang="en-US" sz="600" dirty="0">
                <a:solidFill>
                  <a:schemeClr val="dk2"/>
                </a:solidFill>
                <a:latin typeface="Arial"/>
                <a:ea typeface="Arial"/>
              </a:rPr>
              <a:t>発行</a:t>
            </a:r>
            <a:endParaRPr lang="ja-JP" altLang="en-US" sz="1400" dirty="0">
              <a:solidFill>
                <a:srgbClr val="000000"/>
              </a:solidFill>
              <a:latin typeface="Arial"/>
              <a:ea typeface="Arial"/>
            </a:endParaRPr>
          </a:p>
        </p:txBody>
      </p:sp>
      <p:graphicFrame>
        <p:nvGraphicFramePr>
          <p:cNvPr id="4" name="表 2">
            <a:extLst>
              <a:ext uri="{FF2B5EF4-FFF2-40B4-BE49-F238E27FC236}">
                <a16:creationId xmlns:a16="http://schemas.microsoft.com/office/drawing/2014/main" id="{76F4F370-DD11-FF64-8D3B-31F87D0E89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399492"/>
              </p:ext>
            </p:extLst>
          </p:nvPr>
        </p:nvGraphicFramePr>
        <p:xfrm>
          <a:off x="2057257" y="4944673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LGK 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LGL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LGM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LGN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LGR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LGZ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LTA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オーバル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5" name="表 2">
            <a:extLst>
              <a:ext uri="{FF2B5EF4-FFF2-40B4-BE49-F238E27FC236}">
                <a16:creationId xmlns:a16="http://schemas.microsoft.com/office/drawing/2014/main" id="{87B2DBA9-F016-0302-5116-F526FCE2A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94287"/>
              </p:ext>
            </p:extLst>
          </p:nvPr>
        </p:nvGraphicFramePr>
        <p:xfrm>
          <a:off x="2057257" y="2937540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LGD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LHC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LGF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LGJ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6" name="表 2">
            <a:extLst>
              <a:ext uri="{FF2B5EF4-FFF2-40B4-BE49-F238E27FC236}">
                <a16:creationId xmlns:a16="http://schemas.microsoft.com/office/drawing/2014/main" id="{EDF13B66-F3C1-1B3A-21A4-CC6FF9E667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779535"/>
              </p:ext>
            </p:extLst>
          </p:nvPr>
        </p:nvGraphicFramePr>
        <p:xfrm>
          <a:off x="2057258" y="930407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LAD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LBB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LAF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LWB</a:t>
                      </a:r>
                      <a:r>
                        <a:rPr kumimoji="1" lang="en-US" altLang="ja-JP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(</a:t>
                      </a:r>
                      <a:r>
                        <a:rPr kumimoji="1" lang="ja-JP" alt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スクエア</a:t>
                      </a:r>
                      <a:r>
                        <a:rPr kumimoji="1" lang="en-US" altLang="ja-JP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+mn-cs"/>
                        </a:rPr>
                        <a:t>)</a:t>
                      </a:r>
                      <a:endParaRPr kumimoji="1" lang="ja-JP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pic>
        <p:nvPicPr>
          <p:cNvPr id="7" name="Picture 68">
            <a:extLst>
              <a:ext uri="{FF2B5EF4-FFF2-40B4-BE49-F238E27FC236}">
                <a16:creationId xmlns:a16="http://schemas.microsoft.com/office/drawing/2014/main" id="{E8AFA12C-8218-B8E5-ABE0-80239FA99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04" y="4809808"/>
            <a:ext cx="8921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0">
            <a:extLst>
              <a:ext uri="{FF2B5EF4-FFF2-40B4-BE49-F238E27FC236}">
                <a16:creationId xmlns:a16="http://schemas.microsoft.com/office/drawing/2014/main" id="{B66CC8E6-C46F-1B70-1C4B-F825797ACF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5" t="6248" r="6813" b="15437"/>
          <a:stretch/>
        </p:blipFill>
        <p:spPr bwMode="auto">
          <a:xfrm>
            <a:off x="57359" y="970219"/>
            <a:ext cx="1814154" cy="174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図 2">
            <a:extLst>
              <a:ext uri="{FF2B5EF4-FFF2-40B4-BE49-F238E27FC236}">
                <a16:creationId xmlns:a16="http://schemas.microsoft.com/office/drawing/2014/main" id="{5797BF47-FAA8-430D-8160-855BB5679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74" y="983610"/>
            <a:ext cx="62402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図 4">
            <a:extLst>
              <a:ext uri="{FF2B5EF4-FFF2-40B4-BE49-F238E27FC236}">
                <a16:creationId xmlns:a16="http://schemas.microsoft.com/office/drawing/2014/main" id="{12D69965-47FD-45DD-2FAB-E1B1B1A0A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734" y="2977774"/>
            <a:ext cx="62470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 descr="背景パターン&#10;&#10;自動的に生成された説明">
            <a:extLst>
              <a:ext uri="{FF2B5EF4-FFF2-40B4-BE49-F238E27FC236}">
                <a16:creationId xmlns:a16="http://schemas.microsoft.com/office/drawing/2014/main" id="{C4351EED-816C-2E83-1D2B-DF939F52E7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1627" y="5005400"/>
            <a:ext cx="626684" cy="16200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ACF36A9F-F633-BB65-BB39-9C37BBA6BF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0476" y="4995473"/>
            <a:ext cx="624553" cy="1620000"/>
          </a:xfrm>
          <a:prstGeom prst="rect">
            <a:avLst/>
          </a:prstGeom>
        </p:spPr>
      </p:pic>
      <p:pic>
        <p:nvPicPr>
          <p:cNvPr id="13" name="図 12" descr="ファイル, 家具, シャワー, ゾウ が含まれている画像&#10;&#10;自動的に生成された説明">
            <a:extLst>
              <a:ext uri="{FF2B5EF4-FFF2-40B4-BE49-F238E27FC236}">
                <a16:creationId xmlns:a16="http://schemas.microsoft.com/office/drawing/2014/main" id="{39B93AE4-2B04-89C9-A6A8-E108329D79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69223" y="5005400"/>
            <a:ext cx="624553" cy="162000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A6EDB878-6D51-B451-62F1-9C967051A5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04320" y="5021410"/>
            <a:ext cx="624553" cy="1620000"/>
          </a:xfrm>
          <a:prstGeom prst="rect">
            <a:avLst/>
          </a:prstGeom>
        </p:spPr>
      </p:pic>
      <p:pic>
        <p:nvPicPr>
          <p:cNvPr id="15" name="図 14" descr="ブラインドの窓とドア&#10;&#10;自動的に生成された説明">
            <a:extLst>
              <a:ext uri="{FF2B5EF4-FFF2-40B4-BE49-F238E27FC236}">
                <a16:creationId xmlns:a16="http://schemas.microsoft.com/office/drawing/2014/main" id="{466B0DD8-1FC4-235D-C522-D1CE2AAB571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27021" y="5015750"/>
            <a:ext cx="624553" cy="1620000"/>
          </a:xfrm>
          <a:prstGeom prst="rect">
            <a:avLst/>
          </a:prstGeom>
        </p:spPr>
      </p:pic>
      <p:pic>
        <p:nvPicPr>
          <p:cNvPr id="16" name="図 15" descr="ドア, 戸棚, ミラー が含まれている画像&#10;&#10;自動的に生成された説明">
            <a:extLst>
              <a:ext uri="{FF2B5EF4-FFF2-40B4-BE49-F238E27FC236}">
                <a16:creationId xmlns:a16="http://schemas.microsoft.com/office/drawing/2014/main" id="{C01A455E-8B45-2646-CD73-ADE8AD81750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06800" y="5009268"/>
            <a:ext cx="624553" cy="162000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9366DC57-5569-F222-F1CC-FE4F0C4037A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06800" y="983610"/>
            <a:ext cx="624553" cy="1620000"/>
          </a:xfrm>
          <a:prstGeom prst="rect">
            <a:avLst/>
          </a:prstGeom>
        </p:spPr>
      </p:pic>
      <p:pic>
        <p:nvPicPr>
          <p:cNvPr id="18" name="図 17" descr="木製のドア&#10;&#10;自動的に生成された説明">
            <a:extLst>
              <a:ext uri="{FF2B5EF4-FFF2-40B4-BE49-F238E27FC236}">
                <a16:creationId xmlns:a16="http://schemas.microsoft.com/office/drawing/2014/main" id="{AF69C28F-6D02-5F06-9DC3-0DA549B8349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22733" y="998397"/>
            <a:ext cx="624553" cy="1620000"/>
          </a:xfrm>
          <a:prstGeom prst="rect">
            <a:avLst/>
          </a:prstGeom>
        </p:spPr>
      </p:pic>
      <p:pic>
        <p:nvPicPr>
          <p:cNvPr id="19" name="図 18" descr="戸棚, 屋内, 建物, 木製 が含まれている画像&#10;&#10;自動的に生成された説明">
            <a:extLst>
              <a:ext uri="{FF2B5EF4-FFF2-40B4-BE49-F238E27FC236}">
                <a16:creationId xmlns:a16="http://schemas.microsoft.com/office/drawing/2014/main" id="{9EF19520-A2E0-07F5-AAF7-0EE05959035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49333" y="5015750"/>
            <a:ext cx="624553" cy="16200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69708F6B-F617-FC31-BCD0-A34C212EFDB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01576" y="5009268"/>
            <a:ext cx="624553" cy="16200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0B4E0917-B2E7-1285-7CAA-65085CBA4C1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684033" y="5015750"/>
            <a:ext cx="624553" cy="1620000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B084B18F-D539-EEA8-28A7-4D5F2D7D02C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923979" y="5015750"/>
            <a:ext cx="624553" cy="16200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6779D5E9-6794-E34F-43B1-3FEA60A2853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35129" y="5015750"/>
            <a:ext cx="624553" cy="1620000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8E262CED-66A0-3782-A082-C0B4FD92004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139156" y="2982537"/>
            <a:ext cx="624553" cy="1620000"/>
          </a:xfrm>
          <a:prstGeom prst="rect">
            <a:avLst/>
          </a:prstGeom>
        </p:spPr>
      </p:pic>
      <p:pic>
        <p:nvPicPr>
          <p:cNvPr id="25" name="図 24" descr="木製, 建物, ドア, 電車 が含まれている画像&#10;&#10;自動的に生成された説明">
            <a:extLst>
              <a:ext uri="{FF2B5EF4-FFF2-40B4-BE49-F238E27FC236}">
                <a16:creationId xmlns:a16="http://schemas.microsoft.com/office/drawing/2014/main" id="{3AE6F39A-A469-2ABB-B7E4-BE851FAC29C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800652" y="2969837"/>
            <a:ext cx="624553" cy="1620000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4A57B54A-1909-BE58-C8F7-F307F24E616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038271" y="2969837"/>
            <a:ext cx="624553" cy="1620000"/>
          </a:xfrm>
          <a:prstGeom prst="rect">
            <a:avLst/>
          </a:prstGeom>
        </p:spPr>
      </p:pic>
      <p:pic>
        <p:nvPicPr>
          <p:cNvPr id="27" name="図 26" descr="家具, ファイル, 座る, 大きい が含まれている画像&#10;&#10;自動的に生成された説明">
            <a:extLst>
              <a:ext uri="{FF2B5EF4-FFF2-40B4-BE49-F238E27FC236}">
                <a16:creationId xmlns:a16="http://schemas.microsoft.com/office/drawing/2014/main" id="{91B87133-6BEF-59B5-CE49-CB006BBE09A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5285" y="2977774"/>
            <a:ext cx="624553" cy="162000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3E7E302C-5B12-38D4-BA5D-899BFC6BD74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699420" y="2977774"/>
            <a:ext cx="624553" cy="1620000"/>
          </a:xfrm>
          <a:prstGeom prst="rect">
            <a:avLst/>
          </a:prstGeom>
        </p:spPr>
      </p:pic>
      <p:pic>
        <p:nvPicPr>
          <p:cNvPr id="29" name="図 28" descr="座る, シャワー, 大きい, 横 が含まれている画像&#10;&#10;自動的に生成された説明">
            <a:extLst>
              <a:ext uri="{FF2B5EF4-FFF2-40B4-BE49-F238E27FC236}">
                <a16:creationId xmlns:a16="http://schemas.microsoft.com/office/drawing/2014/main" id="{EA835F3C-690B-6E79-7223-7791F1FE1D1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939809" y="2977774"/>
            <a:ext cx="624553" cy="162000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D3A7C3D1-345D-5D8C-B1D5-B5B0521CA2A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122200" y="2977774"/>
            <a:ext cx="624553" cy="1620000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1FC529AA-245F-46AF-4A04-5614AFED464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604321" y="983610"/>
            <a:ext cx="624553" cy="1620000"/>
          </a:xfrm>
          <a:prstGeom prst="rect">
            <a:avLst/>
          </a:prstGeom>
        </p:spPr>
      </p:pic>
      <p:pic>
        <p:nvPicPr>
          <p:cNvPr id="64" name="図 63">
            <a:extLst>
              <a:ext uri="{FF2B5EF4-FFF2-40B4-BE49-F238E27FC236}">
                <a16:creationId xmlns:a16="http://schemas.microsoft.com/office/drawing/2014/main" id="{274DE829-BEAE-9493-BE49-B612EFF1AB8F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796406" y="975994"/>
            <a:ext cx="624553" cy="1620000"/>
          </a:xfrm>
          <a:prstGeom prst="rect">
            <a:avLst/>
          </a:prstGeom>
        </p:spPr>
      </p:pic>
      <p:pic>
        <p:nvPicPr>
          <p:cNvPr id="65" name="図 64">
            <a:extLst>
              <a:ext uri="{FF2B5EF4-FFF2-40B4-BE49-F238E27FC236}">
                <a16:creationId xmlns:a16="http://schemas.microsoft.com/office/drawing/2014/main" id="{DC089238-D731-4C3E-76DB-12B07836991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038270" y="975994"/>
            <a:ext cx="624553" cy="1620000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0172C2CD-0F93-253F-FE00-C85EE340884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435862" y="975994"/>
            <a:ext cx="624553" cy="1620000"/>
          </a:xfrm>
          <a:prstGeom prst="rect">
            <a:avLst/>
          </a:prstGeom>
        </p:spPr>
      </p:pic>
      <p:pic>
        <p:nvPicPr>
          <p:cNvPr id="67" name="図 66">
            <a:extLst>
              <a:ext uri="{FF2B5EF4-FFF2-40B4-BE49-F238E27FC236}">
                <a16:creationId xmlns:a16="http://schemas.microsoft.com/office/drawing/2014/main" id="{4E8CE983-7442-61AB-99C1-60637F9B1805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580869" y="2977774"/>
            <a:ext cx="624553" cy="1620000"/>
          </a:xfrm>
          <a:prstGeom prst="rect">
            <a:avLst/>
          </a:prstGeom>
        </p:spPr>
      </p:pic>
      <p:pic>
        <p:nvPicPr>
          <p:cNvPr id="68" name="図 67">
            <a:extLst>
              <a:ext uri="{FF2B5EF4-FFF2-40B4-BE49-F238E27FC236}">
                <a16:creationId xmlns:a16="http://schemas.microsoft.com/office/drawing/2014/main" id="{D5AFE871-CF1D-A231-EDC6-9354FCC6BA1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635743" y="975994"/>
            <a:ext cx="624553" cy="1620000"/>
          </a:xfrm>
          <a:prstGeom prst="rect">
            <a:avLst/>
          </a:prstGeom>
        </p:spPr>
      </p:pic>
      <p:pic>
        <p:nvPicPr>
          <p:cNvPr id="69" name="図 68">
            <a:extLst>
              <a:ext uri="{FF2B5EF4-FFF2-40B4-BE49-F238E27FC236}">
                <a16:creationId xmlns:a16="http://schemas.microsoft.com/office/drawing/2014/main" id="{812C0D5A-7377-BA49-92DD-679FF36CF729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855110" y="967873"/>
            <a:ext cx="639474" cy="1620000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F4E1BC3D-1A28-8728-28C5-3390E0C2050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124139" y="976993"/>
            <a:ext cx="624553" cy="1620000"/>
          </a:xfrm>
          <a:prstGeom prst="rect">
            <a:avLst/>
          </a:prstGeom>
        </p:spPr>
      </p:pic>
      <p:pic>
        <p:nvPicPr>
          <p:cNvPr id="71" name="Picture 33">
            <a:extLst>
              <a:ext uri="{FF2B5EF4-FFF2-40B4-BE49-F238E27FC236}">
                <a16:creationId xmlns:a16="http://schemas.microsoft.com/office/drawing/2014/main" id="{66B9ADE3-D4B8-5FB1-8FFD-A583947EFE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0" y="6069965"/>
            <a:ext cx="95567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34">
            <a:extLst>
              <a:ext uri="{FF2B5EF4-FFF2-40B4-BE49-F238E27FC236}">
                <a16:creationId xmlns:a16="http://schemas.microsoft.com/office/drawing/2014/main" id="{7BE69B8A-BA03-4351-ADBE-CAE9A906D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788" y="6058853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テキスト ボックス 15">
            <a:extLst>
              <a:ext uri="{FF2B5EF4-FFF2-40B4-BE49-F238E27FC236}">
                <a16:creationId xmlns:a16="http://schemas.microsoft.com/office/drawing/2014/main" id="{5DABC07F-49AE-4284-EEAD-3C08D9F31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042" y="6614478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スクエア</a:t>
            </a:r>
            <a:r>
              <a:rPr lang="en-US" altLang="ja-JP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L</a:t>
            </a:r>
            <a:br>
              <a:rPr lang="en-US" altLang="ja-JP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</a:br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sp>
        <p:nvSpPr>
          <p:cNvPr id="74" name="テキスト ボックス 145">
            <a:extLst>
              <a:ext uri="{FF2B5EF4-FFF2-40B4-BE49-F238E27FC236}">
                <a16:creationId xmlns:a16="http://schemas.microsoft.com/office/drawing/2014/main" id="{30EB1222-B5B6-9A48-54B0-8AC6B2408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305" y="6733540"/>
            <a:ext cx="100540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sp>
        <p:nvSpPr>
          <p:cNvPr id="75" name="テキスト ボックス 147">
            <a:extLst>
              <a:ext uri="{FF2B5EF4-FFF2-40B4-BE49-F238E27FC236}">
                <a16:creationId xmlns:a16="http://schemas.microsoft.com/office/drawing/2014/main" id="{BBEC90EF-41F5-9FDC-B973-8CCF137482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549" y="5727860"/>
            <a:ext cx="80021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クリエペール</a:t>
            </a:r>
          </a:p>
        </p:txBody>
      </p:sp>
      <p:pic>
        <p:nvPicPr>
          <p:cNvPr id="76" name="図 75">
            <a:extLst>
              <a:ext uri="{FF2B5EF4-FFF2-40B4-BE49-F238E27FC236}">
                <a16:creationId xmlns:a16="http://schemas.microsoft.com/office/drawing/2014/main" id="{19E2768F-5A76-09ED-8ABF-3279A0C04C99}"/>
              </a:ext>
            </a:extLst>
          </p:cNvPr>
          <p:cNvPicPr>
            <a:picLocks noChangeAspect="1"/>
          </p:cNvPicPr>
          <p:nvPr/>
        </p:nvPicPr>
        <p:blipFill rotWithShape="1">
          <a:blip r:embed="rId37"/>
          <a:srcRect t="9750" r="25509" b="12987"/>
          <a:stretch/>
        </p:blipFill>
        <p:spPr>
          <a:xfrm>
            <a:off x="77359" y="2840443"/>
            <a:ext cx="1814154" cy="1776883"/>
          </a:xfrm>
          <a:prstGeom prst="rect">
            <a:avLst/>
          </a:prstGeom>
        </p:spPr>
      </p:pic>
      <p:pic>
        <p:nvPicPr>
          <p:cNvPr id="77" name="図 76">
            <a:extLst>
              <a:ext uri="{FF2B5EF4-FFF2-40B4-BE49-F238E27FC236}">
                <a16:creationId xmlns:a16="http://schemas.microsoft.com/office/drawing/2014/main" id="{8B212C3B-C09A-4C92-EE10-8F750FA69F3A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246159" y="975994"/>
            <a:ext cx="624553" cy="1620000"/>
          </a:xfrm>
          <a:prstGeom prst="rect">
            <a:avLst/>
          </a:prstGeom>
        </p:spPr>
      </p:pic>
      <p:pic>
        <p:nvPicPr>
          <p:cNvPr id="78" name="図 77">
            <a:extLst>
              <a:ext uri="{FF2B5EF4-FFF2-40B4-BE49-F238E27FC236}">
                <a16:creationId xmlns:a16="http://schemas.microsoft.com/office/drawing/2014/main" id="{7BFD813D-C787-4B84-EB1D-28715111EDBC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9909871" y="2982537"/>
            <a:ext cx="624553" cy="1620000"/>
          </a:xfrm>
          <a:prstGeom prst="rect">
            <a:avLst/>
          </a:prstGeom>
        </p:spPr>
      </p:pic>
      <p:pic>
        <p:nvPicPr>
          <p:cNvPr id="79" name="図 78">
            <a:extLst>
              <a:ext uri="{FF2B5EF4-FFF2-40B4-BE49-F238E27FC236}">
                <a16:creationId xmlns:a16="http://schemas.microsoft.com/office/drawing/2014/main" id="{23B2CAA5-7325-46FB-6C7D-20B6FA7367C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247860" y="2977774"/>
            <a:ext cx="624553" cy="1620000"/>
          </a:xfrm>
          <a:prstGeom prst="rect">
            <a:avLst/>
          </a:prstGeom>
        </p:spPr>
      </p:pic>
      <p:sp>
        <p:nvSpPr>
          <p:cNvPr id="80" name="Text Box 1039">
            <a:extLst>
              <a:ext uri="{FF2B5EF4-FFF2-40B4-BE49-F238E27FC236}">
                <a16:creationId xmlns:a16="http://schemas.microsoft.com/office/drawing/2014/main" id="{E556B841-30DB-EA99-8ADD-A8A7E3E44D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20261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 室内建具</a:t>
            </a:r>
          </a:p>
        </p:txBody>
      </p:sp>
      <p:sp>
        <p:nvSpPr>
          <p:cNvPr id="81" name="Text Box 1039">
            <a:extLst>
              <a:ext uri="{FF2B5EF4-FFF2-40B4-BE49-F238E27FC236}">
                <a16:creationId xmlns:a16="http://schemas.microsoft.com/office/drawing/2014/main" id="{071671EC-E611-5BE8-A6FB-A8711A18E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0599" y="335280"/>
            <a:ext cx="39305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S</a:t>
            </a:r>
            <a:r>
              <a:rPr lang="ja-JP" altLang="en-US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 デザイン一覧</a:t>
            </a:r>
          </a:p>
        </p:txBody>
      </p:sp>
      <p:sp>
        <p:nvSpPr>
          <p:cNvPr id="82" name="Text Box 1039">
            <a:extLst>
              <a:ext uri="{FF2B5EF4-FFF2-40B4-BE49-F238E27FC236}">
                <a16:creationId xmlns:a16="http://schemas.microsoft.com/office/drawing/2014/main" id="{827B3CF8-4E3C-E9FD-DC89-244784E155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827" y="501650"/>
            <a:ext cx="107721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クリエペール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91</Words>
  <Application>Microsoft Office PowerPoint</Application>
  <PresentationFormat>ユーザー設定</PresentationFormat>
  <Paragraphs>46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</vt:lpstr>
      <vt:lpstr>游ゴシック Medium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佐藤 衿香(Erika Sato)</cp:lastModifiedBy>
  <cp:revision>4</cp:revision>
  <dcterms:created xsi:type="dcterms:W3CDTF">2010-09-29T12:55:25Z</dcterms:created>
  <dcterms:modified xsi:type="dcterms:W3CDTF">2025-02-19T23:56:06Z</dcterms:modified>
</cp:coreProperties>
</file>