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44" y="-1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18" Type="http://schemas.openxmlformats.org/officeDocument/2006/relationships/image" Target="../media/image29.jpg"/><Relationship Id="rId26" Type="http://schemas.openxmlformats.org/officeDocument/2006/relationships/image" Target="../media/image37.jp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jpg"/><Relationship Id="rId34" Type="http://schemas.openxmlformats.org/officeDocument/2006/relationships/image" Target="../media/image45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5" Type="http://schemas.openxmlformats.org/officeDocument/2006/relationships/image" Target="../media/image36.jpg"/><Relationship Id="rId33" Type="http://schemas.openxmlformats.org/officeDocument/2006/relationships/image" Target="../media/image44.jpe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jpg"/><Relationship Id="rId24" Type="http://schemas.openxmlformats.org/officeDocument/2006/relationships/image" Target="../media/image35.jpg"/><Relationship Id="rId32" Type="http://schemas.openxmlformats.org/officeDocument/2006/relationships/image" Target="../media/image43.jpeg"/><Relationship Id="rId37" Type="http://schemas.openxmlformats.org/officeDocument/2006/relationships/image" Target="../media/image48.emf"/><Relationship Id="rId40" Type="http://schemas.openxmlformats.org/officeDocument/2006/relationships/image" Target="../media/image51.png"/><Relationship Id="rId5" Type="http://schemas.openxmlformats.org/officeDocument/2006/relationships/image" Target="../media/image16.jpeg"/><Relationship Id="rId15" Type="http://schemas.openxmlformats.org/officeDocument/2006/relationships/image" Target="../media/image26.jpg"/><Relationship Id="rId23" Type="http://schemas.openxmlformats.org/officeDocument/2006/relationships/image" Target="../media/image34.jpg"/><Relationship Id="rId28" Type="http://schemas.openxmlformats.org/officeDocument/2006/relationships/image" Target="../media/image39.jpg"/><Relationship Id="rId36" Type="http://schemas.openxmlformats.org/officeDocument/2006/relationships/image" Target="../media/image47.png"/><Relationship Id="rId10" Type="http://schemas.openxmlformats.org/officeDocument/2006/relationships/image" Target="../media/image21.jpg"/><Relationship Id="rId19" Type="http://schemas.openxmlformats.org/officeDocument/2006/relationships/image" Target="../media/image30.jpg"/><Relationship Id="rId31" Type="http://schemas.openxmlformats.org/officeDocument/2006/relationships/image" Target="../media/image42.jpg"/><Relationship Id="rId4" Type="http://schemas.openxmlformats.org/officeDocument/2006/relationships/image" Target="../media/image15.png"/><Relationship Id="rId9" Type="http://schemas.openxmlformats.org/officeDocument/2006/relationships/image" Target="../media/image20.jpg"/><Relationship Id="rId14" Type="http://schemas.openxmlformats.org/officeDocument/2006/relationships/image" Target="../media/image25.jpg"/><Relationship Id="rId22" Type="http://schemas.openxmlformats.org/officeDocument/2006/relationships/image" Target="../media/image33.jpg"/><Relationship Id="rId27" Type="http://schemas.openxmlformats.org/officeDocument/2006/relationships/image" Target="../media/image38.jpg"/><Relationship Id="rId30" Type="http://schemas.openxmlformats.org/officeDocument/2006/relationships/image" Target="../media/image41.jpg"/><Relationship Id="rId35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2E0A0023-C123-EB97-C144-AD0823123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112995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332985FE-02AC-2CDA-E298-016F3B0CF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20261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室内建具</a:t>
            </a:r>
          </a:p>
        </p:txBody>
      </p:sp>
      <p:sp>
        <p:nvSpPr>
          <p:cNvPr id="4" name="Text Box 1039">
            <a:extLst>
              <a:ext uri="{FF2B5EF4-FFF2-40B4-BE49-F238E27FC236}">
                <a16:creationId xmlns:a16="http://schemas.microsoft.com/office/drawing/2014/main" id="{3F948FF5-A4E8-6DB1-461B-4E50B4516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5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7BFB0076-7CAA-350E-F8E9-811944CCD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827" y="501650"/>
            <a:ext cx="107721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クリエダーク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5E37322D-9746-E2B6-E1A7-35EDCDBFD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SPD99999008115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2024.04.01</a:t>
            </a:r>
            <a:r>
              <a:rPr lang="ja-JP" altLang="en-US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graphicFrame>
        <p:nvGraphicFramePr>
          <p:cNvPr id="83" name="表 2">
            <a:extLst>
              <a:ext uri="{FF2B5EF4-FFF2-40B4-BE49-F238E27FC236}">
                <a16:creationId xmlns:a16="http://schemas.microsoft.com/office/drawing/2014/main" id="{40252686-68D5-6CC2-38C9-F02D15D8D5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803769"/>
              </p:ext>
            </p:extLst>
          </p:nvPr>
        </p:nvGraphicFramePr>
        <p:xfrm>
          <a:off x="207650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84" name="表 2">
            <a:extLst>
              <a:ext uri="{FF2B5EF4-FFF2-40B4-BE49-F238E27FC236}">
                <a16:creationId xmlns:a16="http://schemas.microsoft.com/office/drawing/2014/main" id="{B04E4551-2B70-7277-B253-16758BF0A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232286"/>
              </p:ext>
            </p:extLst>
          </p:nvPr>
        </p:nvGraphicFramePr>
        <p:xfrm>
          <a:off x="207650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88" name="表 2">
            <a:extLst>
              <a:ext uri="{FF2B5EF4-FFF2-40B4-BE49-F238E27FC236}">
                <a16:creationId xmlns:a16="http://schemas.microsoft.com/office/drawing/2014/main" id="{785D213A-ADBC-CAC7-19B7-35662EFD7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623166"/>
              </p:ext>
            </p:extLst>
          </p:nvPr>
        </p:nvGraphicFramePr>
        <p:xfrm>
          <a:off x="207650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LWA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LWB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スクエア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)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89" name="Picture 63">
            <a:extLst>
              <a:ext uri="{FF2B5EF4-FFF2-40B4-BE49-F238E27FC236}">
                <a16:creationId xmlns:a16="http://schemas.microsoft.com/office/drawing/2014/main" id="{596F956C-EE16-72E2-CA7B-B86878E7C1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7" t="7266" r="14444" b="18834"/>
          <a:stretch/>
        </p:blipFill>
        <p:spPr bwMode="auto">
          <a:xfrm>
            <a:off x="92905" y="977760"/>
            <a:ext cx="1809750" cy="176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64">
            <a:extLst>
              <a:ext uri="{FF2B5EF4-FFF2-40B4-BE49-F238E27FC236}">
                <a16:creationId xmlns:a16="http://schemas.microsoft.com/office/drawing/2014/main" id="{4DCF759D-3B01-3E65-5AEA-077DE18F9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83" y="4792167"/>
            <a:ext cx="8937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図 2">
            <a:extLst>
              <a:ext uri="{FF2B5EF4-FFF2-40B4-BE49-F238E27FC236}">
                <a16:creationId xmlns:a16="http://schemas.microsoft.com/office/drawing/2014/main" id="{1E18474A-E1C1-6ECA-F9F3-523EE8201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575" y="981888"/>
            <a:ext cx="62402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図 4">
            <a:extLst>
              <a:ext uri="{FF2B5EF4-FFF2-40B4-BE49-F238E27FC236}">
                <a16:creationId xmlns:a16="http://schemas.microsoft.com/office/drawing/2014/main" id="{478DA053-61EF-15D1-8E10-4DE1A2E38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094" y="2998038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図 92" descr="戸棚, 建物, ドア, 座る が含まれている画像&#10;&#10;自動的に生成された説明">
            <a:extLst>
              <a:ext uri="{FF2B5EF4-FFF2-40B4-BE49-F238E27FC236}">
                <a16:creationId xmlns:a16="http://schemas.microsoft.com/office/drawing/2014/main" id="{04F58F59-F61D-792B-76E7-E4ADA4BEE4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3807" y="5014162"/>
            <a:ext cx="624553" cy="1620000"/>
          </a:xfrm>
          <a:prstGeom prst="rect">
            <a:avLst/>
          </a:prstGeom>
        </p:spPr>
      </p:pic>
      <p:pic>
        <p:nvPicPr>
          <p:cNvPr id="94" name="図 93">
            <a:extLst>
              <a:ext uri="{FF2B5EF4-FFF2-40B4-BE49-F238E27FC236}">
                <a16:creationId xmlns:a16="http://schemas.microsoft.com/office/drawing/2014/main" id="{F08F3464-E4B5-3538-5936-B7505C4D84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34670" y="5009268"/>
            <a:ext cx="624553" cy="1620000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370F6181-8366-2F0D-31C8-144D308240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5048" y="5009268"/>
            <a:ext cx="624553" cy="162000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9812C54-0C52-EF45-EAFF-ED17D0E1D0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9238" y="5007812"/>
            <a:ext cx="624553" cy="1620000"/>
          </a:xfrm>
          <a:prstGeom prst="rect">
            <a:avLst/>
          </a:prstGeom>
        </p:spPr>
      </p:pic>
      <p:pic>
        <p:nvPicPr>
          <p:cNvPr id="97" name="図 96" descr="ブラインドの窓とドア&#10;&#10;自動的に生成された説明">
            <a:extLst>
              <a:ext uri="{FF2B5EF4-FFF2-40B4-BE49-F238E27FC236}">
                <a16:creationId xmlns:a16="http://schemas.microsoft.com/office/drawing/2014/main" id="{C649FD42-E9E4-38F0-491C-B6A053EC96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16522" y="5007812"/>
            <a:ext cx="624553" cy="1620000"/>
          </a:xfrm>
          <a:prstGeom prst="rect">
            <a:avLst/>
          </a:prstGeom>
        </p:spPr>
      </p:pic>
      <p:pic>
        <p:nvPicPr>
          <p:cNvPr id="98" name="図 97">
            <a:extLst>
              <a:ext uri="{FF2B5EF4-FFF2-40B4-BE49-F238E27FC236}">
                <a16:creationId xmlns:a16="http://schemas.microsoft.com/office/drawing/2014/main" id="{3F4B0EF5-0859-7ECD-7002-FA8C50A4EA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22210" y="5007812"/>
            <a:ext cx="624553" cy="1620000"/>
          </a:xfrm>
          <a:prstGeom prst="rect">
            <a:avLst/>
          </a:prstGeom>
        </p:spPr>
      </p:pic>
      <p:pic>
        <p:nvPicPr>
          <p:cNvPr id="99" name="図 98">
            <a:extLst>
              <a:ext uri="{FF2B5EF4-FFF2-40B4-BE49-F238E27FC236}">
                <a16:creationId xmlns:a16="http://schemas.microsoft.com/office/drawing/2014/main" id="{D29F9635-F800-01E9-65BE-1E8023BE06C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28559" y="981888"/>
            <a:ext cx="624553" cy="1620000"/>
          </a:xfrm>
          <a:prstGeom prst="rect">
            <a:avLst/>
          </a:prstGeom>
        </p:spPr>
      </p:pic>
      <p:pic>
        <p:nvPicPr>
          <p:cNvPr id="100" name="図 99">
            <a:extLst>
              <a:ext uri="{FF2B5EF4-FFF2-40B4-BE49-F238E27FC236}">
                <a16:creationId xmlns:a16="http://schemas.microsoft.com/office/drawing/2014/main" id="{BBCD37B5-0E8E-9156-D927-CA765923D5B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34670" y="981888"/>
            <a:ext cx="624553" cy="1620000"/>
          </a:xfrm>
          <a:prstGeom prst="rect">
            <a:avLst/>
          </a:prstGeom>
        </p:spPr>
      </p:pic>
      <p:pic>
        <p:nvPicPr>
          <p:cNvPr id="101" name="図 100">
            <a:extLst>
              <a:ext uri="{FF2B5EF4-FFF2-40B4-BE49-F238E27FC236}">
                <a16:creationId xmlns:a16="http://schemas.microsoft.com/office/drawing/2014/main" id="{59E96CAD-224F-8674-70C5-E65984F7071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74942" y="5007812"/>
            <a:ext cx="624553" cy="1620000"/>
          </a:xfrm>
          <a:prstGeom prst="rect">
            <a:avLst/>
          </a:prstGeom>
        </p:spPr>
      </p:pic>
      <p:pic>
        <p:nvPicPr>
          <p:cNvPr id="102" name="図 101">
            <a:extLst>
              <a:ext uri="{FF2B5EF4-FFF2-40B4-BE49-F238E27FC236}">
                <a16:creationId xmlns:a16="http://schemas.microsoft.com/office/drawing/2014/main" id="{5661142F-EFAD-E5C1-7260-9721C95D8A7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91372" y="4983999"/>
            <a:ext cx="624553" cy="1620000"/>
          </a:xfrm>
          <a:prstGeom prst="rect">
            <a:avLst/>
          </a:prstGeom>
        </p:spPr>
      </p:pic>
      <p:pic>
        <p:nvPicPr>
          <p:cNvPr id="103" name="図 102">
            <a:extLst>
              <a:ext uri="{FF2B5EF4-FFF2-40B4-BE49-F238E27FC236}">
                <a16:creationId xmlns:a16="http://schemas.microsoft.com/office/drawing/2014/main" id="{33ACE0DB-399F-54F9-F8F5-815A6196576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05814" y="4983999"/>
            <a:ext cx="624553" cy="1620000"/>
          </a:xfrm>
          <a:prstGeom prst="rect">
            <a:avLst/>
          </a:prstGeom>
        </p:spPr>
      </p:pic>
      <p:pic>
        <p:nvPicPr>
          <p:cNvPr id="104" name="図 103">
            <a:extLst>
              <a:ext uri="{FF2B5EF4-FFF2-40B4-BE49-F238E27FC236}">
                <a16:creationId xmlns:a16="http://schemas.microsoft.com/office/drawing/2014/main" id="{242449D1-63E8-27EB-0CC6-55047BE689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45940" y="4983999"/>
            <a:ext cx="624553" cy="1620000"/>
          </a:xfrm>
          <a:prstGeom prst="rect">
            <a:avLst/>
          </a:prstGeom>
        </p:spPr>
      </p:pic>
      <p:pic>
        <p:nvPicPr>
          <p:cNvPr id="105" name="図 104">
            <a:extLst>
              <a:ext uri="{FF2B5EF4-FFF2-40B4-BE49-F238E27FC236}">
                <a16:creationId xmlns:a16="http://schemas.microsoft.com/office/drawing/2014/main" id="{840B03FF-3EDC-3D86-91E8-2168A89CA48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34670" y="2998038"/>
            <a:ext cx="624553" cy="162000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6B216E1F-45AB-6ADB-AE56-D725B8F3980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01928" y="2978987"/>
            <a:ext cx="624553" cy="1620000"/>
          </a:xfrm>
          <a:prstGeom prst="rect">
            <a:avLst/>
          </a:prstGeom>
        </p:spPr>
      </p:pic>
      <p:pic>
        <p:nvPicPr>
          <p:cNvPr id="107" name="図 106">
            <a:extLst>
              <a:ext uri="{FF2B5EF4-FFF2-40B4-BE49-F238E27FC236}">
                <a16:creationId xmlns:a16="http://schemas.microsoft.com/office/drawing/2014/main" id="{08A6918E-811A-E2D3-6C70-ED268F3AC72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831018" y="2978987"/>
            <a:ext cx="624553" cy="1620000"/>
          </a:xfrm>
          <a:prstGeom prst="rect">
            <a:avLst/>
          </a:prstGeom>
        </p:spPr>
      </p:pic>
      <p:pic>
        <p:nvPicPr>
          <p:cNvPr id="108" name="図 107">
            <a:extLst>
              <a:ext uri="{FF2B5EF4-FFF2-40B4-BE49-F238E27FC236}">
                <a16:creationId xmlns:a16="http://schemas.microsoft.com/office/drawing/2014/main" id="{4D4D5E8C-EC3B-FE6E-96BA-618D3F83B00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55759" y="2978987"/>
            <a:ext cx="624553" cy="1620000"/>
          </a:xfrm>
          <a:prstGeom prst="rect">
            <a:avLst/>
          </a:prstGeom>
        </p:spPr>
      </p:pic>
      <p:pic>
        <p:nvPicPr>
          <p:cNvPr id="109" name="図 108">
            <a:extLst>
              <a:ext uri="{FF2B5EF4-FFF2-40B4-BE49-F238E27FC236}">
                <a16:creationId xmlns:a16="http://schemas.microsoft.com/office/drawing/2014/main" id="{A08FC5C8-9B37-BED1-D5D9-7ABE7333DDC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02934" y="2978987"/>
            <a:ext cx="624553" cy="1620000"/>
          </a:xfrm>
          <a:prstGeom prst="rect">
            <a:avLst/>
          </a:prstGeom>
        </p:spPr>
      </p:pic>
      <p:pic>
        <p:nvPicPr>
          <p:cNvPr id="110" name="図 109">
            <a:extLst>
              <a:ext uri="{FF2B5EF4-FFF2-40B4-BE49-F238E27FC236}">
                <a16:creationId xmlns:a16="http://schemas.microsoft.com/office/drawing/2014/main" id="{CACFFE00-2323-EAB8-F9B2-AF24DDD7C52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692045" y="2978987"/>
            <a:ext cx="624553" cy="1620000"/>
          </a:xfrm>
          <a:prstGeom prst="rect">
            <a:avLst/>
          </a:prstGeom>
        </p:spPr>
      </p:pic>
      <p:pic>
        <p:nvPicPr>
          <p:cNvPr id="111" name="図 110">
            <a:extLst>
              <a:ext uri="{FF2B5EF4-FFF2-40B4-BE49-F238E27FC236}">
                <a16:creationId xmlns:a16="http://schemas.microsoft.com/office/drawing/2014/main" id="{EF519A20-7FE2-0083-6E72-E3E68460858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944333" y="2985522"/>
            <a:ext cx="624553" cy="1620000"/>
          </a:xfrm>
          <a:prstGeom prst="rect">
            <a:avLst/>
          </a:prstGeom>
        </p:spPr>
      </p:pic>
      <p:pic>
        <p:nvPicPr>
          <p:cNvPr id="112" name="図 111">
            <a:extLst>
              <a:ext uri="{FF2B5EF4-FFF2-40B4-BE49-F238E27FC236}">
                <a16:creationId xmlns:a16="http://schemas.microsoft.com/office/drawing/2014/main" id="{9A12863F-8DF5-25F8-B363-9510761A20D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168027" y="2985522"/>
            <a:ext cx="624553" cy="1620000"/>
          </a:xfrm>
          <a:prstGeom prst="rect">
            <a:avLst/>
          </a:prstGeom>
        </p:spPr>
      </p:pic>
      <p:pic>
        <p:nvPicPr>
          <p:cNvPr id="113" name="図 112">
            <a:extLst>
              <a:ext uri="{FF2B5EF4-FFF2-40B4-BE49-F238E27FC236}">
                <a16:creationId xmlns:a16="http://schemas.microsoft.com/office/drawing/2014/main" id="{64B84262-6866-5160-5610-04F518F2D1EF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571789" y="988872"/>
            <a:ext cx="624553" cy="1620000"/>
          </a:xfrm>
          <a:prstGeom prst="rect">
            <a:avLst/>
          </a:prstGeom>
        </p:spPr>
      </p:pic>
      <p:pic>
        <p:nvPicPr>
          <p:cNvPr id="114" name="図 113">
            <a:extLst>
              <a:ext uri="{FF2B5EF4-FFF2-40B4-BE49-F238E27FC236}">
                <a16:creationId xmlns:a16="http://schemas.microsoft.com/office/drawing/2014/main" id="{18B4EE4E-1DBB-2DD8-C3F6-5930CA46D32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831017" y="988872"/>
            <a:ext cx="624553" cy="1620000"/>
          </a:xfrm>
          <a:prstGeom prst="rect">
            <a:avLst/>
          </a:prstGeom>
        </p:spPr>
      </p:pic>
      <p:pic>
        <p:nvPicPr>
          <p:cNvPr id="115" name="図 114">
            <a:extLst>
              <a:ext uri="{FF2B5EF4-FFF2-40B4-BE49-F238E27FC236}">
                <a16:creationId xmlns:a16="http://schemas.microsoft.com/office/drawing/2014/main" id="{6C7EBF43-FE63-BBE1-F609-C068093F07D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19062" y="981888"/>
            <a:ext cx="624553" cy="1620000"/>
          </a:xfrm>
          <a:prstGeom prst="rect">
            <a:avLst/>
          </a:prstGeom>
        </p:spPr>
      </p:pic>
      <p:pic>
        <p:nvPicPr>
          <p:cNvPr id="116" name="図 115" descr="屋内, 建物, 座る, 立つ が含まれている画像&#10;&#10;自動的に生成された説明">
            <a:extLst>
              <a:ext uri="{FF2B5EF4-FFF2-40B4-BE49-F238E27FC236}">
                <a16:creationId xmlns:a16="http://schemas.microsoft.com/office/drawing/2014/main" id="{0264B8E2-B243-C0DE-2FA0-2362444C35D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491372" y="981888"/>
            <a:ext cx="624553" cy="1620000"/>
          </a:xfrm>
          <a:prstGeom prst="rect">
            <a:avLst/>
          </a:prstGeom>
        </p:spPr>
      </p:pic>
      <p:pic>
        <p:nvPicPr>
          <p:cNvPr id="117" name="図 116">
            <a:extLst>
              <a:ext uri="{FF2B5EF4-FFF2-40B4-BE49-F238E27FC236}">
                <a16:creationId xmlns:a16="http://schemas.microsoft.com/office/drawing/2014/main" id="{C96306F4-462F-8BFA-147A-C54B41D4013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679925" y="972819"/>
            <a:ext cx="624553" cy="1620000"/>
          </a:xfrm>
          <a:prstGeom prst="rect">
            <a:avLst/>
          </a:prstGeom>
        </p:spPr>
      </p:pic>
      <p:pic>
        <p:nvPicPr>
          <p:cNvPr id="118" name="図 117">
            <a:extLst>
              <a:ext uri="{FF2B5EF4-FFF2-40B4-BE49-F238E27FC236}">
                <a16:creationId xmlns:a16="http://schemas.microsoft.com/office/drawing/2014/main" id="{78509793-D61E-BFD5-AC8D-CF65BA07BD2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209863" y="4998287"/>
            <a:ext cx="624553" cy="1620000"/>
          </a:xfrm>
          <a:prstGeom prst="rect">
            <a:avLst/>
          </a:prstGeom>
        </p:spPr>
      </p:pic>
      <p:pic>
        <p:nvPicPr>
          <p:cNvPr id="119" name="図 118">
            <a:extLst>
              <a:ext uri="{FF2B5EF4-FFF2-40B4-BE49-F238E27FC236}">
                <a16:creationId xmlns:a16="http://schemas.microsoft.com/office/drawing/2014/main" id="{3FC62456-C351-4F05-B6D5-A9E6FC3F6A3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932601" y="981888"/>
            <a:ext cx="588316" cy="1620000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A59AF15A-974C-AF20-F2A5-C2423B6F95F8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125767" y="988872"/>
            <a:ext cx="588316" cy="1620000"/>
          </a:xfrm>
          <a:prstGeom prst="rect">
            <a:avLst/>
          </a:prstGeom>
        </p:spPr>
      </p:pic>
      <p:pic>
        <p:nvPicPr>
          <p:cNvPr id="121" name="Picture 33">
            <a:extLst>
              <a:ext uri="{FF2B5EF4-FFF2-40B4-BE49-F238E27FC236}">
                <a16:creationId xmlns:a16="http://schemas.microsoft.com/office/drawing/2014/main" id="{8A48B69E-3524-4B0F-743F-32CE39D14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50" y="6069965"/>
            <a:ext cx="9556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34">
            <a:extLst>
              <a:ext uri="{FF2B5EF4-FFF2-40B4-BE49-F238E27FC236}">
                <a16:creationId xmlns:a16="http://schemas.microsoft.com/office/drawing/2014/main" id="{DA817724-9508-4D44-42E5-E49657E8D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038" y="6058853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テキスト ボックス 15">
            <a:extLst>
              <a:ext uri="{FF2B5EF4-FFF2-40B4-BE49-F238E27FC236}">
                <a16:creationId xmlns:a16="http://schemas.microsoft.com/office/drawing/2014/main" id="{B02C4456-899B-0CFC-30D4-1DAEAF9A1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92" y="661447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</a:t>
            </a:r>
            <a:b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124" name="テキスト ボックス 145">
            <a:extLst>
              <a:ext uri="{FF2B5EF4-FFF2-40B4-BE49-F238E27FC236}">
                <a16:creationId xmlns:a16="http://schemas.microsoft.com/office/drawing/2014/main" id="{71E58A5D-514E-AB4E-6AD2-9D540F849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55" y="6733540"/>
            <a:ext cx="10054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125" name="テキスト ボックス 147">
            <a:extLst>
              <a:ext uri="{FF2B5EF4-FFF2-40B4-BE49-F238E27FC236}">
                <a16:creationId xmlns:a16="http://schemas.microsoft.com/office/drawing/2014/main" id="{37F7710B-412D-2004-DF14-0859278AB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99" y="5727860"/>
            <a:ext cx="80021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クリエダーク</a:t>
            </a:r>
          </a:p>
        </p:txBody>
      </p:sp>
      <p:pic>
        <p:nvPicPr>
          <p:cNvPr id="126" name="図 125">
            <a:extLst>
              <a:ext uri="{FF2B5EF4-FFF2-40B4-BE49-F238E27FC236}">
                <a16:creationId xmlns:a16="http://schemas.microsoft.com/office/drawing/2014/main" id="{17C87D9E-3FA1-DC81-1983-48F48153EFBB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r="34013" b="9918"/>
          <a:stretch/>
        </p:blipFill>
        <p:spPr>
          <a:xfrm>
            <a:off x="103129" y="2871114"/>
            <a:ext cx="1809750" cy="1734408"/>
          </a:xfrm>
          <a:prstGeom prst="rect">
            <a:avLst/>
          </a:prstGeom>
        </p:spPr>
      </p:pic>
      <p:pic>
        <p:nvPicPr>
          <p:cNvPr id="127" name="図 126">
            <a:extLst>
              <a:ext uri="{FF2B5EF4-FFF2-40B4-BE49-F238E27FC236}">
                <a16:creationId xmlns:a16="http://schemas.microsoft.com/office/drawing/2014/main" id="{BCB3FC11-07AA-2227-C29B-11E73D7F5AB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73876" y="981888"/>
            <a:ext cx="626684" cy="1620000"/>
          </a:xfrm>
          <a:prstGeom prst="rect">
            <a:avLst/>
          </a:prstGeom>
        </p:spPr>
      </p:pic>
      <p:pic>
        <p:nvPicPr>
          <p:cNvPr id="128" name="図 127">
            <a:extLst>
              <a:ext uri="{FF2B5EF4-FFF2-40B4-BE49-F238E27FC236}">
                <a16:creationId xmlns:a16="http://schemas.microsoft.com/office/drawing/2014/main" id="{353B2A1E-789D-A2AE-A630-6A27D1901E6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922210" y="2978987"/>
            <a:ext cx="626684" cy="1620000"/>
          </a:xfrm>
          <a:prstGeom prst="rect">
            <a:avLst/>
          </a:prstGeom>
        </p:spPr>
      </p:pic>
      <p:pic>
        <p:nvPicPr>
          <p:cNvPr id="129" name="図 128">
            <a:extLst>
              <a:ext uri="{FF2B5EF4-FFF2-40B4-BE49-F238E27FC236}">
                <a16:creationId xmlns:a16="http://schemas.microsoft.com/office/drawing/2014/main" id="{4810BE09-B541-DFE6-DF67-1601FC50E25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73876" y="2978987"/>
            <a:ext cx="626684" cy="162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梅井 咲貴子(Sakiko Umei)</cp:lastModifiedBy>
  <cp:revision>2</cp:revision>
  <dcterms:created xsi:type="dcterms:W3CDTF">2010-09-29T12:55:25Z</dcterms:created>
  <dcterms:modified xsi:type="dcterms:W3CDTF">2024-03-21T01:30:19Z</dcterms:modified>
</cp:coreProperties>
</file>