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84" y="-1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9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18" Type="http://schemas.openxmlformats.org/officeDocument/2006/relationships/image" Target="../media/image29.jpg"/><Relationship Id="rId26" Type="http://schemas.openxmlformats.org/officeDocument/2006/relationships/image" Target="../media/image37.jpeg"/><Relationship Id="rId39" Type="http://schemas.openxmlformats.org/officeDocument/2006/relationships/image" Target="../media/image50.png"/><Relationship Id="rId3" Type="http://schemas.openxmlformats.org/officeDocument/2006/relationships/image" Target="../media/image14.png"/><Relationship Id="rId21" Type="http://schemas.openxmlformats.org/officeDocument/2006/relationships/image" Target="../media/image32.jpeg"/><Relationship Id="rId34" Type="http://schemas.openxmlformats.org/officeDocument/2006/relationships/image" Target="../media/image45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8.jpg"/><Relationship Id="rId25" Type="http://schemas.openxmlformats.org/officeDocument/2006/relationships/image" Target="../media/image36.jpeg"/><Relationship Id="rId33" Type="http://schemas.openxmlformats.org/officeDocument/2006/relationships/image" Target="../media/image44.jpe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20" Type="http://schemas.openxmlformats.org/officeDocument/2006/relationships/image" Target="../media/image31.jpg"/><Relationship Id="rId29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jpg"/><Relationship Id="rId24" Type="http://schemas.openxmlformats.org/officeDocument/2006/relationships/image" Target="../media/image35.jpeg"/><Relationship Id="rId32" Type="http://schemas.openxmlformats.org/officeDocument/2006/relationships/image" Target="../media/image43.jpeg"/><Relationship Id="rId37" Type="http://schemas.openxmlformats.org/officeDocument/2006/relationships/image" Target="../media/image48.emf"/><Relationship Id="rId40" Type="http://schemas.openxmlformats.org/officeDocument/2006/relationships/image" Target="../media/image51.png"/><Relationship Id="rId5" Type="http://schemas.openxmlformats.org/officeDocument/2006/relationships/image" Target="../media/image16.jpeg"/><Relationship Id="rId15" Type="http://schemas.openxmlformats.org/officeDocument/2006/relationships/image" Target="../media/image26.jpg"/><Relationship Id="rId23" Type="http://schemas.openxmlformats.org/officeDocument/2006/relationships/image" Target="../media/image34.jpeg"/><Relationship Id="rId28" Type="http://schemas.openxmlformats.org/officeDocument/2006/relationships/image" Target="../media/image39.jpg"/><Relationship Id="rId36" Type="http://schemas.openxmlformats.org/officeDocument/2006/relationships/image" Target="../media/image47.png"/><Relationship Id="rId10" Type="http://schemas.openxmlformats.org/officeDocument/2006/relationships/image" Target="../media/image21.jpg"/><Relationship Id="rId19" Type="http://schemas.openxmlformats.org/officeDocument/2006/relationships/image" Target="../media/image30.jpg"/><Relationship Id="rId31" Type="http://schemas.openxmlformats.org/officeDocument/2006/relationships/image" Target="../media/image42.jpeg"/><Relationship Id="rId4" Type="http://schemas.openxmlformats.org/officeDocument/2006/relationships/image" Target="../media/image15.png"/><Relationship Id="rId9" Type="http://schemas.openxmlformats.org/officeDocument/2006/relationships/image" Target="../media/image20.jpg"/><Relationship Id="rId14" Type="http://schemas.openxmlformats.org/officeDocument/2006/relationships/image" Target="../media/image25.jpg"/><Relationship Id="rId22" Type="http://schemas.openxmlformats.org/officeDocument/2006/relationships/image" Target="../media/image33.jpg"/><Relationship Id="rId27" Type="http://schemas.openxmlformats.org/officeDocument/2006/relationships/image" Target="../media/image38.jpg"/><Relationship Id="rId30" Type="http://schemas.openxmlformats.org/officeDocument/2006/relationships/image" Target="../media/image41.jpeg"/><Relationship Id="rId35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"/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C-1:LIXIL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（帯なし）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※2枚目以降、帯なしで作成する場合に使用する。</a:t>
            </a:r>
            <a:endParaRPr/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6E1DC29F-17F7-F1D8-623C-532B4B3BC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112995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お客様名■■■■■様</a:t>
            </a:r>
          </a:p>
        </p:txBody>
      </p:sp>
      <p:sp>
        <p:nvSpPr>
          <p:cNvPr id="4" name="Text Box 1039">
            <a:extLst>
              <a:ext uri="{FF2B5EF4-FFF2-40B4-BE49-F238E27FC236}">
                <a16:creationId xmlns:a16="http://schemas.microsoft.com/office/drawing/2014/main" id="{3DA4CF7A-E0D8-A0B9-8A44-FBF8F6DDA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20261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 室内建具</a:t>
            </a:r>
          </a:p>
        </p:txBody>
      </p:sp>
      <p:sp>
        <p:nvSpPr>
          <p:cNvPr id="5" name="Text Box 1039">
            <a:extLst>
              <a:ext uri="{FF2B5EF4-FFF2-40B4-BE49-F238E27FC236}">
                <a16:creationId xmlns:a16="http://schemas.microsoft.com/office/drawing/2014/main" id="{75377F76-1437-3A99-AE84-21B5574E8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599" y="335280"/>
            <a:ext cx="3930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デザイン一覧</a:t>
            </a:r>
          </a:p>
        </p:txBody>
      </p:sp>
      <p:sp>
        <p:nvSpPr>
          <p:cNvPr id="6" name="Text Box 1039">
            <a:extLst>
              <a:ext uri="{FF2B5EF4-FFF2-40B4-BE49-F238E27FC236}">
                <a16:creationId xmlns:a16="http://schemas.microsoft.com/office/drawing/2014/main" id="{324608C4-6912-03B9-FC08-18A8F8B2A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827" y="501650"/>
            <a:ext cx="89768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クリエモカ</a:t>
            </a:r>
          </a:p>
        </p:txBody>
      </p:sp>
      <p:graphicFrame>
        <p:nvGraphicFramePr>
          <p:cNvPr id="7" name="表 2">
            <a:extLst>
              <a:ext uri="{FF2B5EF4-FFF2-40B4-BE49-F238E27FC236}">
                <a16:creationId xmlns:a16="http://schemas.microsoft.com/office/drawing/2014/main" id="{5760C6B2-F976-122D-9EFA-4F31854FB9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935022"/>
              </p:ext>
            </p:extLst>
          </p:nvPr>
        </p:nvGraphicFramePr>
        <p:xfrm>
          <a:off x="2057257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8" name="表 2">
            <a:extLst>
              <a:ext uri="{FF2B5EF4-FFF2-40B4-BE49-F238E27FC236}">
                <a16:creationId xmlns:a16="http://schemas.microsoft.com/office/drawing/2014/main" id="{1173E8C6-7020-9C03-589B-1987E28C2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674242"/>
              </p:ext>
            </p:extLst>
          </p:nvPr>
        </p:nvGraphicFramePr>
        <p:xfrm>
          <a:off x="205725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9" name="表 2">
            <a:extLst>
              <a:ext uri="{FF2B5EF4-FFF2-40B4-BE49-F238E27FC236}">
                <a16:creationId xmlns:a16="http://schemas.microsoft.com/office/drawing/2014/main" id="{E480E467-4A25-19CC-1637-A2FE15A55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23275"/>
              </p:ext>
            </p:extLst>
          </p:nvPr>
        </p:nvGraphicFramePr>
        <p:xfrm>
          <a:off x="205725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LWA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LWB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(</a:t>
                      </a:r>
                      <a:r>
                        <a:rPr kumimoji="1" lang="ja-JP" alt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スクエア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)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10" name="Picture 65">
            <a:extLst>
              <a:ext uri="{FF2B5EF4-FFF2-40B4-BE49-F238E27FC236}">
                <a16:creationId xmlns:a16="http://schemas.microsoft.com/office/drawing/2014/main" id="{86577965-DEA2-896C-CAB2-F4540502F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1" t="4713" b="10802"/>
          <a:stretch>
            <a:fillRect/>
          </a:stretch>
        </p:blipFill>
        <p:spPr bwMode="auto">
          <a:xfrm>
            <a:off x="76999" y="963612"/>
            <a:ext cx="1880297" cy="1645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6">
            <a:extLst>
              <a:ext uri="{FF2B5EF4-FFF2-40B4-BE49-F238E27FC236}">
                <a16:creationId xmlns:a16="http://schemas.microsoft.com/office/drawing/2014/main" id="{2D2841BD-8BE2-176F-2400-4D632A49A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31" y="4818441"/>
            <a:ext cx="89217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2">
            <a:extLst>
              <a:ext uri="{FF2B5EF4-FFF2-40B4-BE49-F238E27FC236}">
                <a16:creationId xmlns:a16="http://schemas.microsoft.com/office/drawing/2014/main" id="{67CA6628-9A07-1531-9544-ABA4CDFA9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57" y="978920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4">
            <a:extLst>
              <a:ext uri="{FF2B5EF4-FFF2-40B4-BE49-F238E27FC236}">
                <a16:creationId xmlns:a16="http://schemas.microsoft.com/office/drawing/2014/main" id="{6551CD4D-B0B8-50F9-51E3-DA881EF2F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581" y="2961116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47D135B1-23A6-84D2-19B6-219710894C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7411" y="5007812"/>
            <a:ext cx="624553" cy="16200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8A72E9E-2E93-FF61-CBF0-FFFF3D746A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1449" y="5003050"/>
            <a:ext cx="624553" cy="1620000"/>
          </a:xfrm>
          <a:prstGeom prst="rect">
            <a:avLst/>
          </a:prstGeom>
        </p:spPr>
      </p:pic>
      <p:pic>
        <p:nvPicPr>
          <p:cNvPr id="16" name="図 15" descr="ファイル, 家具, 茶色, 戸棚 が含まれている画像&#10;&#10;自動的に生成された説明">
            <a:extLst>
              <a:ext uri="{FF2B5EF4-FFF2-40B4-BE49-F238E27FC236}">
                <a16:creationId xmlns:a16="http://schemas.microsoft.com/office/drawing/2014/main" id="{181A9E08-53CD-51A4-1022-09D9C2224C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2786" y="5003050"/>
            <a:ext cx="624553" cy="16200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AD019B35-FB6D-498B-0A64-45CABC35A2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12198" y="5003050"/>
            <a:ext cx="624553" cy="16200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DDFD2F09-D771-96CE-69B3-C39FAE279A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03190" y="5003050"/>
            <a:ext cx="624553" cy="16200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FC733F80-0257-9DC2-C9A0-AF4CE734A8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03190" y="958193"/>
            <a:ext cx="624553" cy="1620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E6A5C46-F9C1-05A3-68B0-4DAA1751B30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34456" y="972363"/>
            <a:ext cx="624553" cy="16200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B071CC0-6BCA-361D-1174-36A33670B2B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61986" y="5003050"/>
            <a:ext cx="624553" cy="16200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F8E3DB1-B6C8-1B5D-9216-353277B7C83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58964" y="4997700"/>
            <a:ext cx="624553" cy="16200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6597B08-0B28-01F2-0EB8-961DF61759E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27962" y="2961190"/>
            <a:ext cx="624553" cy="1620000"/>
          </a:xfrm>
          <a:prstGeom prst="rect">
            <a:avLst/>
          </a:prstGeom>
        </p:spPr>
      </p:pic>
      <p:pic>
        <p:nvPicPr>
          <p:cNvPr id="24" name="図 23" descr="茶色, 建物, 木製, 横 が含まれている画像&#10;&#10;自動的に生成された説明">
            <a:extLst>
              <a:ext uri="{FF2B5EF4-FFF2-40B4-BE49-F238E27FC236}">
                <a16:creationId xmlns:a16="http://schemas.microsoft.com/office/drawing/2014/main" id="{23134F9E-28EE-694F-C257-4C369A9A9D7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81530" y="2984713"/>
            <a:ext cx="624553" cy="16200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1455CB45-C31F-C4BC-A069-0B8424CBECF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10611" y="988872"/>
            <a:ext cx="624553" cy="162000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9A9C6428-5A49-E0DD-2078-178CA023CFE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34561" y="978920"/>
            <a:ext cx="624553" cy="1620000"/>
          </a:xfrm>
          <a:prstGeom prst="rect">
            <a:avLst/>
          </a:prstGeom>
        </p:spPr>
      </p:pic>
      <p:pic>
        <p:nvPicPr>
          <p:cNvPr id="27" name="図 26" descr="家具, ファイル, 茶色, ベッド が含まれている画像&#10;&#10;自動的に生成された説明">
            <a:extLst>
              <a:ext uri="{FF2B5EF4-FFF2-40B4-BE49-F238E27FC236}">
                <a16:creationId xmlns:a16="http://schemas.microsoft.com/office/drawing/2014/main" id="{C49CC1F3-9571-A1D2-E49C-9D455323497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73900" y="963613"/>
            <a:ext cx="624553" cy="16200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05FCA57F-049B-E8F6-5710-CDFD7C31071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96713" y="988872"/>
            <a:ext cx="624553" cy="16200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B2CAF4C7-8C77-9A5A-97A0-299B8C92C41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678376" y="5007812"/>
            <a:ext cx="624553" cy="1620000"/>
          </a:xfrm>
          <a:prstGeom prst="rect">
            <a:avLst/>
          </a:prstGeom>
        </p:spPr>
      </p:pic>
      <p:pic>
        <p:nvPicPr>
          <p:cNvPr id="30" name="図 29" descr="茶色, 木製 が含まれている画像&#10;&#10;自動的に生成された説明">
            <a:extLst>
              <a:ext uri="{FF2B5EF4-FFF2-40B4-BE49-F238E27FC236}">
                <a16:creationId xmlns:a16="http://schemas.microsoft.com/office/drawing/2014/main" id="{1C83721E-2554-3E76-B77A-2B123380082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958386" y="2972991"/>
            <a:ext cx="624553" cy="1620000"/>
          </a:xfrm>
          <a:prstGeom prst="rect">
            <a:avLst/>
          </a:prstGeom>
        </p:spPr>
      </p:pic>
      <p:pic>
        <p:nvPicPr>
          <p:cNvPr id="31" name="図 30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9580946D-D23C-3A41-F01F-56C6E9CC18F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831469" y="2969837"/>
            <a:ext cx="624553" cy="1620000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FA1206D0-AA11-8F74-6DCC-F36EB2A59FF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592025" y="2969837"/>
            <a:ext cx="624553" cy="1620000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7837B1A3-F1C8-03DD-3CED-906824889D3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201335" y="4997700"/>
            <a:ext cx="624553" cy="1620000"/>
          </a:xfrm>
          <a:prstGeom prst="rect">
            <a:avLst/>
          </a:prstGeom>
        </p:spPr>
      </p:pic>
      <p:pic>
        <p:nvPicPr>
          <p:cNvPr id="66" name="図 65" descr="戸棚, 屋内, 木製, 木材 が含まれている画像&#10;&#10;自動的に生成された説明">
            <a:extLst>
              <a:ext uri="{FF2B5EF4-FFF2-40B4-BE49-F238E27FC236}">
                <a16:creationId xmlns:a16="http://schemas.microsoft.com/office/drawing/2014/main" id="{8329EB3D-FF51-B1DB-84DB-C186ED01AC4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717239" y="972363"/>
            <a:ext cx="624553" cy="1620000"/>
          </a:xfrm>
          <a:prstGeom prst="rect">
            <a:avLst/>
          </a:prstGeom>
        </p:spPr>
      </p:pic>
      <p:pic>
        <p:nvPicPr>
          <p:cNvPr id="67" name="図 66" descr="ブラインドの窓とドア&#10;&#10;自動的に生成された説明">
            <a:extLst>
              <a:ext uri="{FF2B5EF4-FFF2-40B4-BE49-F238E27FC236}">
                <a16:creationId xmlns:a16="http://schemas.microsoft.com/office/drawing/2014/main" id="{BCFD803D-9503-B218-2586-9A6366C0B98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796064" y="5007812"/>
            <a:ext cx="624553" cy="1620000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5325D8E3-5D8B-245E-370A-21F8A5CAD57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136936" y="972363"/>
            <a:ext cx="624553" cy="1620000"/>
          </a:xfrm>
          <a:prstGeom prst="rect">
            <a:avLst/>
          </a:prstGeom>
        </p:spPr>
      </p:pic>
      <p:pic>
        <p:nvPicPr>
          <p:cNvPr id="69" name="図 68" descr="ファイル, 家具, ドア が含まれている画像&#10;&#10;自動的に生成された説明">
            <a:extLst>
              <a:ext uri="{FF2B5EF4-FFF2-40B4-BE49-F238E27FC236}">
                <a16:creationId xmlns:a16="http://schemas.microsoft.com/office/drawing/2014/main" id="{7C4A1360-65F9-CC0D-933B-DD86C72810F5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930397" y="978920"/>
            <a:ext cx="624553" cy="1620000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D719798F-E3A9-14E9-AFFC-D26660EE6261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034561" y="2969837"/>
            <a:ext cx="624553" cy="1620000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6501D974-A8D7-2CFF-5712-F5C90B019326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964044" y="5007812"/>
            <a:ext cx="624553" cy="1620000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DDC68899-6DFB-9B78-6D5D-7AEB22D0176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91318" y="2969837"/>
            <a:ext cx="624553" cy="1620000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0101028A-1117-F99A-7B0F-DD5B4952BA2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168174" y="2984364"/>
            <a:ext cx="624553" cy="1620000"/>
          </a:xfrm>
          <a:prstGeom prst="rect">
            <a:avLst/>
          </a:prstGeom>
        </p:spPr>
      </p:pic>
      <p:pic>
        <p:nvPicPr>
          <p:cNvPr id="74" name="Picture 33">
            <a:extLst>
              <a:ext uri="{FF2B5EF4-FFF2-40B4-BE49-F238E27FC236}">
                <a16:creationId xmlns:a16="http://schemas.microsoft.com/office/drawing/2014/main" id="{C35D7357-3A2F-02F9-20ED-056AA13FA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0" y="6069965"/>
            <a:ext cx="9556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4">
            <a:extLst>
              <a:ext uri="{FF2B5EF4-FFF2-40B4-BE49-F238E27FC236}">
                <a16:creationId xmlns:a16="http://schemas.microsoft.com/office/drawing/2014/main" id="{9C205A9C-F178-68C5-C58B-BE02B9EE2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88" y="6058853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テキスト ボックス 15">
            <a:extLst>
              <a:ext uri="{FF2B5EF4-FFF2-40B4-BE49-F238E27FC236}">
                <a16:creationId xmlns:a16="http://schemas.microsoft.com/office/drawing/2014/main" id="{BC56741D-ED04-EE46-556F-40AA480F0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42" y="6614478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</a:t>
            </a:r>
            <a:b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77" name="テキスト ボックス 145">
            <a:extLst>
              <a:ext uri="{FF2B5EF4-FFF2-40B4-BE49-F238E27FC236}">
                <a16:creationId xmlns:a16="http://schemas.microsoft.com/office/drawing/2014/main" id="{3325B02B-740B-8437-0E9E-D962543B1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305" y="6733540"/>
            <a:ext cx="100540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78" name="テキスト ボックス 147">
            <a:extLst>
              <a:ext uri="{FF2B5EF4-FFF2-40B4-BE49-F238E27FC236}">
                <a16:creationId xmlns:a16="http://schemas.microsoft.com/office/drawing/2014/main" id="{06B3EC4A-EDB4-326A-9A01-4FE55EB50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5" y="5727860"/>
            <a:ext cx="69762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クリエモカ</a:t>
            </a:r>
            <a:endParaRPr lang="en-US" altLang="ja-JP" sz="8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pic>
        <p:nvPicPr>
          <p:cNvPr id="79" name="図 78">
            <a:extLst>
              <a:ext uri="{FF2B5EF4-FFF2-40B4-BE49-F238E27FC236}">
                <a16:creationId xmlns:a16="http://schemas.microsoft.com/office/drawing/2014/main" id="{F7D94806-59FB-D821-731F-B4682B82781A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r="25173" b="-685"/>
          <a:stretch/>
        </p:blipFill>
        <p:spPr>
          <a:xfrm>
            <a:off x="88982" y="2778049"/>
            <a:ext cx="1832272" cy="1846299"/>
          </a:xfrm>
          <a:prstGeom prst="rect">
            <a:avLst/>
          </a:prstGeom>
        </p:spPr>
      </p:pic>
      <p:sp>
        <p:nvSpPr>
          <p:cNvPr id="80" name="Rectangle 9">
            <a:extLst>
              <a:ext uri="{FF2B5EF4-FFF2-40B4-BE49-F238E27FC236}">
                <a16:creationId xmlns:a16="http://schemas.microsoft.com/office/drawing/2014/main" id="{4E9D2DC5-04A4-C5D9-4A57-E503C63CB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2472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SPD99999008113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2024.04.01</a:t>
            </a:r>
            <a:r>
              <a:rPr lang="ja-JP" altLang="en-US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pic>
        <p:nvPicPr>
          <p:cNvPr id="81" name="図 80">
            <a:extLst>
              <a:ext uri="{FF2B5EF4-FFF2-40B4-BE49-F238E27FC236}">
                <a16:creationId xmlns:a16="http://schemas.microsoft.com/office/drawing/2014/main" id="{E48695F4-D90B-9F76-B6AD-9EE0FBE0FD3A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61986" y="963613"/>
            <a:ext cx="624553" cy="1620000"/>
          </a:xfrm>
          <a:prstGeom prst="rect">
            <a:avLst/>
          </a:prstGeom>
        </p:spPr>
      </p:pic>
      <p:pic>
        <p:nvPicPr>
          <p:cNvPr id="82" name="図 81">
            <a:extLst>
              <a:ext uri="{FF2B5EF4-FFF2-40B4-BE49-F238E27FC236}">
                <a16:creationId xmlns:a16="http://schemas.microsoft.com/office/drawing/2014/main" id="{A96EA4CB-FF58-1A91-9CB9-069C2CA54F7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903189" y="2961190"/>
            <a:ext cx="624553" cy="1620000"/>
          </a:xfrm>
          <a:prstGeom prst="rect">
            <a:avLst/>
          </a:prstGeom>
        </p:spPr>
      </p:pic>
      <p:pic>
        <p:nvPicPr>
          <p:cNvPr id="83" name="図 82">
            <a:extLst>
              <a:ext uri="{FF2B5EF4-FFF2-40B4-BE49-F238E27FC236}">
                <a16:creationId xmlns:a16="http://schemas.microsoft.com/office/drawing/2014/main" id="{3D27FA38-1CB9-6790-B18E-D7061A9D8D1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261986" y="2984713"/>
            <a:ext cx="624553" cy="162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ユーザー設定</PresentationFormat>
  <Paragraphs>46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梅井 咲貴子(Sakiko Umei)</cp:lastModifiedBy>
  <cp:revision>2</cp:revision>
  <dcterms:created xsi:type="dcterms:W3CDTF">2010-09-29T12:55:25Z</dcterms:created>
  <dcterms:modified xsi:type="dcterms:W3CDTF">2024-03-21T01:31:05Z</dcterms:modified>
</cp:coreProperties>
</file>