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7" autoAdjust="0"/>
    <p:restoredTop sz="94098" autoAdjust="0"/>
  </p:normalViewPr>
  <p:slideViewPr>
    <p:cSldViewPr snapToGrid="0" showGuides="1">
      <p:cViewPr>
        <p:scale>
          <a:sx n="70" d="100"/>
          <a:sy n="70" d="100"/>
        </p:scale>
        <p:origin x="700" y="-2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90792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058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emf"/><Relationship Id="rId18" Type="http://schemas.openxmlformats.org/officeDocument/2006/relationships/image" Target="../media/image29.jpg"/><Relationship Id="rId26" Type="http://schemas.openxmlformats.org/officeDocument/2006/relationships/image" Target="../media/image37.jpg"/><Relationship Id="rId3" Type="http://schemas.openxmlformats.org/officeDocument/2006/relationships/image" Target="../media/image15.png"/><Relationship Id="rId21" Type="http://schemas.openxmlformats.org/officeDocument/2006/relationships/image" Target="../media/image32.jpg"/><Relationship Id="rId34" Type="http://schemas.openxmlformats.org/officeDocument/2006/relationships/image" Target="../media/image45.jpg"/><Relationship Id="rId7" Type="http://schemas.openxmlformats.org/officeDocument/2006/relationships/image" Target="../media/image19.png"/><Relationship Id="rId12" Type="http://schemas.openxmlformats.org/officeDocument/2006/relationships/image" Target="../media/image23.emf"/><Relationship Id="rId17" Type="http://schemas.openxmlformats.org/officeDocument/2006/relationships/image" Target="../media/image28.jpg"/><Relationship Id="rId25" Type="http://schemas.openxmlformats.org/officeDocument/2006/relationships/image" Target="../media/image36.jpg"/><Relationship Id="rId33" Type="http://schemas.openxmlformats.org/officeDocument/2006/relationships/image" Target="../media/image44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jpg"/><Relationship Id="rId20" Type="http://schemas.openxmlformats.org/officeDocument/2006/relationships/image" Target="../media/image31.jpg"/><Relationship Id="rId29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11" Type="http://schemas.microsoft.com/office/2007/relationships/hdphoto" Target="../media/hdphoto1.wdp"/><Relationship Id="rId24" Type="http://schemas.openxmlformats.org/officeDocument/2006/relationships/image" Target="../media/image35.jpg"/><Relationship Id="rId32" Type="http://schemas.openxmlformats.org/officeDocument/2006/relationships/image" Target="../media/image43.jpg"/><Relationship Id="rId5" Type="http://schemas.openxmlformats.org/officeDocument/2006/relationships/image" Target="../media/image17.emf"/><Relationship Id="rId15" Type="http://schemas.openxmlformats.org/officeDocument/2006/relationships/image" Target="../media/image26.emf"/><Relationship Id="rId23" Type="http://schemas.openxmlformats.org/officeDocument/2006/relationships/image" Target="../media/image34.jpg"/><Relationship Id="rId28" Type="http://schemas.openxmlformats.org/officeDocument/2006/relationships/image" Target="../media/image39.jpg"/><Relationship Id="rId10" Type="http://schemas.openxmlformats.org/officeDocument/2006/relationships/image" Target="../media/image22.png"/><Relationship Id="rId19" Type="http://schemas.openxmlformats.org/officeDocument/2006/relationships/image" Target="../media/image30.jpg"/><Relationship Id="rId31" Type="http://schemas.openxmlformats.org/officeDocument/2006/relationships/image" Target="../media/image42.jp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5.emf"/><Relationship Id="rId22" Type="http://schemas.openxmlformats.org/officeDocument/2006/relationships/image" Target="../media/image33.jpg"/><Relationship Id="rId27" Type="http://schemas.openxmlformats.org/officeDocument/2006/relationships/image" Target="../media/image38.jpg"/><Relationship Id="rId30" Type="http://schemas.openxmlformats.org/officeDocument/2006/relationships/image" Target="../media/image41.jpg"/><Relationship Id="rId35" Type="http://schemas.openxmlformats.org/officeDocument/2006/relationships/image" Target="../media/image4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289342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ラテオ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EA76C20-9051-2693-0101-AD3E83F08FDB}"/>
              </a:ext>
            </a:extLst>
          </p:cNvPr>
          <p:cNvSpPr txBox="1"/>
          <p:nvPr/>
        </p:nvSpPr>
        <p:spPr>
          <a:xfrm>
            <a:off x="5432696" y="954002"/>
            <a:ext cx="344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Color Variation</a:t>
            </a:r>
            <a:r>
              <a:rPr lang="ja-JP" altLang="en-US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＆ </a:t>
            </a:r>
            <a:r>
              <a:rPr lang="en-US" altLang="ja-JP" i="0" u="sng" dirty="0">
                <a:solidFill>
                  <a:schemeClr val="tx1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Door Design</a:t>
            </a:r>
            <a:endParaRPr kumimoji="1" lang="ja-JP" altLang="en-US" u="sng" dirty="0">
              <a:solidFill>
                <a:schemeClr val="tx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6" name="図 53">
            <a:extLst>
              <a:ext uri="{FF2B5EF4-FFF2-40B4-BE49-F238E27FC236}">
                <a16:creationId xmlns:a16="http://schemas.microsoft.com/office/drawing/2014/main" id="{C4416361-B3D6-54D8-B658-2A0293C8FA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3"/>
          <a:stretch/>
        </p:blipFill>
        <p:spPr bwMode="auto">
          <a:xfrm>
            <a:off x="2204099" y="5203852"/>
            <a:ext cx="1869510" cy="167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図 55">
            <a:extLst>
              <a:ext uri="{FF2B5EF4-FFF2-40B4-BE49-F238E27FC236}">
                <a16:creationId xmlns:a16="http://schemas.microsoft.com/office/drawing/2014/main" id="{B64FD900-912A-1DEA-5D24-E16A0248A8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/>
          <a:stretch/>
        </p:blipFill>
        <p:spPr bwMode="auto">
          <a:xfrm>
            <a:off x="36276" y="5203852"/>
            <a:ext cx="2098980" cy="167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336F85D-2B36-076F-9C31-4051F74136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53" b="2267"/>
          <a:stretch/>
        </p:blipFill>
        <p:spPr>
          <a:xfrm>
            <a:off x="36276" y="1626072"/>
            <a:ext cx="5381967" cy="3472448"/>
          </a:xfrm>
          <a:prstGeom prst="rect">
            <a:avLst/>
          </a:prstGeom>
        </p:spPr>
      </p:pic>
      <p:pic>
        <p:nvPicPr>
          <p:cNvPr id="21" name="図 23">
            <a:extLst>
              <a:ext uri="{FF2B5EF4-FFF2-40B4-BE49-F238E27FC236}">
                <a16:creationId xmlns:a16="http://schemas.microsoft.com/office/drawing/2014/main" id="{A622D799-2713-97C9-DDFD-EB997A9801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8" y="1080388"/>
            <a:ext cx="1698162" cy="44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図 115">
            <a:extLst>
              <a:ext uri="{FF2B5EF4-FFF2-40B4-BE49-F238E27FC236}">
                <a16:creationId xmlns:a16="http://schemas.microsoft.com/office/drawing/2014/main" id="{3EF3DD8D-D669-9816-1FE0-8B85EFF9A2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33" b="90672"/>
          <a:stretch>
            <a:fillRect/>
          </a:stretch>
        </p:blipFill>
        <p:spPr bwMode="auto">
          <a:xfrm>
            <a:off x="202920" y="885740"/>
            <a:ext cx="7667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34" t="35053" r="27265" b="37864"/>
          <a:stretch/>
        </p:blipFill>
        <p:spPr>
          <a:xfrm>
            <a:off x="4162669" y="5719744"/>
            <a:ext cx="1427198" cy="773066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4182373" y="5504300"/>
            <a:ext cx="14469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800" b="1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把手（シャインニッケル）</a:t>
            </a:r>
            <a:endParaRPr kumimoji="0"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4162669" y="6385088"/>
            <a:ext cx="14469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スクエア</a:t>
            </a:r>
            <a:r>
              <a:rPr lang="en-US" altLang="ja-JP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29" name="図 44">
            <a:extLst>
              <a:ext uri="{FF2B5EF4-FFF2-40B4-BE49-F238E27FC236}">
                <a16:creationId xmlns:a16="http://schemas.microsoft.com/office/drawing/2014/main" id="{DED774D9-032D-A2C2-C921-DDC777315C9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1117"/>
          <a:stretch/>
        </p:blipFill>
        <p:spPr bwMode="auto">
          <a:xfrm>
            <a:off x="5861811" y="4342104"/>
            <a:ext cx="737626" cy="115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図 40">
            <a:extLst>
              <a:ext uri="{FF2B5EF4-FFF2-40B4-BE49-F238E27FC236}">
                <a16:creationId xmlns:a16="http://schemas.microsoft.com/office/drawing/2014/main" id="{7956EFD1-62AD-46F3-DF65-AF74410434D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54"/>
          <a:stretch/>
        </p:blipFill>
        <p:spPr bwMode="auto">
          <a:xfrm>
            <a:off x="5861810" y="1492957"/>
            <a:ext cx="724632" cy="115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図 48">
            <a:extLst>
              <a:ext uri="{FF2B5EF4-FFF2-40B4-BE49-F238E27FC236}">
                <a16:creationId xmlns:a16="http://schemas.microsoft.com/office/drawing/2014/main" id="{3AC7D990-1A8B-8E74-DD16-ACF60A22FDB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" r="33707"/>
          <a:stretch/>
        </p:blipFill>
        <p:spPr bwMode="auto">
          <a:xfrm>
            <a:off x="5861811" y="5731021"/>
            <a:ext cx="756281" cy="115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図 113">
            <a:extLst>
              <a:ext uri="{FF2B5EF4-FFF2-40B4-BE49-F238E27FC236}">
                <a16:creationId xmlns:a16="http://schemas.microsoft.com/office/drawing/2014/main" id="{129D9EA2-4F9E-3B5B-206D-69F23016265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81"/>
          <a:stretch/>
        </p:blipFill>
        <p:spPr bwMode="auto">
          <a:xfrm>
            <a:off x="5861811" y="2905645"/>
            <a:ext cx="755608" cy="115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91" y="2888467"/>
            <a:ext cx="445470" cy="1152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91" y="4347202"/>
            <a:ext cx="445470" cy="1152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39" y="5731021"/>
            <a:ext cx="445470" cy="1152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39" y="1492957"/>
            <a:ext cx="445470" cy="11520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39" y="2888467"/>
            <a:ext cx="445470" cy="1152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539" y="4347202"/>
            <a:ext cx="445470" cy="11520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763" y="5731021"/>
            <a:ext cx="445470" cy="11520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763" y="1492957"/>
            <a:ext cx="445470" cy="11520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763" y="2888467"/>
            <a:ext cx="445470" cy="11520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763" y="4347202"/>
            <a:ext cx="445470" cy="11520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987" y="5731021"/>
            <a:ext cx="445470" cy="11520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987" y="1492957"/>
            <a:ext cx="445470" cy="115200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987" y="2888467"/>
            <a:ext cx="445470" cy="1152000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987" y="4347202"/>
            <a:ext cx="445470" cy="1152000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315" y="5731021"/>
            <a:ext cx="445470" cy="11520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315" y="1492957"/>
            <a:ext cx="445470" cy="11520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315" y="2888467"/>
            <a:ext cx="445470" cy="115200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315" y="4347202"/>
            <a:ext cx="445470" cy="115200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91" y="5731021"/>
            <a:ext cx="445470" cy="115200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91" y="1492957"/>
            <a:ext cx="445470" cy="1152000"/>
          </a:xfrm>
          <a:prstGeom prst="rect">
            <a:avLst/>
          </a:prstGeom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6817827" y="1284674"/>
            <a:ext cx="4793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LAA</a:t>
            </a:r>
            <a:endParaRPr kumimoji="0"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7473821" y="1284674"/>
            <a:ext cx="4486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LGA</a:t>
            </a:r>
            <a:endParaRPr kumimoji="0"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8139210" y="1284674"/>
            <a:ext cx="4486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LGL</a:t>
            </a:r>
            <a:endParaRPr kumimoji="0"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9469987" y="1284674"/>
            <a:ext cx="4924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LGN</a:t>
            </a:r>
            <a:endParaRPr kumimoji="0"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8804598" y="1284674"/>
            <a:ext cx="48030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LGM</a:t>
            </a:r>
            <a:endParaRPr kumimoji="0" lang="ja-JP" alt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5714077" y="2623263"/>
            <a:ext cx="105688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DX/</a:t>
            </a:r>
            <a:r>
              <a:rPr lang="ja-JP" altLang="en-US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チェスナット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5813223" y="4036522"/>
            <a:ext cx="85859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DY/</a:t>
            </a:r>
            <a:r>
              <a:rPr lang="ja-JP" altLang="en-US" sz="800" dirty="0">
                <a:solidFill>
                  <a:srgbClr val="1306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チェリー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5739689" y="5470101"/>
            <a:ext cx="100566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DZ/</a:t>
            </a:r>
            <a:r>
              <a:rPr kumimoji="0" lang="ja-JP" altLang="en-US" sz="8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ウォルナット</a:t>
            </a: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DCABF6B8-6BD7-47E0-9B17-D7C8C3394D85}"/>
              </a:ext>
            </a:extLst>
          </p:cNvPr>
          <p:cNvSpPr/>
          <p:nvPr/>
        </p:nvSpPr>
        <p:spPr bwMode="auto">
          <a:xfrm>
            <a:off x="5629275" y="6849084"/>
            <a:ext cx="122648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>
                <a:latin typeface="游ゴシック" panose="020B0400000000000000" pitchFamily="50" charset="-128"/>
                <a:ea typeface="游ゴシック" panose="020B0400000000000000" pitchFamily="50" charset="-128"/>
              </a:rPr>
              <a:t>DR/</a:t>
            </a:r>
            <a:r>
              <a:rPr kumimoji="0" lang="ja-JP" altLang="en-US" sz="800">
                <a:latin typeface="游ゴシック" panose="020B0400000000000000" pitchFamily="50" charset="-128"/>
                <a:ea typeface="游ゴシック" panose="020B0400000000000000" pitchFamily="50" charset="-128"/>
              </a:rPr>
              <a:t>ショコラオーク</a:t>
            </a:r>
            <a:endParaRPr kumimoji="0" lang="ja-JP" altLang="en-US" sz="8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9944</TotalTime>
  <Words>79</Words>
  <Application>Microsoft Office PowerPoint</Application>
  <PresentationFormat>ユーザー設定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564</cp:revision>
  <cp:lastPrinted>2021-12-20T06:25:45Z</cp:lastPrinted>
  <dcterms:created xsi:type="dcterms:W3CDTF">2010-09-29T12:55:25Z</dcterms:created>
  <dcterms:modified xsi:type="dcterms:W3CDTF">2025-08-25T04:22:34Z</dcterms:modified>
</cp:coreProperties>
</file>