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948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75" autoAdjust="0"/>
    <p:restoredTop sz="93987" autoAdjust="0"/>
  </p:normalViewPr>
  <p:slideViewPr>
    <p:cSldViewPr snapToGrid="0" showGuides="1">
      <p:cViewPr varScale="1">
        <p:scale>
          <a:sx n="63" d="100"/>
          <a:sy n="63" d="100"/>
        </p:scale>
        <p:origin x="632" y="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80931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6196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26" Type="http://schemas.openxmlformats.org/officeDocument/2006/relationships/image" Target="../media/image38.jpg"/><Relationship Id="rId39" Type="http://schemas.openxmlformats.org/officeDocument/2006/relationships/image" Target="../media/image51.jpg"/><Relationship Id="rId21" Type="http://schemas.openxmlformats.org/officeDocument/2006/relationships/image" Target="../media/image33.jpg"/><Relationship Id="rId34" Type="http://schemas.openxmlformats.org/officeDocument/2006/relationships/image" Target="../media/image46.jpg"/><Relationship Id="rId42" Type="http://schemas.openxmlformats.org/officeDocument/2006/relationships/image" Target="../media/image54.jpg"/><Relationship Id="rId47" Type="http://schemas.openxmlformats.org/officeDocument/2006/relationships/image" Target="../media/image59.jpg"/><Relationship Id="rId50" Type="http://schemas.openxmlformats.org/officeDocument/2006/relationships/image" Target="../media/image62.jpg"/><Relationship Id="rId55" Type="http://schemas.openxmlformats.org/officeDocument/2006/relationships/image" Target="../media/image67.jpg"/><Relationship Id="rId63" Type="http://schemas.openxmlformats.org/officeDocument/2006/relationships/image" Target="../media/image75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jpg"/><Relationship Id="rId20" Type="http://schemas.openxmlformats.org/officeDocument/2006/relationships/image" Target="../media/image32.jpg"/><Relationship Id="rId29" Type="http://schemas.openxmlformats.org/officeDocument/2006/relationships/image" Target="../media/image41.jpg"/><Relationship Id="rId41" Type="http://schemas.openxmlformats.org/officeDocument/2006/relationships/image" Target="../media/image53.jpg"/><Relationship Id="rId54" Type="http://schemas.openxmlformats.org/officeDocument/2006/relationships/image" Target="../media/image66.jpg"/><Relationship Id="rId62" Type="http://schemas.openxmlformats.org/officeDocument/2006/relationships/image" Target="../media/image7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jpeg"/><Relationship Id="rId24" Type="http://schemas.openxmlformats.org/officeDocument/2006/relationships/image" Target="../media/image36.jpg"/><Relationship Id="rId32" Type="http://schemas.openxmlformats.org/officeDocument/2006/relationships/image" Target="../media/image44.jpg"/><Relationship Id="rId37" Type="http://schemas.openxmlformats.org/officeDocument/2006/relationships/image" Target="../media/image49.jpg"/><Relationship Id="rId40" Type="http://schemas.openxmlformats.org/officeDocument/2006/relationships/image" Target="../media/image52.jpg"/><Relationship Id="rId45" Type="http://schemas.openxmlformats.org/officeDocument/2006/relationships/image" Target="../media/image57.jpg"/><Relationship Id="rId53" Type="http://schemas.openxmlformats.org/officeDocument/2006/relationships/image" Target="../media/image65.jpg"/><Relationship Id="rId58" Type="http://schemas.openxmlformats.org/officeDocument/2006/relationships/image" Target="../media/image70.jpg"/><Relationship Id="rId5" Type="http://schemas.openxmlformats.org/officeDocument/2006/relationships/image" Target="../media/image17.png"/><Relationship Id="rId15" Type="http://schemas.openxmlformats.org/officeDocument/2006/relationships/image" Target="../media/image27.jpg"/><Relationship Id="rId23" Type="http://schemas.openxmlformats.org/officeDocument/2006/relationships/image" Target="../media/image35.jpg"/><Relationship Id="rId28" Type="http://schemas.openxmlformats.org/officeDocument/2006/relationships/image" Target="../media/image40.jpg"/><Relationship Id="rId36" Type="http://schemas.openxmlformats.org/officeDocument/2006/relationships/image" Target="../media/image48.jpg"/><Relationship Id="rId49" Type="http://schemas.openxmlformats.org/officeDocument/2006/relationships/image" Target="../media/image61.jpg"/><Relationship Id="rId57" Type="http://schemas.openxmlformats.org/officeDocument/2006/relationships/image" Target="../media/image69.jpg"/><Relationship Id="rId61" Type="http://schemas.openxmlformats.org/officeDocument/2006/relationships/image" Target="../media/image73.jpg"/><Relationship Id="rId10" Type="http://schemas.openxmlformats.org/officeDocument/2006/relationships/image" Target="../media/image22.jpeg"/><Relationship Id="rId19" Type="http://schemas.openxmlformats.org/officeDocument/2006/relationships/image" Target="../media/image31.jpg"/><Relationship Id="rId31" Type="http://schemas.openxmlformats.org/officeDocument/2006/relationships/image" Target="../media/image43.jpg"/><Relationship Id="rId44" Type="http://schemas.openxmlformats.org/officeDocument/2006/relationships/image" Target="../media/image56.jpg"/><Relationship Id="rId52" Type="http://schemas.openxmlformats.org/officeDocument/2006/relationships/image" Target="../media/image64.jpg"/><Relationship Id="rId60" Type="http://schemas.openxmlformats.org/officeDocument/2006/relationships/image" Target="../media/image72.jpg"/><Relationship Id="rId65" Type="http://schemas.openxmlformats.org/officeDocument/2006/relationships/image" Target="../media/image77.jpg"/><Relationship Id="rId4" Type="http://schemas.openxmlformats.org/officeDocument/2006/relationships/image" Target="../media/image16.png"/><Relationship Id="rId9" Type="http://schemas.openxmlformats.org/officeDocument/2006/relationships/image" Target="../media/image21.jpeg"/><Relationship Id="rId14" Type="http://schemas.openxmlformats.org/officeDocument/2006/relationships/image" Target="../media/image26.jpg"/><Relationship Id="rId22" Type="http://schemas.openxmlformats.org/officeDocument/2006/relationships/image" Target="../media/image34.jpg"/><Relationship Id="rId27" Type="http://schemas.openxmlformats.org/officeDocument/2006/relationships/image" Target="../media/image39.jpg"/><Relationship Id="rId30" Type="http://schemas.openxmlformats.org/officeDocument/2006/relationships/image" Target="../media/image42.jpg"/><Relationship Id="rId35" Type="http://schemas.openxmlformats.org/officeDocument/2006/relationships/image" Target="../media/image47.jpg"/><Relationship Id="rId43" Type="http://schemas.openxmlformats.org/officeDocument/2006/relationships/image" Target="../media/image55.jpg"/><Relationship Id="rId48" Type="http://schemas.openxmlformats.org/officeDocument/2006/relationships/image" Target="../media/image60.jpg"/><Relationship Id="rId56" Type="http://schemas.openxmlformats.org/officeDocument/2006/relationships/image" Target="../media/image68.jpg"/><Relationship Id="rId64" Type="http://schemas.openxmlformats.org/officeDocument/2006/relationships/image" Target="../media/image76.jpg"/><Relationship Id="rId8" Type="http://schemas.openxmlformats.org/officeDocument/2006/relationships/image" Target="../media/image20.jpeg"/><Relationship Id="rId51" Type="http://schemas.openxmlformats.org/officeDocument/2006/relationships/image" Target="../media/image63.jpg"/><Relationship Id="rId3" Type="http://schemas.openxmlformats.org/officeDocument/2006/relationships/image" Target="../media/image15.jpg"/><Relationship Id="rId12" Type="http://schemas.openxmlformats.org/officeDocument/2006/relationships/image" Target="../media/image24.jpg"/><Relationship Id="rId17" Type="http://schemas.openxmlformats.org/officeDocument/2006/relationships/image" Target="../media/image29.jpg"/><Relationship Id="rId25" Type="http://schemas.openxmlformats.org/officeDocument/2006/relationships/image" Target="../media/image37.jpg"/><Relationship Id="rId33" Type="http://schemas.openxmlformats.org/officeDocument/2006/relationships/image" Target="../media/image45.jpg"/><Relationship Id="rId38" Type="http://schemas.openxmlformats.org/officeDocument/2006/relationships/image" Target="../media/image50.jpg"/><Relationship Id="rId46" Type="http://schemas.openxmlformats.org/officeDocument/2006/relationships/image" Target="../media/image58.jpg"/><Relationship Id="rId59" Type="http://schemas.openxmlformats.org/officeDocument/2006/relationships/image" Target="../media/image7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81" name="図 1538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8" t="28212" r="23567" b="31163"/>
          <a:stretch/>
        </p:blipFill>
        <p:spPr>
          <a:xfrm>
            <a:off x="4762865" y="1523756"/>
            <a:ext cx="1422493" cy="1098559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397063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D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ヴィンティア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16" name="Google Shape;139;p1">
            <a:extLst>
              <a:ext uri="{FF2B5EF4-FFF2-40B4-BE49-F238E27FC236}">
                <a16:creationId xmlns:a16="http://schemas.microsoft.com/office/drawing/2014/main" id="{2EFDD759-93E8-6197-EED6-3D1070608BA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b="52"/>
          <a:stretch/>
        </p:blipFill>
        <p:spPr>
          <a:xfrm>
            <a:off x="244475" y="792583"/>
            <a:ext cx="1366441" cy="581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0720B7CD-CB60-01E2-3575-C4D6D4B649B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21" t="11248" r="37623" b="7530"/>
          <a:stretch/>
        </p:blipFill>
        <p:spPr>
          <a:xfrm>
            <a:off x="85725" y="1512889"/>
            <a:ext cx="4511952" cy="3595585"/>
          </a:xfrm>
          <a:prstGeom prst="rect">
            <a:avLst/>
          </a:prstGeom>
        </p:spPr>
      </p:pic>
      <p:pic>
        <p:nvPicPr>
          <p:cNvPr id="21" name="Picture 4" descr="style 06 さまざまな自然素材が織りなすぬくもりとリラックスを生む空間">
            <a:extLst>
              <a:ext uri="{FF2B5EF4-FFF2-40B4-BE49-F238E27FC236}">
                <a16:creationId xmlns:a16="http://schemas.microsoft.com/office/drawing/2014/main" id="{38513BAB-6494-337E-173B-394C969CC3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9439"/>
          <a:stretch/>
        </p:blipFill>
        <p:spPr bwMode="auto">
          <a:xfrm>
            <a:off x="85725" y="5144941"/>
            <a:ext cx="2120875" cy="186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style 05 色を大人っぽく遊ぶ楽しい暮らし">
            <a:extLst>
              <a:ext uri="{FF2B5EF4-FFF2-40B4-BE49-F238E27FC236}">
                <a16:creationId xmlns:a16="http://schemas.microsoft.com/office/drawing/2014/main" id="{A62C08D6-4747-3CDD-E17C-3959A9FEA6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8" r="16290"/>
          <a:stretch/>
        </p:blipFill>
        <p:spPr bwMode="auto">
          <a:xfrm>
            <a:off x="4639373" y="5130166"/>
            <a:ext cx="1553851" cy="1885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style 03 海辺を思わせる軽快でレトロなテイスト">
            <a:extLst>
              <a:ext uri="{FF2B5EF4-FFF2-40B4-BE49-F238E27FC236}">
                <a16:creationId xmlns:a16="http://schemas.microsoft.com/office/drawing/2014/main" id="{1FE43EF8-97A5-1CA8-38E0-A3490C890D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53"/>
          <a:stretch/>
        </p:blipFill>
        <p:spPr bwMode="auto">
          <a:xfrm>
            <a:off x="2256920" y="5144942"/>
            <a:ext cx="2333833" cy="186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style 07 無彩色のグラデーションが生む、静謐で、洗練された空間">
            <a:extLst>
              <a:ext uri="{FF2B5EF4-FFF2-40B4-BE49-F238E27FC236}">
                <a16:creationId xmlns:a16="http://schemas.microsoft.com/office/drawing/2014/main" id="{6CE068C4-390C-A222-9AF8-D824889024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6" r="30945" b="1166"/>
          <a:stretch/>
        </p:blipFill>
        <p:spPr bwMode="auto">
          <a:xfrm>
            <a:off x="4639373" y="2785293"/>
            <a:ext cx="1542352" cy="2323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EA76C20-9051-2693-0101-AD3E83F08FDB}"/>
              </a:ext>
            </a:extLst>
          </p:cNvPr>
          <p:cNvSpPr txBox="1"/>
          <p:nvPr/>
        </p:nvSpPr>
        <p:spPr>
          <a:xfrm>
            <a:off x="6193224" y="1188459"/>
            <a:ext cx="3447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0" u="sng" dirty="0">
                <a:solidFill>
                  <a:srgbClr val="4B4948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Color Variation</a:t>
            </a:r>
            <a:r>
              <a:rPr lang="ja-JP" altLang="en-US" i="0" u="sng" dirty="0">
                <a:solidFill>
                  <a:srgbClr val="4B4948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＆ </a:t>
            </a:r>
            <a:r>
              <a:rPr lang="en-US" altLang="ja-JP" i="0" u="sng" dirty="0">
                <a:solidFill>
                  <a:srgbClr val="4B4948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Door Design</a:t>
            </a:r>
            <a:endParaRPr kumimoji="1" lang="ja-JP" altLang="en-US" u="sng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FBD4230-FC67-5519-280F-B5E9AB1C1D34}"/>
              </a:ext>
            </a:extLst>
          </p:cNvPr>
          <p:cNvSpPr txBox="1"/>
          <p:nvPr/>
        </p:nvSpPr>
        <p:spPr>
          <a:xfrm>
            <a:off x="4543184" y="1483218"/>
            <a:ext cx="17462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b="1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把手（ダークアンバー）</a:t>
            </a:r>
            <a:endParaRPr kumimoji="1" lang="en-US" altLang="ja-JP" sz="1050" b="1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FBD4230-FC67-5519-280F-B5E9AB1C1D34}"/>
              </a:ext>
            </a:extLst>
          </p:cNvPr>
          <p:cNvSpPr txBox="1"/>
          <p:nvPr/>
        </p:nvSpPr>
        <p:spPr>
          <a:xfrm>
            <a:off x="4768947" y="2333625"/>
            <a:ext cx="1294702" cy="25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5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スクエア</a:t>
            </a:r>
            <a:r>
              <a:rPr kumimoji="1" lang="en-US" altLang="ja-JP" sz="105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M</a:t>
            </a:r>
          </a:p>
        </p:txBody>
      </p:sp>
      <p:sp>
        <p:nvSpPr>
          <p:cNvPr id="38" name="Google Shape;94;p1">
            <a:extLst>
              <a:ext uri="{FF2B5EF4-FFF2-40B4-BE49-F238E27FC236}">
                <a16:creationId xmlns:a16="http://schemas.microsoft.com/office/drawing/2014/main" id="{6895B0B3-2D61-EEA3-5917-5538150335DE}"/>
              </a:ext>
            </a:extLst>
          </p:cNvPr>
          <p:cNvSpPr txBox="1"/>
          <p:nvPr/>
        </p:nvSpPr>
        <p:spPr>
          <a:xfrm>
            <a:off x="6142225" y="5055387"/>
            <a:ext cx="1364948" cy="238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77" tIns="49325" rIns="98677" bIns="49325" anchor="t" anchorCtr="0">
            <a:spAutoFit/>
          </a:bodyPr>
          <a:lstStyle/>
          <a:p>
            <a:pPr>
              <a:buClr>
                <a:srgbClr val="130600"/>
              </a:buClr>
              <a:buSzPts val="600"/>
            </a:pPr>
            <a:r>
              <a:rPr 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DK/</a:t>
            </a:r>
            <a:r>
              <a:rPr lang="en-US" sz="900" dirty="0" err="1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ナチュラルオーク</a:t>
            </a:r>
            <a:endParaRPr sz="20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9" name="Google Shape;96;p1">
            <a:extLst>
              <a:ext uri="{FF2B5EF4-FFF2-40B4-BE49-F238E27FC236}">
                <a16:creationId xmlns:a16="http://schemas.microsoft.com/office/drawing/2014/main" id="{92ABE55A-A9D0-F510-15E6-61590A71A310}"/>
              </a:ext>
            </a:extLst>
          </p:cNvPr>
          <p:cNvSpPr txBox="1"/>
          <p:nvPr/>
        </p:nvSpPr>
        <p:spPr>
          <a:xfrm>
            <a:off x="6142225" y="2333708"/>
            <a:ext cx="1627572" cy="238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77" tIns="49325" rIns="98677" bIns="49325" anchor="t" anchorCtr="0">
            <a:spAutoFit/>
          </a:bodyPr>
          <a:lstStyle/>
          <a:p>
            <a:pPr>
              <a:buClr>
                <a:srgbClr val="130600"/>
              </a:buClr>
              <a:buSzPts val="600"/>
            </a:pPr>
            <a:r>
              <a:rPr 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DG/</a:t>
            </a:r>
            <a:r>
              <a:rPr lang="en-US" sz="900" dirty="0" err="1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チャコールブラック</a:t>
            </a:r>
            <a:endParaRPr sz="20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0" name="Google Shape;97;p1">
            <a:extLst>
              <a:ext uri="{FF2B5EF4-FFF2-40B4-BE49-F238E27FC236}">
                <a16:creationId xmlns:a16="http://schemas.microsoft.com/office/drawing/2014/main" id="{6EA67F2E-DE0A-398A-ECAF-E6BBB3F835C0}"/>
              </a:ext>
            </a:extLst>
          </p:cNvPr>
          <p:cNvSpPr txBox="1"/>
          <p:nvPr/>
        </p:nvSpPr>
        <p:spPr>
          <a:xfrm>
            <a:off x="6142225" y="4123140"/>
            <a:ext cx="1438278" cy="238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77" tIns="49325" rIns="98677" bIns="49325" anchor="t" anchorCtr="0">
            <a:spAutoFit/>
          </a:bodyPr>
          <a:lstStyle/>
          <a:p>
            <a:pPr>
              <a:buClr>
                <a:srgbClr val="130600"/>
              </a:buClr>
              <a:buSzPts val="600"/>
            </a:pPr>
            <a:r>
              <a:rPr 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DF/</a:t>
            </a:r>
            <a:r>
              <a:rPr lang="en-US" sz="900" dirty="0" err="1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ボトルグリーン</a:t>
            </a:r>
            <a:endParaRPr sz="20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2" name="Google Shape;98;p1">
            <a:extLst>
              <a:ext uri="{FF2B5EF4-FFF2-40B4-BE49-F238E27FC236}">
                <a16:creationId xmlns:a16="http://schemas.microsoft.com/office/drawing/2014/main" id="{064FDD4B-27EA-4AE8-B68D-3BEA22F3AF4A}"/>
              </a:ext>
            </a:extLst>
          </p:cNvPr>
          <p:cNvSpPr txBox="1"/>
          <p:nvPr/>
        </p:nvSpPr>
        <p:spPr>
          <a:xfrm>
            <a:off x="6142225" y="3261616"/>
            <a:ext cx="1565514" cy="238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77" tIns="49325" rIns="98677" bIns="49325" anchor="t" anchorCtr="0">
            <a:spAutoFit/>
          </a:bodyPr>
          <a:lstStyle/>
          <a:p>
            <a:pPr>
              <a:buClr>
                <a:srgbClr val="130600"/>
              </a:buClr>
              <a:buSzPts val="600"/>
            </a:pPr>
            <a:r>
              <a:rPr 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DE/</a:t>
            </a:r>
            <a:r>
              <a:rPr lang="en-US" sz="900" dirty="0" err="1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ネイビーブル</a:t>
            </a:r>
            <a:r>
              <a:rPr 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ー</a:t>
            </a:r>
            <a:endParaRPr sz="20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3" name="Google Shape;153;p1">
            <a:extLst>
              <a:ext uri="{FF2B5EF4-FFF2-40B4-BE49-F238E27FC236}">
                <a16:creationId xmlns:a16="http://schemas.microsoft.com/office/drawing/2014/main" id="{E8409948-C177-F448-559A-7EB7B8657536}"/>
              </a:ext>
            </a:extLst>
          </p:cNvPr>
          <p:cNvSpPr txBox="1"/>
          <p:nvPr/>
        </p:nvSpPr>
        <p:spPr>
          <a:xfrm>
            <a:off x="6142225" y="5924663"/>
            <a:ext cx="1364948" cy="238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77" tIns="49325" rIns="98677" bIns="49325" anchor="t" anchorCtr="0">
            <a:spAutoFit/>
          </a:bodyPr>
          <a:lstStyle/>
          <a:p>
            <a:pPr>
              <a:buClr>
                <a:srgbClr val="130600"/>
              </a:buClr>
              <a:buSzPts val="600"/>
            </a:pPr>
            <a:r>
              <a:rPr 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DB /</a:t>
            </a:r>
            <a:r>
              <a:rPr lang="en-US" sz="900" dirty="0" err="1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ラフオーク</a:t>
            </a:r>
            <a:endParaRPr sz="20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4" name="Google Shape;154;p1">
            <a:extLst>
              <a:ext uri="{FF2B5EF4-FFF2-40B4-BE49-F238E27FC236}">
                <a16:creationId xmlns:a16="http://schemas.microsoft.com/office/drawing/2014/main" id="{B531A004-6096-011B-C347-97FEB4D76EEF}"/>
              </a:ext>
            </a:extLst>
          </p:cNvPr>
          <p:cNvSpPr txBox="1"/>
          <p:nvPr/>
        </p:nvSpPr>
        <p:spPr>
          <a:xfrm>
            <a:off x="6142225" y="6768709"/>
            <a:ext cx="1594369" cy="238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77" tIns="49325" rIns="98677" bIns="49325" anchor="t" anchorCtr="0">
            <a:spAutoFit/>
          </a:bodyPr>
          <a:lstStyle/>
          <a:p>
            <a:pPr>
              <a:buClr>
                <a:srgbClr val="130600"/>
              </a:buClr>
              <a:buSzPts val="600"/>
            </a:pPr>
            <a:r>
              <a:rPr 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DC/</a:t>
            </a:r>
            <a:r>
              <a:rPr lang="en-US" sz="900" dirty="0" err="1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S PGothic"/>
                <a:sym typeface="MS PGothic"/>
              </a:rPr>
              <a:t>グレージュエルム</a:t>
            </a:r>
            <a:endParaRPr sz="20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45" name="Google Shape;209;p1">
            <a:extLst>
              <a:ext uri="{FF2B5EF4-FFF2-40B4-BE49-F238E27FC236}">
                <a16:creationId xmlns:a16="http://schemas.microsoft.com/office/drawing/2014/main" id="{4A6E5862-A941-CCD9-F3E7-4493A8D6E2CD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404794" y="5278137"/>
            <a:ext cx="1081047" cy="661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210;p1">
            <a:extLst>
              <a:ext uri="{FF2B5EF4-FFF2-40B4-BE49-F238E27FC236}">
                <a16:creationId xmlns:a16="http://schemas.microsoft.com/office/drawing/2014/main" id="{D7FD8E24-A0C7-56E8-31DF-031C764A967D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407907" y="6174453"/>
            <a:ext cx="1058749" cy="61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211;p1">
            <a:extLst>
              <a:ext uri="{FF2B5EF4-FFF2-40B4-BE49-F238E27FC236}">
                <a16:creationId xmlns:a16="http://schemas.microsoft.com/office/drawing/2014/main" id="{DB4C2F0B-CE6F-4676-C727-CC19B9C901BC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6399268" y="2575816"/>
            <a:ext cx="1079263" cy="72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212;p1">
            <a:extLst>
              <a:ext uri="{FF2B5EF4-FFF2-40B4-BE49-F238E27FC236}">
                <a16:creationId xmlns:a16="http://schemas.microsoft.com/office/drawing/2014/main" id="{CDB79974-E43A-5E38-5ADB-68C62C03E646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396052" y="3478358"/>
            <a:ext cx="1081047" cy="661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213;p1">
            <a:extLst>
              <a:ext uri="{FF2B5EF4-FFF2-40B4-BE49-F238E27FC236}">
                <a16:creationId xmlns:a16="http://schemas.microsoft.com/office/drawing/2014/main" id="{35649701-EDB2-A9B2-ED1A-A8A24AC0854A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6394126" y="1713993"/>
            <a:ext cx="1079262" cy="652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214;p1">
            <a:extLst>
              <a:ext uri="{FF2B5EF4-FFF2-40B4-BE49-F238E27FC236}">
                <a16:creationId xmlns:a16="http://schemas.microsoft.com/office/drawing/2014/main" id="{635753A2-52CC-43E1-7A9A-B9D54913AC2A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6398145" y="4376202"/>
            <a:ext cx="1081048" cy="6600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EA7B1517-74B1-EBB6-D444-52CA2F20CFFE}"/>
              </a:ext>
            </a:extLst>
          </p:cNvPr>
          <p:cNvGrpSpPr/>
          <p:nvPr/>
        </p:nvGrpSpPr>
        <p:grpSpPr>
          <a:xfrm>
            <a:off x="7506197" y="1475880"/>
            <a:ext cx="3185616" cy="238113"/>
            <a:chOff x="7506197" y="1475880"/>
            <a:chExt cx="3185616" cy="238113"/>
          </a:xfrm>
        </p:grpSpPr>
        <p:sp>
          <p:nvSpPr>
            <p:cNvPr id="52" name="Google Shape;112;p1">
              <a:extLst>
                <a:ext uri="{FF2B5EF4-FFF2-40B4-BE49-F238E27FC236}">
                  <a16:creationId xmlns:a16="http://schemas.microsoft.com/office/drawing/2014/main" id="{7A0B35F3-7E70-BE2F-4D6B-436860DD1D4E}"/>
                </a:ext>
              </a:extLst>
            </p:cNvPr>
            <p:cNvSpPr txBox="1"/>
            <p:nvPr/>
          </p:nvSpPr>
          <p:spPr>
            <a:xfrm>
              <a:off x="7506197" y="1475880"/>
              <a:ext cx="488123" cy="2381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8677" tIns="49325" rIns="98677" bIns="49325" anchor="t" anchorCtr="0">
              <a:spAutoFit/>
            </a:bodyPr>
            <a:lstStyle/>
            <a:p>
              <a:pPr algn="ctr">
                <a:buClr>
                  <a:srgbClr val="130600"/>
                </a:buClr>
                <a:buSzPts val="600"/>
              </a:pPr>
              <a:r>
                <a:rPr lang="en-US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LAA</a:t>
              </a:r>
              <a:endParaRPr sz="20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53" name="Google Shape;123;p1">
              <a:extLst>
                <a:ext uri="{FF2B5EF4-FFF2-40B4-BE49-F238E27FC236}">
                  <a16:creationId xmlns:a16="http://schemas.microsoft.com/office/drawing/2014/main" id="{95DA31C3-9B2C-3AF7-E9B0-622FF67320E4}"/>
                </a:ext>
              </a:extLst>
            </p:cNvPr>
            <p:cNvSpPr txBox="1"/>
            <p:nvPr/>
          </p:nvSpPr>
          <p:spPr>
            <a:xfrm>
              <a:off x="7871968" y="1475880"/>
              <a:ext cx="488123" cy="2381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8677" tIns="49325" rIns="98677" bIns="49325" anchor="t" anchorCtr="0">
              <a:spAutoFit/>
            </a:bodyPr>
            <a:lstStyle/>
            <a:p>
              <a:pPr algn="ctr">
                <a:buClr>
                  <a:srgbClr val="130600"/>
                </a:buClr>
                <a:buSzPts val="600"/>
              </a:pPr>
              <a:r>
                <a:rPr lang="en-US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LAH</a:t>
              </a:r>
              <a:endParaRPr sz="20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54" name="Google Shape;202;p1">
              <a:extLst>
                <a:ext uri="{FF2B5EF4-FFF2-40B4-BE49-F238E27FC236}">
                  <a16:creationId xmlns:a16="http://schemas.microsoft.com/office/drawing/2014/main" id="{55E4B44B-99D5-6D12-546F-6996EEDEEE74}"/>
                </a:ext>
              </a:extLst>
            </p:cNvPr>
            <p:cNvSpPr txBox="1"/>
            <p:nvPr/>
          </p:nvSpPr>
          <p:spPr>
            <a:xfrm>
              <a:off x="10205404" y="1475880"/>
              <a:ext cx="486409" cy="2381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8677" tIns="49325" rIns="98677" bIns="49325" anchor="t" anchorCtr="0">
              <a:spAutoFit/>
            </a:bodyPr>
            <a:lstStyle/>
            <a:p>
              <a:pPr algn="ctr">
                <a:buClr>
                  <a:srgbClr val="130600"/>
                </a:buClr>
                <a:buSzPts val="600"/>
              </a:pPr>
              <a:r>
                <a:rPr lang="en-US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LGY</a:t>
              </a:r>
              <a:endParaRPr sz="20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55" name="Google Shape;183;p1">
              <a:extLst>
                <a:ext uri="{FF2B5EF4-FFF2-40B4-BE49-F238E27FC236}">
                  <a16:creationId xmlns:a16="http://schemas.microsoft.com/office/drawing/2014/main" id="{A3B58E87-09BF-F693-73DF-2CF97D9A7DD2}"/>
                </a:ext>
              </a:extLst>
            </p:cNvPr>
            <p:cNvSpPr txBox="1"/>
            <p:nvPr/>
          </p:nvSpPr>
          <p:spPr>
            <a:xfrm>
              <a:off x="8237739" y="1475880"/>
              <a:ext cx="557241" cy="2381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8677" tIns="49325" rIns="98677" bIns="49325" anchor="t" anchorCtr="0">
              <a:spAutoFit/>
            </a:bodyPr>
            <a:lstStyle/>
            <a:p>
              <a:pPr algn="ctr">
                <a:buClr>
                  <a:srgbClr val="130600"/>
                </a:buClr>
                <a:buSzPts val="600"/>
              </a:pPr>
              <a:r>
                <a:rPr lang="en-US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LAY</a:t>
              </a:r>
              <a:endParaRPr sz="20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56" name="Google Shape;187;p1">
              <a:extLst>
                <a:ext uri="{FF2B5EF4-FFF2-40B4-BE49-F238E27FC236}">
                  <a16:creationId xmlns:a16="http://schemas.microsoft.com/office/drawing/2014/main" id="{3E513FD9-00EF-39F0-B37E-6782E03449FC}"/>
                </a:ext>
              </a:extLst>
            </p:cNvPr>
            <p:cNvSpPr txBox="1"/>
            <p:nvPr/>
          </p:nvSpPr>
          <p:spPr>
            <a:xfrm>
              <a:off x="9048680" y="1475880"/>
              <a:ext cx="512690" cy="2381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8677" tIns="49325" rIns="98677" bIns="49325" anchor="t" anchorCtr="0">
              <a:spAutoFit/>
            </a:bodyPr>
            <a:lstStyle/>
            <a:p>
              <a:pPr algn="ctr">
                <a:buClr>
                  <a:srgbClr val="130600"/>
                </a:buClr>
                <a:buSzPts val="600"/>
              </a:pPr>
              <a:r>
                <a:rPr lang="en-US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LGH</a:t>
              </a:r>
              <a:endParaRPr sz="20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57" name="Google Shape;194;p1">
              <a:extLst>
                <a:ext uri="{FF2B5EF4-FFF2-40B4-BE49-F238E27FC236}">
                  <a16:creationId xmlns:a16="http://schemas.microsoft.com/office/drawing/2014/main" id="{56F09C61-5477-ED8E-77F8-25EDA092F977}"/>
                </a:ext>
              </a:extLst>
            </p:cNvPr>
            <p:cNvSpPr txBox="1"/>
            <p:nvPr/>
          </p:nvSpPr>
          <p:spPr>
            <a:xfrm>
              <a:off x="9439018" y="1475880"/>
              <a:ext cx="512690" cy="2381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8677" tIns="49325" rIns="98677" bIns="49325" anchor="t" anchorCtr="0">
              <a:spAutoFit/>
            </a:bodyPr>
            <a:lstStyle/>
            <a:p>
              <a:pPr algn="ctr">
                <a:buClr>
                  <a:srgbClr val="130600"/>
                </a:buClr>
                <a:buSzPts val="600"/>
              </a:pPr>
              <a:r>
                <a:rPr lang="en-US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LGJ</a:t>
              </a:r>
              <a:endParaRPr sz="20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58" name="Google Shape;158;p1">
              <a:extLst>
                <a:ext uri="{FF2B5EF4-FFF2-40B4-BE49-F238E27FC236}">
                  <a16:creationId xmlns:a16="http://schemas.microsoft.com/office/drawing/2014/main" id="{C7C9B924-09CD-695C-C145-A4EFFA24AA9F}"/>
                </a:ext>
              </a:extLst>
            </p:cNvPr>
            <p:cNvSpPr txBox="1"/>
            <p:nvPr/>
          </p:nvSpPr>
          <p:spPr>
            <a:xfrm>
              <a:off x="9829356" y="1475880"/>
              <a:ext cx="498402" cy="2381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8677" tIns="49325" rIns="98677" bIns="49325" anchor="t" anchorCtr="0">
              <a:spAutoFit/>
            </a:bodyPr>
            <a:lstStyle/>
            <a:p>
              <a:pPr algn="ctr">
                <a:buClr>
                  <a:srgbClr val="130600"/>
                </a:buClr>
                <a:buSzPts val="600"/>
              </a:pPr>
              <a:r>
                <a:rPr lang="en-US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LG</a:t>
              </a:r>
              <a:r>
                <a:rPr lang="en-US" altLang="ja-JP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M</a:t>
              </a:r>
              <a:endParaRPr sz="20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59" name="Google Shape;157;p1">
              <a:extLst>
                <a:ext uri="{FF2B5EF4-FFF2-40B4-BE49-F238E27FC236}">
                  <a16:creationId xmlns:a16="http://schemas.microsoft.com/office/drawing/2014/main" id="{7CCDA4DB-52BF-5121-F1AB-C8BC84CD2494}"/>
                </a:ext>
              </a:extLst>
            </p:cNvPr>
            <p:cNvSpPr txBox="1"/>
            <p:nvPr/>
          </p:nvSpPr>
          <p:spPr>
            <a:xfrm>
              <a:off x="8672628" y="1475880"/>
              <a:ext cx="498404" cy="2381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8677" tIns="49325" rIns="98677" bIns="49325" anchor="t" anchorCtr="0">
              <a:spAutoFit/>
            </a:bodyPr>
            <a:lstStyle/>
            <a:p>
              <a:pPr algn="ctr">
                <a:buClr>
                  <a:srgbClr val="130600"/>
                </a:buClr>
                <a:buSzPts val="600"/>
              </a:pPr>
              <a:r>
                <a:rPr lang="en-US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L</a:t>
              </a:r>
              <a:r>
                <a:rPr lang="en-US" altLang="ja-JP" sz="9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MS PGothic"/>
                  <a:sym typeface="MS PGothic"/>
                </a:rPr>
                <a:t>GA</a:t>
              </a:r>
              <a:endParaRPr sz="20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3" name="図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080" y="2561234"/>
            <a:ext cx="332710" cy="8604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265" y="2561234"/>
            <a:ext cx="332710" cy="8604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894" y="5275550"/>
            <a:ext cx="332711" cy="8604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894" y="6174954"/>
            <a:ext cx="332711" cy="8604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894" y="2561234"/>
            <a:ext cx="332711" cy="8604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894" y="1661699"/>
            <a:ext cx="332711" cy="8604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894" y="3443176"/>
            <a:ext cx="332711" cy="8604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894" y="4352268"/>
            <a:ext cx="332711" cy="8604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956" y="5275550"/>
            <a:ext cx="332711" cy="86040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956" y="6174954"/>
            <a:ext cx="332711" cy="860400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956" y="2561234"/>
            <a:ext cx="332711" cy="860400"/>
          </a:xfrm>
          <a:prstGeom prst="rect">
            <a:avLst/>
          </a:prstGeom>
        </p:spPr>
      </p:pic>
      <p:pic>
        <p:nvPicPr>
          <p:cNvPr id="61" name="図 6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956" y="1661699"/>
            <a:ext cx="332711" cy="860400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956" y="3443176"/>
            <a:ext cx="332711" cy="860400"/>
          </a:xfrm>
          <a:prstGeom prst="rect">
            <a:avLst/>
          </a:prstGeom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956" y="4352268"/>
            <a:ext cx="332711" cy="860400"/>
          </a:xfrm>
          <a:prstGeom prst="rect">
            <a:avLst/>
          </a:prstGeom>
        </p:spPr>
      </p:pic>
      <p:pic>
        <p:nvPicPr>
          <p:cNvPr id="15360" name="図 15359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018" y="5275550"/>
            <a:ext cx="332711" cy="860400"/>
          </a:xfrm>
          <a:prstGeom prst="rect">
            <a:avLst/>
          </a:prstGeom>
        </p:spPr>
      </p:pic>
      <p:pic>
        <p:nvPicPr>
          <p:cNvPr id="15361" name="図 15360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018" y="6174954"/>
            <a:ext cx="332711" cy="860400"/>
          </a:xfrm>
          <a:prstGeom prst="rect">
            <a:avLst/>
          </a:prstGeom>
        </p:spPr>
      </p:pic>
      <p:pic>
        <p:nvPicPr>
          <p:cNvPr id="15362" name="図 15361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018" y="2561234"/>
            <a:ext cx="332711" cy="860400"/>
          </a:xfrm>
          <a:prstGeom prst="rect">
            <a:avLst/>
          </a:prstGeom>
        </p:spPr>
      </p:pic>
      <p:pic>
        <p:nvPicPr>
          <p:cNvPr id="15363" name="図 15362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018" y="1661699"/>
            <a:ext cx="332711" cy="860400"/>
          </a:xfrm>
          <a:prstGeom prst="rect">
            <a:avLst/>
          </a:prstGeom>
        </p:spPr>
      </p:pic>
      <p:pic>
        <p:nvPicPr>
          <p:cNvPr id="15364" name="図 15363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018" y="3443176"/>
            <a:ext cx="332711" cy="860400"/>
          </a:xfrm>
          <a:prstGeom prst="rect">
            <a:avLst/>
          </a:prstGeom>
        </p:spPr>
      </p:pic>
      <p:pic>
        <p:nvPicPr>
          <p:cNvPr id="15368" name="図 15367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018" y="4352268"/>
            <a:ext cx="332711" cy="860400"/>
          </a:xfrm>
          <a:prstGeom prst="rect">
            <a:avLst/>
          </a:prstGeom>
        </p:spPr>
      </p:pic>
      <p:pic>
        <p:nvPicPr>
          <p:cNvPr id="15369" name="図 15368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080" y="5275550"/>
            <a:ext cx="332711" cy="860400"/>
          </a:xfrm>
          <a:prstGeom prst="rect">
            <a:avLst/>
          </a:prstGeom>
        </p:spPr>
      </p:pic>
      <p:pic>
        <p:nvPicPr>
          <p:cNvPr id="15371" name="図 1537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080" y="6174954"/>
            <a:ext cx="332711" cy="860400"/>
          </a:xfrm>
          <a:prstGeom prst="rect">
            <a:avLst/>
          </a:prstGeom>
        </p:spPr>
      </p:pic>
      <p:pic>
        <p:nvPicPr>
          <p:cNvPr id="15372" name="図 1537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080" y="1661699"/>
            <a:ext cx="332711" cy="860400"/>
          </a:xfrm>
          <a:prstGeom prst="rect">
            <a:avLst/>
          </a:prstGeom>
        </p:spPr>
      </p:pic>
      <p:pic>
        <p:nvPicPr>
          <p:cNvPr id="15373" name="図 1537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080" y="4352268"/>
            <a:ext cx="332711" cy="860400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204" y="3443176"/>
            <a:ext cx="332711" cy="860400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204" y="4352268"/>
            <a:ext cx="332711" cy="860400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266" y="5275550"/>
            <a:ext cx="332711" cy="860400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266" y="6174954"/>
            <a:ext cx="332711" cy="86040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266" y="1661699"/>
            <a:ext cx="332711" cy="860400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266" y="3443176"/>
            <a:ext cx="332711" cy="860400"/>
          </a:xfrm>
          <a:prstGeom prst="rect">
            <a:avLst/>
          </a:prstGeom>
        </p:spPr>
      </p:pic>
      <p:pic>
        <p:nvPicPr>
          <p:cNvPr id="15370" name="図 153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266" y="4352268"/>
            <a:ext cx="332711" cy="860400"/>
          </a:xfrm>
          <a:prstGeom prst="rect">
            <a:avLst/>
          </a:prstGeom>
        </p:spPr>
      </p:pic>
      <p:pic>
        <p:nvPicPr>
          <p:cNvPr id="15374" name="図 15373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329" y="5275550"/>
            <a:ext cx="332711" cy="860400"/>
          </a:xfrm>
          <a:prstGeom prst="rect">
            <a:avLst/>
          </a:prstGeom>
        </p:spPr>
      </p:pic>
      <p:pic>
        <p:nvPicPr>
          <p:cNvPr id="15375" name="図 15374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329" y="6174954"/>
            <a:ext cx="332711" cy="860400"/>
          </a:xfrm>
          <a:prstGeom prst="rect">
            <a:avLst/>
          </a:prstGeom>
        </p:spPr>
      </p:pic>
      <p:pic>
        <p:nvPicPr>
          <p:cNvPr id="15376" name="図 15375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329" y="2561234"/>
            <a:ext cx="332711" cy="860400"/>
          </a:xfrm>
          <a:prstGeom prst="rect">
            <a:avLst/>
          </a:prstGeom>
        </p:spPr>
      </p:pic>
      <p:pic>
        <p:nvPicPr>
          <p:cNvPr id="15377" name="図 15376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329" y="1661699"/>
            <a:ext cx="332711" cy="860400"/>
          </a:xfrm>
          <a:prstGeom prst="rect">
            <a:avLst/>
          </a:prstGeom>
        </p:spPr>
      </p:pic>
      <p:pic>
        <p:nvPicPr>
          <p:cNvPr id="15378" name="図 15377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329" y="3443176"/>
            <a:ext cx="332711" cy="860400"/>
          </a:xfrm>
          <a:prstGeom prst="rect">
            <a:avLst/>
          </a:prstGeom>
        </p:spPr>
      </p:pic>
      <p:pic>
        <p:nvPicPr>
          <p:cNvPr id="15379" name="図 15378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329" y="4352268"/>
            <a:ext cx="332711" cy="860400"/>
          </a:xfrm>
          <a:prstGeom prst="rect">
            <a:avLst/>
          </a:prstGeom>
        </p:spPr>
      </p:pic>
      <p:pic>
        <p:nvPicPr>
          <p:cNvPr id="15383" name="図 15382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42" y="5275550"/>
            <a:ext cx="332711" cy="860400"/>
          </a:xfrm>
          <a:prstGeom prst="rect">
            <a:avLst/>
          </a:prstGeom>
        </p:spPr>
      </p:pic>
      <p:pic>
        <p:nvPicPr>
          <p:cNvPr id="15384" name="図 15383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42" y="6174954"/>
            <a:ext cx="332711" cy="860400"/>
          </a:xfrm>
          <a:prstGeom prst="rect">
            <a:avLst/>
          </a:prstGeom>
        </p:spPr>
      </p:pic>
      <p:pic>
        <p:nvPicPr>
          <p:cNvPr id="15385" name="図 15384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41" y="2561234"/>
            <a:ext cx="332711" cy="860400"/>
          </a:xfrm>
          <a:prstGeom prst="rect">
            <a:avLst/>
          </a:prstGeom>
        </p:spPr>
      </p:pic>
      <p:pic>
        <p:nvPicPr>
          <p:cNvPr id="15386" name="図 15385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42" y="1661699"/>
            <a:ext cx="332711" cy="860400"/>
          </a:xfrm>
          <a:prstGeom prst="rect">
            <a:avLst/>
          </a:prstGeom>
        </p:spPr>
      </p:pic>
      <p:pic>
        <p:nvPicPr>
          <p:cNvPr id="15387" name="図 15386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42" y="3443176"/>
            <a:ext cx="332711" cy="860400"/>
          </a:xfrm>
          <a:prstGeom prst="rect">
            <a:avLst/>
          </a:prstGeom>
        </p:spPr>
      </p:pic>
      <p:pic>
        <p:nvPicPr>
          <p:cNvPr id="15388" name="図 15387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142" y="4352268"/>
            <a:ext cx="332711" cy="860400"/>
          </a:xfrm>
          <a:prstGeom prst="rect">
            <a:avLst/>
          </a:prstGeom>
        </p:spPr>
      </p:pic>
      <p:pic>
        <p:nvPicPr>
          <p:cNvPr id="15389" name="図 15388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204" y="5275550"/>
            <a:ext cx="332711" cy="860400"/>
          </a:xfrm>
          <a:prstGeom prst="rect">
            <a:avLst/>
          </a:prstGeom>
        </p:spPr>
      </p:pic>
      <p:pic>
        <p:nvPicPr>
          <p:cNvPr id="15390" name="図 15389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204" y="6174954"/>
            <a:ext cx="332711" cy="860400"/>
          </a:xfrm>
          <a:prstGeom prst="rect">
            <a:avLst/>
          </a:prstGeom>
        </p:spPr>
      </p:pic>
      <p:pic>
        <p:nvPicPr>
          <p:cNvPr id="15391" name="図 15390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203" y="2561234"/>
            <a:ext cx="332711" cy="860400"/>
          </a:xfrm>
          <a:prstGeom prst="rect">
            <a:avLst/>
          </a:prstGeom>
        </p:spPr>
      </p:pic>
      <p:pic>
        <p:nvPicPr>
          <p:cNvPr id="15392" name="図 15391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204" y="1661699"/>
            <a:ext cx="332711" cy="860400"/>
          </a:xfrm>
          <a:prstGeom prst="rect">
            <a:avLst/>
          </a:prstGeom>
        </p:spPr>
      </p:pic>
      <p:pic>
        <p:nvPicPr>
          <p:cNvPr id="15380" name="図 15379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080" y="3443176"/>
            <a:ext cx="332711" cy="860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9951</TotalTime>
  <Words>88</Words>
  <Application>Microsoft Office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Yu Gothic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552</cp:revision>
  <cp:lastPrinted>2021-12-20T06:25:45Z</cp:lastPrinted>
  <dcterms:created xsi:type="dcterms:W3CDTF">2010-09-29T12:55:25Z</dcterms:created>
  <dcterms:modified xsi:type="dcterms:W3CDTF">2025-08-25T04:24:55Z</dcterms:modified>
</cp:coreProperties>
</file>