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6"/>
  </p:notesMasterIdLst>
  <p:sldIdLst>
    <p:sldId id="260" r:id="rId5"/>
  </p:sldIdLst>
  <p:sldSz cx="10691813" cy="7559675"/>
  <p:notesSz cx="6735763" cy="9866313"/>
  <p:embeddedFontLst>
    <p:embeddedFont>
      <p:font typeface="Calibri" panose="020F0502020204030204" pitchFamily="34" charset="0"/>
      <p:regular r:id="rId7"/>
      <p:bold r:id="rId8"/>
      <p:italic r:id="rId9"/>
      <p:boldItalic r:id="rId10"/>
    </p:embeddedFont>
    <p:embeddedFont>
      <p:font typeface="Microsoft JhengHei" panose="020B0604030504040204" pitchFamily="34" charset="-120"/>
      <p:regular r:id="rId11"/>
      <p:bold r:id="rId12"/>
    </p:embeddedFont>
    <p:embeddedFont>
      <p:font typeface="Verdana" panose="020B0604030504040204" pitchFamily="34" charset="0"/>
      <p:regular r:id="rId13"/>
      <p:bold r:id="rId14"/>
      <p:italic r:id="rId15"/>
      <p:boldItalic r:id="rId16"/>
    </p:embeddedFont>
    <p:embeddedFont>
      <p:font typeface="メイリオ" panose="020B0604030504040204" pitchFamily="50" charset="-128"/>
      <p:regular r:id="rId17"/>
      <p:bold r:id="rId18"/>
      <p:italic r:id="rId19"/>
      <p:boldItalic r:id="rId20"/>
    </p:embeddedFont>
    <p:embeddedFont>
      <p:font typeface="メイリオ" panose="020B0604030504040204" pitchFamily="50" charset="-128"/>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1" roundtripDataSignature="AMtx7mh9XUl5Wvx5TnIMTSxNxRBiuHQBf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05B662-1EF0-439E-B483-ACC80A637C6E}" v="1" dt="2025-04-08T05:34:06.696"/>
  </p1510:revLst>
</p1510:revInfo>
</file>

<file path=ppt/tableStyles.xml><?xml version="1.0" encoding="utf-8"?>
<a:tblStyleLst xmlns:a="http://schemas.openxmlformats.org/drawingml/2006/main" def="{2CD02316-2DD3-4DC8-A691-8ED80E4A39B2}">
  <a:tblStyle styleId="{2CD02316-2DD3-4DC8-A691-8ED80E4A39B2}"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90" d="100"/>
          <a:sy n="90" d="100"/>
        </p:scale>
        <p:origin x="1056"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2.fntdata"/><Relationship Id="rId13" Type="http://schemas.openxmlformats.org/officeDocument/2006/relationships/font" Target="fonts/font7.fntdata"/><Relationship Id="rId18" Type="http://schemas.openxmlformats.org/officeDocument/2006/relationships/font" Target="fonts/font12.fntdata"/><Relationship Id="rId3" Type="http://schemas.openxmlformats.org/officeDocument/2006/relationships/customXml" Target="../customXml/item3.xml"/><Relationship Id="rId34" Type="http://schemas.openxmlformats.org/officeDocument/2006/relationships/theme" Target="theme/theme1.xml"/><Relationship Id="rId7" Type="http://schemas.openxmlformats.org/officeDocument/2006/relationships/font" Target="fonts/font1.fntdata"/><Relationship Id="rId12" Type="http://schemas.openxmlformats.org/officeDocument/2006/relationships/font" Target="fonts/font6.fntdata"/><Relationship Id="rId17" Type="http://schemas.openxmlformats.org/officeDocument/2006/relationships/font" Target="fonts/font11.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10.fntdata"/><Relationship Id="rId20" Type="http://schemas.openxmlformats.org/officeDocument/2006/relationships/font" Target="fonts/font14.fntdata"/><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font" Target="fonts/font5.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font" Target="fonts/font9.fntdata"/><Relationship Id="rId36" Type="http://schemas.microsoft.com/office/2016/11/relationships/changesInfo" Target="changesInfos/changesInfo1.xml"/><Relationship Id="rId10" Type="http://schemas.openxmlformats.org/officeDocument/2006/relationships/font" Target="fonts/font4.fntdata"/><Relationship Id="rId19" Type="http://schemas.openxmlformats.org/officeDocument/2006/relationships/font" Target="fonts/font13.fntdata"/><Relationship Id="rId31" Type="http://customschemas.google.com/relationships/presentationmetadata" Target="metadata"/><Relationship Id="rId4" Type="http://schemas.openxmlformats.org/officeDocument/2006/relationships/slideMaster" Target="slideMasters/slideMaster1.xml"/><Relationship Id="rId9" Type="http://schemas.openxmlformats.org/officeDocument/2006/relationships/font" Target="fonts/font3.fntdata"/><Relationship Id="rId14"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真由美" userId="94168538-b9a5-43d1-99b1-2733b1975841" providerId="ADAL" clId="{2705B662-1EF0-439E-B483-ACC80A637C6E}"/>
    <pc:docChg chg="addSld delSld modSld">
      <pc:chgData name="真由美" userId="94168538-b9a5-43d1-99b1-2733b1975841" providerId="ADAL" clId="{2705B662-1EF0-439E-B483-ACC80A637C6E}" dt="2025-04-08T05:34:23.191" v="2" actId="47"/>
      <pc:docMkLst>
        <pc:docMk/>
      </pc:docMkLst>
      <pc:sldChg chg="modSp mod">
        <pc:chgData name="真由美" userId="94168538-b9a5-43d1-99b1-2733b1975841" providerId="ADAL" clId="{2705B662-1EF0-439E-B483-ACC80A637C6E}" dt="2025-04-08T04:28:29.209" v="0" actId="1076"/>
        <pc:sldMkLst>
          <pc:docMk/>
          <pc:sldMk cId="0" sldId="256"/>
        </pc:sldMkLst>
        <pc:picChg chg="mod">
          <ac:chgData name="真由美" userId="94168538-b9a5-43d1-99b1-2733b1975841" providerId="ADAL" clId="{2705B662-1EF0-439E-B483-ACC80A637C6E}" dt="2025-04-08T04:28:29.209" v="0" actId="1076"/>
          <ac:picMkLst>
            <pc:docMk/>
            <pc:sldMk cId="0" sldId="256"/>
            <ac:picMk id="2" creationId="{E06CCA64-3BDE-4531-B999-A6D87A66F2A3}"/>
          </ac:picMkLst>
        </pc:picChg>
      </pc:sldChg>
      <pc:sldChg chg="add del">
        <pc:chgData name="真由美" userId="94168538-b9a5-43d1-99b1-2733b1975841" providerId="ADAL" clId="{2705B662-1EF0-439E-B483-ACC80A637C6E}" dt="2025-04-08T05:34:23.191" v="2" actId="47"/>
        <pc:sldMkLst>
          <pc:docMk/>
          <pc:sldMk cId="4181550895" sldId="32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1" y="0"/>
            <a:ext cx="2918621" cy="493237"/>
          </a:xfrm>
          <a:prstGeom prst="rect">
            <a:avLst/>
          </a:prstGeom>
          <a:noFill/>
          <a:ln>
            <a:noFill/>
          </a:ln>
        </p:spPr>
        <p:txBody>
          <a:bodyPr spcFirstLastPara="1" wrap="square" lIns="90625" tIns="45300" rIns="90625" bIns="45300" anchor="t"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17142" y="0"/>
            <a:ext cx="2918621" cy="493237"/>
          </a:xfrm>
          <a:prstGeom prst="rect">
            <a:avLst/>
          </a:prstGeom>
          <a:noFill/>
          <a:ln>
            <a:noFill/>
          </a:ln>
        </p:spPr>
        <p:txBody>
          <a:bodyPr spcFirstLastPara="1" wrap="square" lIns="90625" tIns="45300" rIns="90625" bIns="45300" anchor="t" anchorCtr="0">
            <a:noAutofit/>
          </a:bodyPr>
          <a:lstStyle>
            <a:lvl1pPr marR="0" lvl="0" algn="r"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898521" y="4686538"/>
            <a:ext cx="4938722" cy="4439132"/>
          </a:xfrm>
          <a:prstGeom prst="rect">
            <a:avLst/>
          </a:prstGeom>
          <a:noFill/>
          <a:ln>
            <a:noFill/>
          </a:ln>
        </p:spPr>
        <p:txBody>
          <a:bodyPr spcFirstLastPara="1" wrap="square" lIns="90625" tIns="45300" rIns="90625" bIns="45300" anchor="t" anchorCtr="0">
            <a:noAutofit/>
          </a:bodyPr>
          <a:lstStyle>
            <a:lvl1pPr marL="457200" marR="0" lvl="0"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1pPr>
            <a:lvl2pPr marL="914400" marR="0" lvl="1"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2pPr>
            <a:lvl3pPr marL="1371600" marR="0" lvl="2"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3pPr>
            <a:lvl4pPr marL="1828800" marR="0" lvl="3"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4pPr>
            <a:lvl5pPr marL="2286000" marR="0" lvl="4" indent="-228600" algn="l" rtl="0">
              <a:spcBef>
                <a:spcPts val="390"/>
              </a:spcBef>
              <a:spcAft>
                <a:spcPts val="0"/>
              </a:spcAft>
              <a:buSzPts val="1400"/>
              <a:buNone/>
              <a:defRPr sz="13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306"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1" y="9373076"/>
            <a:ext cx="2918621" cy="493237"/>
          </a:xfrm>
          <a:prstGeom prst="rect">
            <a:avLst/>
          </a:prstGeom>
          <a:noFill/>
          <a:ln>
            <a:noFill/>
          </a:ln>
        </p:spPr>
        <p:txBody>
          <a:bodyPr spcFirstLastPara="1" wrap="square" lIns="90625" tIns="45300" rIns="90625" bIns="45300" anchor="b" anchorCtr="0">
            <a:noAutofit/>
          </a:bodyPr>
          <a:lstStyle>
            <a:lvl1pPr marR="0" lvl="0" algn="l" rtl="0">
              <a:lnSpc>
                <a:spcPct val="100000"/>
              </a:lnSpc>
              <a:spcBef>
                <a:spcPts val="0"/>
              </a:spcBef>
              <a:spcAft>
                <a:spcPts val="0"/>
              </a:spcAft>
              <a:buSzPts val="1400"/>
              <a:buNone/>
              <a:defRPr sz="1200" b="0" i="0" u="none" strike="noStrike" cap="none">
                <a:solidFill>
                  <a:schemeClr val="dk1"/>
                </a:solidFill>
                <a:latin typeface="Times New Roman"/>
                <a:ea typeface="Times New Roman"/>
                <a:cs typeface="Times New Roman"/>
                <a:sym typeface="Times New Roman"/>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17142" y="9373076"/>
            <a:ext cx="2918621" cy="493237"/>
          </a:xfrm>
          <a:prstGeom prst="rect">
            <a:avLst/>
          </a:prstGeom>
          <a:noFill/>
          <a:ln>
            <a:noFill/>
          </a:ln>
        </p:spPr>
        <p:txBody>
          <a:bodyPr spcFirstLastPara="1" wrap="square" lIns="90625" tIns="45300" rIns="90625" bIns="45300" anchor="b" anchorCtr="0">
            <a:noAutofit/>
          </a:bodyPr>
          <a:lstStyle/>
          <a:p>
            <a:pPr marL="0" marR="0" lvl="0" indent="0" algn="r" rtl="0">
              <a:spcBef>
                <a:spcPts val="0"/>
              </a:spcBef>
              <a:spcAft>
                <a:spcPts val="0"/>
              </a:spcAft>
              <a:buNone/>
            </a:pPr>
            <a:fld id="{00000000-1234-1234-1234-123412341234}" type="slidenum">
              <a:rPr lang="ja-JP"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
        <p:cNvGrpSpPr/>
        <p:nvPr/>
      </p:nvGrpSpPr>
      <p:grpSpPr>
        <a:xfrm>
          <a:off x="0" y="0"/>
          <a:ext cx="0" cy="0"/>
          <a:chOff x="0" y="0"/>
          <a:chExt cx="0" cy="0"/>
        </a:xfrm>
      </p:grpSpPr>
      <p:sp>
        <p:nvSpPr>
          <p:cNvPr id="27" name="Google Shape;27;p1:notes"/>
          <p:cNvSpPr>
            <a:spLocks noGrp="1" noRot="1" noChangeAspect="1"/>
          </p:cNvSpPr>
          <p:nvPr>
            <p:ph type="sldImg" idx="2"/>
          </p:nvPr>
        </p:nvSpPr>
        <p:spPr>
          <a:xfrm>
            <a:off x="754063" y="741363"/>
            <a:ext cx="5227637" cy="3697287"/>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8" name="Google Shape;28;p1:notes"/>
          <p:cNvSpPr txBox="1">
            <a:spLocks noGrp="1"/>
          </p:cNvSpPr>
          <p:nvPr>
            <p:ph type="body" idx="1"/>
          </p:nvPr>
        </p:nvSpPr>
        <p:spPr>
          <a:xfrm>
            <a:off x="898521" y="4686538"/>
            <a:ext cx="4938722" cy="4439132"/>
          </a:xfrm>
          <a:prstGeom prst="rect">
            <a:avLst/>
          </a:prstGeom>
          <a:noFill/>
          <a:ln>
            <a:noFill/>
          </a:ln>
        </p:spPr>
        <p:txBody>
          <a:bodyPr spcFirstLastPara="1" wrap="square" lIns="90625" tIns="45300" rIns="90625" bIns="45300" anchor="t" anchorCtr="0">
            <a:noAutofit/>
          </a:bodyPr>
          <a:lstStyle/>
          <a:p>
            <a:pPr marL="0" lvl="0" indent="0" algn="l" rtl="0">
              <a:spcBef>
                <a:spcPts val="0"/>
              </a:spcBef>
              <a:spcAft>
                <a:spcPts val="0"/>
              </a:spcAft>
              <a:buNone/>
            </a:pPr>
            <a:endParaRPr>
              <a:latin typeface="Calibri"/>
              <a:ea typeface="Calibri"/>
              <a:cs typeface="Calibri"/>
              <a:sym typeface="Calibri"/>
            </a:endParaRPr>
          </a:p>
        </p:txBody>
      </p:sp>
    </p:spTree>
    <p:extLst>
      <p:ext uri="{BB962C8B-B14F-4D97-AF65-F5344CB8AC3E}">
        <p14:creationId xmlns:p14="http://schemas.microsoft.com/office/powerpoint/2010/main" val="310955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A-1:LIXIL">
  <p:cSld name="A-1:LIXIL">
    <p:spTree>
      <p:nvGrpSpPr>
        <p:cNvPr id="1" name="Shape 10"/>
        <p:cNvGrpSpPr/>
        <p:nvPr/>
      </p:nvGrpSpPr>
      <p:grpSpPr>
        <a:xfrm>
          <a:off x="0" y="0"/>
          <a:ext cx="0" cy="0"/>
          <a:chOff x="0" y="0"/>
          <a:chExt cx="0" cy="0"/>
        </a:xfrm>
      </p:grpSpPr>
      <p:pic>
        <p:nvPicPr>
          <p:cNvPr id="11" name="Google Shape;11;p5"/>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12" name="Google Shape;12;p5"/>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13" name="Google Shape;13;p5"/>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b="0" i="0" u="none" strike="noStrike" cap="none">
                <a:solidFill>
                  <a:schemeClr val="dk2"/>
                </a:solidFill>
                <a:latin typeface="Arial"/>
                <a:ea typeface="Arial"/>
                <a:cs typeface="Arial"/>
                <a:sym typeface="Arial"/>
              </a:rPr>
              <a:t>※仕様・価格は予告なく変更する場合がありますので、ご了承ください。</a:t>
            </a:r>
            <a:endParaRPr/>
          </a:p>
        </p:txBody>
      </p:sp>
      <p:pic>
        <p:nvPicPr>
          <p:cNvPr id="14" name="Google Shape;14;p5"/>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15" name="Google Shape;15;p5"/>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A-3:EXSIOR">
  <p:cSld name="A-3:EXSIOR">
    <p:spTree>
      <p:nvGrpSpPr>
        <p:cNvPr id="1" name="Shape 20"/>
        <p:cNvGrpSpPr/>
        <p:nvPr/>
      </p:nvGrpSpPr>
      <p:grpSpPr>
        <a:xfrm>
          <a:off x="0" y="0"/>
          <a:ext cx="0" cy="0"/>
          <a:chOff x="0" y="0"/>
          <a:chExt cx="0" cy="0"/>
        </a:xfrm>
      </p:grpSpPr>
      <p:pic>
        <p:nvPicPr>
          <p:cNvPr id="21" name="Google Shape;21;p7"/>
          <p:cNvPicPr preferRelativeResize="0"/>
          <p:nvPr/>
        </p:nvPicPr>
        <p:blipFill rotWithShape="1">
          <a:blip r:embed="rId2">
            <a:alphaModFix/>
          </a:blip>
          <a:srcRect/>
          <a:stretch/>
        </p:blipFill>
        <p:spPr>
          <a:xfrm>
            <a:off x="0" y="0"/>
            <a:ext cx="10691813" cy="825500"/>
          </a:xfrm>
          <a:prstGeom prst="rect">
            <a:avLst/>
          </a:prstGeom>
          <a:noFill/>
          <a:ln>
            <a:noFill/>
          </a:ln>
        </p:spPr>
      </p:pic>
      <p:cxnSp>
        <p:nvCxnSpPr>
          <p:cNvPr id="22" name="Google Shape;22;p7"/>
          <p:cNvCxnSpPr/>
          <p:nvPr/>
        </p:nvCxnSpPr>
        <p:spPr>
          <a:xfrm>
            <a:off x="0" y="7145675"/>
            <a:ext cx="10691813" cy="0"/>
          </a:xfrm>
          <a:prstGeom prst="straightConnector1">
            <a:avLst/>
          </a:prstGeom>
          <a:noFill/>
          <a:ln w="9525" cap="flat" cmpd="sng">
            <a:solidFill>
              <a:schemeClr val="dk1"/>
            </a:solidFill>
            <a:prstDash val="solid"/>
            <a:round/>
            <a:headEnd type="none" w="med" len="med"/>
            <a:tailEnd type="none" w="med" len="med"/>
          </a:ln>
        </p:spPr>
      </p:cxnSp>
      <p:sp>
        <p:nvSpPr>
          <p:cNvPr id="23" name="Google Shape;23;p7"/>
          <p:cNvSpPr/>
          <p:nvPr/>
        </p:nvSpPr>
        <p:spPr>
          <a:xfrm>
            <a:off x="5346700" y="7203495"/>
            <a:ext cx="3798888" cy="307975"/>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※記載の商品写真は印刷のため実際の色とは多少の差があります。現物またはサンプルなどにてご確認ください。</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※表示価格は、商品代のみのメーカー希望小売価格で、消費税、取付費・工事費など別途ご負担をお願いいたします。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※掲載内容及び写真・図版の無断転載はかたくお断りします。（許可なく転載・流用した場合、損害賠償が発生します。）</a:t>
            </a:r>
            <a:endParaRPr/>
          </a:p>
          <a:p>
            <a:pPr marL="0" marR="0" lvl="0" indent="0" algn="l" rtl="0">
              <a:spcBef>
                <a:spcPts val="0"/>
              </a:spcBef>
              <a:spcAft>
                <a:spcPts val="0"/>
              </a:spcAft>
              <a:buClr>
                <a:schemeClr val="dk2"/>
              </a:buClr>
              <a:buSzPts val="500"/>
              <a:buFont typeface="Arial"/>
              <a:buNone/>
            </a:pPr>
            <a:r>
              <a:rPr lang="ja-JP" sz="500">
                <a:solidFill>
                  <a:schemeClr val="dk2"/>
                </a:solidFill>
                <a:latin typeface="Arial"/>
                <a:ea typeface="Arial"/>
                <a:cs typeface="Arial"/>
                <a:sym typeface="Arial"/>
              </a:rPr>
              <a:t>※仕様・価格は予告なく変更する場合がありますので、ご了承ください。</a:t>
            </a:r>
            <a:endParaRPr/>
          </a:p>
        </p:txBody>
      </p:sp>
      <p:pic>
        <p:nvPicPr>
          <p:cNvPr id="24" name="Google Shape;24;p7"/>
          <p:cNvPicPr preferRelativeResize="0"/>
          <p:nvPr/>
        </p:nvPicPr>
        <p:blipFill rotWithShape="1">
          <a:blip r:embed="rId3">
            <a:alphaModFix/>
          </a:blip>
          <a:srcRect/>
          <a:stretch/>
        </p:blipFill>
        <p:spPr>
          <a:xfrm>
            <a:off x="9258300" y="7275060"/>
            <a:ext cx="1260475" cy="153987"/>
          </a:xfrm>
          <a:prstGeom prst="rect">
            <a:avLst/>
          </a:prstGeom>
          <a:noFill/>
          <a:ln>
            <a:noFill/>
          </a:ln>
        </p:spPr>
      </p:pic>
      <p:pic>
        <p:nvPicPr>
          <p:cNvPr id="25" name="Google Shape;25;p7"/>
          <p:cNvPicPr preferRelativeResize="0"/>
          <p:nvPr/>
        </p:nvPicPr>
        <p:blipFill rotWithShape="1">
          <a:blip r:embed="rId4">
            <a:alphaModFix/>
          </a:blip>
          <a:srcRect/>
          <a:stretch/>
        </p:blipFill>
        <p:spPr>
          <a:xfrm>
            <a:off x="175419" y="7208385"/>
            <a:ext cx="1079500" cy="292100"/>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49" r:id="rId1"/>
    <p:sldLayoutId id="2147483651"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jpg"/><Relationship Id="rId17" Type="http://schemas.openxmlformats.org/officeDocument/2006/relationships/image" Target="../media/image19.png"/><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jpg"/><Relationship Id="rId5" Type="http://schemas.openxmlformats.org/officeDocument/2006/relationships/image" Target="../media/image7.png"/><Relationship Id="rId15" Type="http://schemas.openxmlformats.org/officeDocument/2006/relationships/image" Target="../media/image17.jpg"/><Relationship Id="rId10" Type="http://schemas.openxmlformats.org/officeDocument/2006/relationships/image" Target="../media/image12.png"/><Relationship Id="rId19" Type="http://schemas.openxmlformats.org/officeDocument/2006/relationships/image" Target="../media/image21.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
        <p:cNvGrpSpPr/>
        <p:nvPr/>
      </p:nvGrpSpPr>
      <p:grpSpPr>
        <a:xfrm>
          <a:off x="0" y="0"/>
          <a:ext cx="0" cy="0"/>
          <a:chOff x="0" y="0"/>
          <a:chExt cx="0" cy="0"/>
        </a:xfrm>
      </p:grpSpPr>
      <p:sp>
        <p:nvSpPr>
          <p:cNvPr id="30" name="Google Shape;30;p1"/>
          <p:cNvSpPr txBox="1"/>
          <p:nvPr/>
        </p:nvSpPr>
        <p:spPr>
          <a:xfrm>
            <a:off x="7956550" y="128588"/>
            <a:ext cx="1154113" cy="138112"/>
          </a:xfrm>
          <a:prstGeom prst="rect">
            <a:avLst/>
          </a:prstGeom>
          <a:noFill/>
          <a:ln>
            <a:noFill/>
          </a:ln>
        </p:spPr>
        <p:txBody>
          <a:bodyPr spcFirstLastPara="1" wrap="square" lIns="0" tIns="0" rIns="0" bIns="0" anchor="t" anchorCtr="0">
            <a:spAutoFit/>
          </a:bodyPr>
          <a:lstStyle/>
          <a:p>
            <a:pPr marL="0" marR="0" lvl="0" indent="0" algn="r" rtl="0">
              <a:spcBef>
                <a:spcPts val="0"/>
              </a:spcBef>
              <a:spcAft>
                <a:spcPts val="0"/>
              </a:spcAft>
              <a:buClr>
                <a:schemeClr val="lt1"/>
              </a:buClr>
              <a:buSzPts val="900"/>
              <a:buFont typeface="Arial"/>
              <a:buNone/>
            </a:pPr>
            <a:r>
              <a:rPr lang="ja-JP" sz="900" b="1" i="0" u="none" strike="noStrike" cap="none">
                <a:solidFill>
                  <a:schemeClr val="lt1"/>
                </a:solidFill>
                <a:latin typeface="Arial"/>
                <a:ea typeface="Arial"/>
                <a:cs typeface="Arial"/>
                <a:sym typeface="Arial"/>
              </a:rPr>
              <a:t>□□□□□■■■■■</a:t>
            </a:r>
            <a:endParaRPr/>
          </a:p>
        </p:txBody>
      </p:sp>
      <p:sp>
        <p:nvSpPr>
          <p:cNvPr id="31" name="Google Shape;31;p1"/>
          <p:cNvSpPr txBox="1"/>
          <p:nvPr/>
        </p:nvSpPr>
        <p:spPr>
          <a:xfrm>
            <a:off x="174625" y="501650"/>
            <a:ext cx="1256754" cy="215444"/>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lt1"/>
              </a:buClr>
              <a:buSzPts val="1400"/>
              <a:buFont typeface="Arial"/>
              <a:buNone/>
            </a:pPr>
            <a:r>
              <a:rPr lang="ja-JP" sz="1400" b="1" i="0" u="none" strike="noStrike" cap="none" dirty="0">
                <a:solidFill>
                  <a:schemeClr val="lt1"/>
                </a:solidFill>
                <a:latin typeface="Arial"/>
                <a:ea typeface="Arial"/>
                <a:cs typeface="Arial"/>
                <a:sym typeface="Arial"/>
              </a:rPr>
              <a:t>アルミ形材門扉</a:t>
            </a:r>
            <a:endParaRPr dirty="0"/>
          </a:p>
        </p:txBody>
      </p:sp>
      <p:sp>
        <p:nvSpPr>
          <p:cNvPr id="32" name="Google Shape;32;p1"/>
          <p:cNvSpPr txBox="1"/>
          <p:nvPr/>
        </p:nvSpPr>
        <p:spPr>
          <a:xfrm>
            <a:off x="1586978" y="335280"/>
            <a:ext cx="3406382" cy="430887"/>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lt1"/>
              </a:buClr>
              <a:buSzPts val="2800"/>
              <a:buFont typeface="Arial"/>
              <a:buNone/>
            </a:pPr>
            <a:r>
              <a:rPr lang="ja-JP" sz="2800" b="1" i="0" u="none" strike="noStrike" cap="none">
                <a:solidFill>
                  <a:schemeClr val="lt1"/>
                </a:solidFill>
                <a:latin typeface="Arial"/>
                <a:ea typeface="Arial"/>
                <a:cs typeface="Arial"/>
                <a:sym typeface="Arial"/>
              </a:rPr>
              <a:t>開き門扉AA</a:t>
            </a:r>
            <a:r>
              <a:rPr lang="ja-JP" sz="2400" b="1" i="0" u="none" strike="noStrike" cap="none">
                <a:solidFill>
                  <a:schemeClr val="lt1"/>
                </a:solidFill>
                <a:latin typeface="Arial"/>
                <a:ea typeface="Arial"/>
                <a:cs typeface="Arial"/>
                <a:sym typeface="Arial"/>
              </a:rPr>
              <a:t> </a:t>
            </a:r>
            <a:r>
              <a:rPr lang="ja-JP" sz="1600" b="1" i="0" u="none" strike="noStrike" cap="none">
                <a:solidFill>
                  <a:schemeClr val="lt1"/>
                </a:solidFill>
                <a:latin typeface="Arial"/>
                <a:ea typeface="Arial"/>
                <a:cs typeface="Arial"/>
                <a:sym typeface="Arial"/>
              </a:rPr>
              <a:t>FamiLock対応</a:t>
            </a:r>
            <a:endParaRPr/>
          </a:p>
        </p:txBody>
      </p:sp>
      <p:grpSp>
        <p:nvGrpSpPr>
          <p:cNvPr id="33" name="Google Shape;33;p1"/>
          <p:cNvGrpSpPr/>
          <p:nvPr/>
        </p:nvGrpSpPr>
        <p:grpSpPr>
          <a:xfrm>
            <a:off x="81485" y="3816408"/>
            <a:ext cx="5227890" cy="1045343"/>
            <a:chOff x="81485" y="3118363"/>
            <a:chExt cx="5227890" cy="1045343"/>
          </a:xfrm>
        </p:grpSpPr>
        <p:grpSp>
          <p:nvGrpSpPr>
            <p:cNvPr id="34" name="Google Shape;34;p1"/>
            <p:cNvGrpSpPr/>
            <p:nvPr/>
          </p:nvGrpSpPr>
          <p:grpSpPr>
            <a:xfrm>
              <a:off x="88764" y="3118363"/>
              <a:ext cx="5220611" cy="676299"/>
              <a:chOff x="88764" y="2968223"/>
              <a:chExt cx="5220611" cy="676299"/>
            </a:xfrm>
          </p:grpSpPr>
          <p:sp>
            <p:nvSpPr>
              <p:cNvPr id="35" name="Google Shape;35;p1"/>
              <p:cNvSpPr txBox="1"/>
              <p:nvPr/>
            </p:nvSpPr>
            <p:spPr>
              <a:xfrm>
                <a:off x="88764" y="2968223"/>
                <a:ext cx="5220611" cy="676299"/>
              </a:xfrm>
              <a:prstGeom prst="rect">
                <a:avLst/>
              </a:prstGeom>
              <a:noFill/>
              <a:ln>
                <a:noFill/>
              </a:ln>
            </p:spPr>
            <p:txBody>
              <a:bodyPr spcFirstLastPara="1" wrap="square" lIns="91425" tIns="45700" rIns="91425" bIns="45700" anchor="t" anchorCtr="0">
                <a:spAutoFit/>
              </a:bodyPr>
              <a:lstStyle/>
              <a:p>
                <a:pPr marL="0" marR="0" lvl="0" indent="0" algn="l" rtl="0">
                  <a:lnSpc>
                    <a:spcPct val="115151"/>
                  </a:lnSpc>
                  <a:spcBef>
                    <a:spcPts val="0"/>
                  </a:spcBef>
                  <a:spcAft>
                    <a:spcPts val="0"/>
                  </a:spcAft>
                  <a:buNone/>
                </a:pPr>
                <a:r>
                  <a:rPr lang="ja-JP" sz="1650" b="0" i="0" u="none" strike="noStrike" cap="none" dirty="0">
                    <a:solidFill>
                      <a:srgbClr val="7F7F7F"/>
                    </a:solidFill>
                    <a:latin typeface="メイリオ" panose="020B0604030504040204" pitchFamily="50" charset="-128"/>
                    <a:ea typeface="メイリオ" panose="020B0604030504040204" pitchFamily="50" charset="-128"/>
                    <a:cs typeface="Quattrocento Sans"/>
                    <a:sym typeface="Quattrocento Sans"/>
                  </a:rPr>
                  <a:t>リアルを追求したデザインと</a:t>
                </a:r>
                <a:endParaRPr sz="1650" b="0" i="0" u="none" strike="noStrike" cap="none" dirty="0">
                  <a:solidFill>
                    <a:srgbClr val="7F7F7F"/>
                  </a:solidFill>
                  <a:latin typeface="メイリオ" panose="020B0604030504040204" pitchFamily="50" charset="-128"/>
                  <a:ea typeface="メイリオ" panose="020B0604030504040204" pitchFamily="50" charset="-128"/>
                  <a:cs typeface="Quattrocento Sans"/>
                  <a:sym typeface="Quattrocento Sans"/>
                </a:endParaRPr>
              </a:p>
              <a:p>
                <a:pPr marL="0" marR="0" lvl="0" indent="0" algn="l" rtl="0">
                  <a:lnSpc>
                    <a:spcPct val="115151"/>
                  </a:lnSpc>
                  <a:spcBef>
                    <a:spcPts val="0"/>
                  </a:spcBef>
                  <a:spcAft>
                    <a:spcPts val="0"/>
                  </a:spcAft>
                  <a:buNone/>
                </a:pPr>
                <a:r>
                  <a:rPr lang="ja-JP" sz="1650" b="0" i="0" u="none" strike="noStrike" cap="none" dirty="0">
                    <a:solidFill>
                      <a:srgbClr val="7F7F7F"/>
                    </a:solidFill>
                    <a:latin typeface="メイリオ" panose="020B0604030504040204" pitchFamily="50" charset="-128"/>
                    <a:ea typeface="メイリオ" panose="020B0604030504040204" pitchFamily="50" charset="-128"/>
                    <a:cs typeface="Quattrocento Sans"/>
                    <a:sym typeface="Quattrocento Sans"/>
                  </a:rPr>
                  <a:t>カラーで上質感を演出。</a:t>
                </a:r>
                <a:endParaRPr sz="1650" b="0" i="0" u="none" strike="noStrike" cap="none" dirty="0">
                  <a:solidFill>
                    <a:srgbClr val="7F7F7F"/>
                  </a:solidFill>
                  <a:latin typeface="メイリオ" panose="020B0604030504040204" pitchFamily="50" charset="-128"/>
                  <a:ea typeface="メイリオ" panose="020B0604030504040204" pitchFamily="50" charset="-128"/>
                  <a:cs typeface="Quattrocento Sans"/>
                  <a:sym typeface="Quattrocento Sans"/>
                </a:endParaRPr>
              </a:p>
            </p:txBody>
          </p:sp>
          <p:sp>
            <p:nvSpPr>
              <p:cNvPr id="36" name="Google Shape;36;p1"/>
              <p:cNvSpPr/>
              <p:nvPr/>
            </p:nvSpPr>
            <p:spPr>
              <a:xfrm rot="10800000" flipH="1">
                <a:off x="166822" y="3522286"/>
                <a:ext cx="4981712" cy="50444"/>
              </a:xfrm>
              <a:custGeom>
                <a:avLst/>
                <a:gdLst/>
                <a:ahLst/>
                <a:cxnLst/>
                <a:rect l="l" t="t" r="r" b="b"/>
                <a:pathLst>
                  <a:path w="8280400" h="120000" extrusionOk="0">
                    <a:moveTo>
                      <a:pt x="0" y="0"/>
                    </a:moveTo>
                    <a:lnTo>
                      <a:pt x="8280006" y="0"/>
                    </a:lnTo>
                  </a:path>
                </a:pathLst>
              </a:custGeom>
              <a:noFill/>
              <a:ln w="12700" cap="flat" cmpd="sng">
                <a:solidFill>
                  <a:srgbClr val="818282"/>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b="0" i="0" u="none" strike="noStrike" cap="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sp>
          <p:nvSpPr>
            <p:cNvPr id="37" name="Google Shape;37;p1"/>
            <p:cNvSpPr txBox="1"/>
            <p:nvPr/>
          </p:nvSpPr>
          <p:spPr>
            <a:xfrm>
              <a:off x="81485" y="3737948"/>
              <a:ext cx="4999014" cy="425758"/>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None/>
              </a:pPr>
              <a:r>
                <a:rPr lang="ja-JP" sz="1000" b="0" i="0" u="none" strike="noStrike" cap="none">
                  <a:solidFill>
                    <a:srgbClr val="7F7F7F"/>
                  </a:solidFill>
                  <a:latin typeface="Meiryo"/>
                  <a:ea typeface="Meiryo"/>
                  <a:cs typeface="Meiryo"/>
                  <a:sym typeface="Meiryo"/>
                </a:rPr>
                <a:t>経年変化した風合いのあるメタル調と、ぬくもりのあるリアルな木調。</a:t>
              </a:r>
              <a:endParaRPr sz="1000" b="0" i="0" u="none" strike="noStrike" cap="none">
                <a:solidFill>
                  <a:srgbClr val="7F7F7F"/>
                </a:solidFill>
                <a:latin typeface="Meiryo"/>
                <a:ea typeface="Meiryo"/>
                <a:cs typeface="Meiryo"/>
                <a:sym typeface="Meiryo"/>
              </a:endParaRPr>
            </a:p>
            <a:p>
              <a:pPr marL="0" marR="0" lvl="0" indent="0" algn="just" rtl="0">
                <a:lnSpc>
                  <a:spcPct val="130000"/>
                </a:lnSpc>
                <a:spcBef>
                  <a:spcPts val="0"/>
                </a:spcBef>
                <a:spcAft>
                  <a:spcPts val="0"/>
                </a:spcAft>
                <a:buNone/>
              </a:pPr>
              <a:r>
                <a:rPr lang="ja-JP" sz="1000" b="0" i="0" u="none" strike="noStrike" cap="none">
                  <a:solidFill>
                    <a:srgbClr val="7F7F7F"/>
                  </a:solidFill>
                  <a:latin typeface="Meiryo"/>
                  <a:ea typeface="Meiryo"/>
                  <a:cs typeface="Meiryo"/>
                  <a:sym typeface="Meiryo"/>
                </a:rPr>
                <a:t>フェンスや玄関ドアとのコーディネートで、住まいの上質感を生み出します。</a:t>
              </a:r>
              <a:endParaRPr sz="1000" b="0" i="0" u="none" strike="noStrike" cap="none">
                <a:solidFill>
                  <a:srgbClr val="7F7F7F"/>
                </a:solidFill>
                <a:latin typeface="Meiryo"/>
                <a:ea typeface="Meiryo"/>
                <a:cs typeface="Meiryo"/>
                <a:sym typeface="Meiryo"/>
              </a:endParaRPr>
            </a:p>
          </p:txBody>
        </p:sp>
      </p:grpSp>
      <p:sp>
        <p:nvSpPr>
          <p:cNvPr id="38" name="Google Shape;38;p1"/>
          <p:cNvSpPr/>
          <p:nvPr/>
        </p:nvSpPr>
        <p:spPr>
          <a:xfrm>
            <a:off x="1433513" y="7239223"/>
            <a:ext cx="1771911" cy="276999"/>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dk2"/>
              </a:buClr>
              <a:buSzPts val="600"/>
              <a:buFont typeface="Arial"/>
              <a:buNone/>
            </a:pPr>
            <a:r>
              <a:rPr lang="ja-JP" sz="600" b="0" i="0" u="none" strike="noStrike" cap="none">
                <a:solidFill>
                  <a:schemeClr val="dk2"/>
                </a:solidFill>
                <a:latin typeface="Arial"/>
                <a:ea typeface="Arial"/>
                <a:cs typeface="Arial"/>
                <a:sym typeface="Arial"/>
              </a:rPr>
              <a:t>開き門扉AA 商品提案書</a:t>
            </a:r>
            <a:endParaRPr sz="600" b="0" i="0" u="none" strike="noStrike" cap="none">
              <a:solidFill>
                <a:schemeClr val="dk2"/>
              </a:solidFill>
              <a:latin typeface="Arial"/>
              <a:ea typeface="Arial"/>
              <a:cs typeface="Arial"/>
              <a:sym typeface="Arial"/>
            </a:endParaRPr>
          </a:p>
          <a:p>
            <a:pPr marL="0" marR="0" lvl="0" indent="0" algn="l" rtl="0">
              <a:spcBef>
                <a:spcPts val="0"/>
              </a:spcBef>
              <a:spcAft>
                <a:spcPts val="0"/>
              </a:spcAft>
              <a:buClr>
                <a:schemeClr val="dk2"/>
              </a:buClr>
              <a:buSzPts val="600"/>
              <a:buFont typeface="Arial"/>
              <a:buNone/>
            </a:pPr>
            <a:r>
              <a:rPr lang="ja-JP" sz="600" b="0" i="0" u="none" strike="noStrike" cap="none">
                <a:solidFill>
                  <a:schemeClr val="dk2"/>
                </a:solidFill>
                <a:latin typeface="Arial"/>
                <a:ea typeface="Arial"/>
                <a:cs typeface="Arial"/>
                <a:sym typeface="Arial"/>
              </a:rPr>
              <a:t>SPD99999008141</a:t>
            </a:r>
            <a:endParaRPr/>
          </a:p>
          <a:p>
            <a:pPr marL="0" marR="0" lvl="0" indent="0" algn="l" rtl="0">
              <a:spcBef>
                <a:spcPts val="0"/>
              </a:spcBef>
              <a:spcAft>
                <a:spcPts val="0"/>
              </a:spcAft>
              <a:buClr>
                <a:schemeClr val="dk2"/>
              </a:buClr>
              <a:buSzPts val="600"/>
              <a:buFont typeface="Arial"/>
              <a:buNone/>
            </a:pPr>
            <a:r>
              <a:rPr lang="ja-JP" sz="600" b="0" i="0" u="none" strike="noStrike" cap="none">
                <a:solidFill>
                  <a:schemeClr val="dk2"/>
                </a:solidFill>
                <a:latin typeface="Arial"/>
                <a:ea typeface="Arial"/>
                <a:cs typeface="Arial"/>
                <a:sym typeface="Arial"/>
              </a:rPr>
              <a:t>2025.04改訂版発行</a:t>
            </a:r>
            <a:endParaRPr sz="600" b="0" i="0" u="none" strike="noStrike" cap="none">
              <a:solidFill>
                <a:schemeClr val="dk2"/>
              </a:solidFill>
              <a:latin typeface="Arial"/>
              <a:ea typeface="Arial"/>
              <a:cs typeface="Arial"/>
              <a:sym typeface="Arial"/>
            </a:endParaRPr>
          </a:p>
        </p:txBody>
      </p:sp>
      <p:grpSp>
        <p:nvGrpSpPr>
          <p:cNvPr id="39" name="Google Shape;39;p1"/>
          <p:cNvGrpSpPr/>
          <p:nvPr/>
        </p:nvGrpSpPr>
        <p:grpSpPr>
          <a:xfrm>
            <a:off x="8092300" y="3856116"/>
            <a:ext cx="2515523" cy="1559601"/>
            <a:chOff x="8092300" y="4267455"/>
            <a:chExt cx="2515523" cy="1559601"/>
          </a:xfrm>
        </p:grpSpPr>
        <p:grpSp>
          <p:nvGrpSpPr>
            <p:cNvPr id="40" name="Google Shape;40;p1"/>
            <p:cNvGrpSpPr/>
            <p:nvPr/>
          </p:nvGrpSpPr>
          <p:grpSpPr>
            <a:xfrm>
              <a:off x="8607479" y="4830406"/>
              <a:ext cx="1781360" cy="996650"/>
              <a:chOff x="8111905" y="4617187"/>
              <a:chExt cx="1781360" cy="996650"/>
            </a:xfrm>
          </p:grpSpPr>
          <p:pic>
            <p:nvPicPr>
              <p:cNvPr id="41" name="Google Shape;41;p1"/>
              <p:cNvPicPr preferRelativeResize="0"/>
              <p:nvPr/>
            </p:nvPicPr>
            <p:blipFill rotWithShape="1">
              <a:blip r:embed="rId3">
                <a:alphaModFix/>
              </a:blip>
              <a:srcRect/>
              <a:stretch/>
            </p:blipFill>
            <p:spPr>
              <a:xfrm>
                <a:off x="8816521" y="4617187"/>
                <a:ext cx="1076744" cy="980113"/>
              </a:xfrm>
              <a:prstGeom prst="rect">
                <a:avLst/>
              </a:prstGeom>
              <a:noFill/>
              <a:ln>
                <a:noFill/>
              </a:ln>
            </p:spPr>
          </p:pic>
          <p:grpSp>
            <p:nvGrpSpPr>
              <p:cNvPr id="42" name="Google Shape;42;p1"/>
              <p:cNvGrpSpPr/>
              <p:nvPr/>
            </p:nvGrpSpPr>
            <p:grpSpPr>
              <a:xfrm>
                <a:off x="8111905" y="4735360"/>
                <a:ext cx="1701545" cy="878477"/>
                <a:chOff x="8021925" y="4255140"/>
                <a:chExt cx="1701545" cy="878477"/>
              </a:xfrm>
            </p:grpSpPr>
            <p:sp>
              <p:nvSpPr>
                <p:cNvPr id="43" name="Google Shape;43;p1"/>
                <p:cNvSpPr/>
                <p:nvPr/>
              </p:nvSpPr>
              <p:spPr>
                <a:xfrm>
                  <a:off x="9521566" y="4255140"/>
                  <a:ext cx="201904" cy="767472"/>
                </a:xfrm>
                <a:custGeom>
                  <a:avLst/>
                  <a:gdLst/>
                  <a:ahLst/>
                  <a:cxnLst/>
                  <a:rect l="l" t="t" r="r" b="b"/>
                  <a:pathLst>
                    <a:path w="270509" h="1031875" extrusionOk="0">
                      <a:moveTo>
                        <a:pt x="189501" y="693788"/>
                      </a:moveTo>
                      <a:lnTo>
                        <a:pt x="117716" y="693788"/>
                      </a:lnTo>
                      <a:lnTo>
                        <a:pt x="118053" y="703104"/>
                      </a:lnTo>
                      <a:lnTo>
                        <a:pt x="118702" y="710120"/>
                      </a:lnTo>
                      <a:lnTo>
                        <a:pt x="120143" y="718355"/>
                      </a:lnTo>
                      <a:lnTo>
                        <a:pt x="122859" y="731329"/>
                      </a:lnTo>
                      <a:lnTo>
                        <a:pt x="125885" y="745209"/>
                      </a:lnTo>
                      <a:lnTo>
                        <a:pt x="127882" y="755970"/>
                      </a:lnTo>
                      <a:lnTo>
                        <a:pt x="128860" y="766812"/>
                      </a:lnTo>
                      <a:lnTo>
                        <a:pt x="128829" y="780807"/>
                      </a:lnTo>
                      <a:lnTo>
                        <a:pt x="128356" y="797090"/>
                      </a:lnTo>
                      <a:lnTo>
                        <a:pt x="128092" y="811542"/>
                      </a:lnTo>
                      <a:lnTo>
                        <a:pt x="128146" y="832248"/>
                      </a:lnTo>
                      <a:lnTo>
                        <a:pt x="128320" y="841717"/>
                      </a:lnTo>
                      <a:lnTo>
                        <a:pt x="129721" y="857646"/>
                      </a:lnTo>
                      <a:lnTo>
                        <a:pt x="131716" y="874985"/>
                      </a:lnTo>
                      <a:lnTo>
                        <a:pt x="132280" y="892724"/>
                      </a:lnTo>
                      <a:lnTo>
                        <a:pt x="129387" y="909853"/>
                      </a:lnTo>
                      <a:lnTo>
                        <a:pt x="125224" y="922803"/>
                      </a:lnTo>
                      <a:lnTo>
                        <a:pt x="123028" y="931214"/>
                      </a:lnTo>
                      <a:lnTo>
                        <a:pt x="122305" y="938565"/>
                      </a:lnTo>
                      <a:lnTo>
                        <a:pt x="122318" y="943276"/>
                      </a:lnTo>
                      <a:lnTo>
                        <a:pt x="122402" y="949985"/>
                      </a:lnTo>
                      <a:lnTo>
                        <a:pt x="122735" y="964309"/>
                      </a:lnTo>
                      <a:lnTo>
                        <a:pt x="123112" y="987513"/>
                      </a:lnTo>
                      <a:lnTo>
                        <a:pt x="123194" y="998767"/>
                      </a:lnTo>
                      <a:lnTo>
                        <a:pt x="123020" y="1002424"/>
                      </a:lnTo>
                      <a:lnTo>
                        <a:pt x="123032" y="1010304"/>
                      </a:lnTo>
                      <a:lnTo>
                        <a:pt x="123147" y="1015706"/>
                      </a:lnTo>
                      <a:lnTo>
                        <a:pt x="126402" y="1025689"/>
                      </a:lnTo>
                      <a:lnTo>
                        <a:pt x="135102" y="1030224"/>
                      </a:lnTo>
                      <a:lnTo>
                        <a:pt x="155022" y="1031389"/>
                      </a:lnTo>
                      <a:lnTo>
                        <a:pt x="162070" y="1030441"/>
                      </a:lnTo>
                      <a:lnTo>
                        <a:pt x="167627" y="1026744"/>
                      </a:lnTo>
                      <a:lnTo>
                        <a:pt x="172082" y="1021531"/>
                      </a:lnTo>
                      <a:lnTo>
                        <a:pt x="175310" y="1016444"/>
                      </a:lnTo>
                      <a:lnTo>
                        <a:pt x="176910" y="1010795"/>
                      </a:lnTo>
                      <a:lnTo>
                        <a:pt x="176479" y="1003896"/>
                      </a:lnTo>
                      <a:lnTo>
                        <a:pt x="169879" y="975258"/>
                      </a:lnTo>
                      <a:lnTo>
                        <a:pt x="166065" y="956394"/>
                      </a:lnTo>
                      <a:lnTo>
                        <a:pt x="163728" y="939190"/>
                      </a:lnTo>
                      <a:lnTo>
                        <a:pt x="162777" y="925640"/>
                      </a:lnTo>
                      <a:lnTo>
                        <a:pt x="162560" y="914280"/>
                      </a:lnTo>
                      <a:lnTo>
                        <a:pt x="163714" y="903409"/>
                      </a:lnTo>
                      <a:lnTo>
                        <a:pt x="166878" y="891324"/>
                      </a:lnTo>
                      <a:lnTo>
                        <a:pt x="172410" y="874975"/>
                      </a:lnTo>
                      <a:lnTo>
                        <a:pt x="179171" y="854338"/>
                      </a:lnTo>
                      <a:lnTo>
                        <a:pt x="185551" y="832248"/>
                      </a:lnTo>
                      <a:lnTo>
                        <a:pt x="189941" y="811542"/>
                      </a:lnTo>
                      <a:lnTo>
                        <a:pt x="192037" y="794594"/>
                      </a:lnTo>
                      <a:lnTo>
                        <a:pt x="192738" y="780807"/>
                      </a:lnTo>
                      <a:lnTo>
                        <a:pt x="192205" y="768474"/>
                      </a:lnTo>
                      <a:lnTo>
                        <a:pt x="190601" y="755891"/>
                      </a:lnTo>
                      <a:lnTo>
                        <a:pt x="188605" y="744261"/>
                      </a:lnTo>
                      <a:lnTo>
                        <a:pt x="187228" y="733310"/>
                      </a:lnTo>
                      <a:lnTo>
                        <a:pt x="187277" y="717432"/>
                      </a:lnTo>
                      <a:lnTo>
                        <a:pt x="188950" y="698080"/>
                      </a:lnTo>
                      <a:lnTo>
                        <a:pt x="189501" y="693788"/>
                      </a:lnTo>
                      <a:close/>
                    </a:path>
                    <a:path w="270509" h="1031875" extrusionOk="0">
                      <a:moveTo>
                        <a:pt x="115298" y="0"/>
                      </a:moveTo>
                      <a:lnTo>
                        <a:pt x="69184" y="20939"/>
                      </a:lnTo>
                      <a:lnTo>
                        <a:pt x="62667" y="49852"/>
                      </a:lnTo>
                      <a:lnTo>
                        <a:pt x="66103" y="81775"/>
                      </a:lnTo>
                      <a:lnTo>
                        <a:pt x="60807" y="86512"/>
                      </a:lnTo>
                      <a:lnTo>
                        <a:pt x="71780" y="121894"/>
                      </a:lnTo>
                      <a:lnTo>
                        <a:pt x="71217" y="131815"/>
                      </a:lnTo>
                      <a:lnTo>
                        <a:pt x="44094" y="182257"/>
                      </a:lnTo>
                      <a:lnTo>
                        <a:pt x="38544" y="185343"/>
                      </a:lnTo>
                      <a:lnTo>
                        <a:pt x="34861" y="186893"/>
                      </a:lnTo>
                      <a:lnTo>
                        <a:pt x="4165" y="227571"/>
                      </a:lnTo>
                      <a:lnTo>
                        <a:pt x="3293" y="249624"/>
                      </a:lnTo>
                      <a:lnTo>
                        <a:pt x="3843" y="274721"/>
                      </a:lnTo>
                      <a:lnTo>
                        <a:pt x="9496" y="330768"/>
                      </a:lnTo>
                      <a:lnTo>
                        <a:pt x="20032" y="392513"/>
                      </a:lnTo>
                      <a:lnTo>
                        <a:pt x="24612" y="417309"/>
                      </a:lnTo>
                      <a:lnTo>
                        <a:pt x="16215" y="437758"/>
                      </a:lnTo>
                      <a:lnTo>
                        <a:pt x="6545" y="482701"/>
                      </a:lnTo>
                      <a:lnTo>
                        <a:pt x="3074" y="530645"/>
                      </a:lnTo>
                      <a:lnTo>
                        <a:pt x="2231" y="553537"/>
                      </a:lnTo>
                      <a:lnTo>
                        <a:pt x="1460" y="573036"/>
                      </a:lnTo>
                      <a:lnTo>
                        <a:pt x="0" y="601052"/>
                      </a:lnTo>
                      <a:lnTo>
                        <a:pt x="6832" y="601891"/>
                      </a:lnTo>
                      <a:lnTo>
                        <a:pt x="1473" y="620445"/>
                      </a:lnTo>
                      <a:lnTo>
                        <a:pt x="8188" y="625445"/>
                      </a:lnTo>
                      <a:lnTo>
                        <a:pt x="13382" y="628102"/>
                      </a:lnTo>
                      <a:lnTo>
                        <a:pt x="19714" y="629309"/>
                      </a:lnTo>
                      <a:lnTo>
                        <a:pt x="29845" y="629958"/>
                      </a:lnTo>
                      <a:lnTo>
                        <a:pt x="38906" y="662676"/>
                      </a:lnTo>
                      <a:lnTo>
                        <a:pt x="43754" y="683061"/>
                      </a:lnTo>
                      <a:lnTo>
                        <a:pt x="46036" y="699643"/>
                      </a:lnTo>
                      <a:lnTo>
                        <a:pt x="47230" y="718355"/>
                      </a:lnTo>
                      <a:lnTo>
                        <a:pt x="47355" y="727417"/>
                      </a:lnTo>
                      <a:lnTo>
                        <a:pt x="47250" y="743927"/>
                      </a:lnTo>
                      <a:lnTo>
                        <a:pt x="45850" y="763336"/>
                      </a:lnTo>
                      <a:lnTo>
                        <a:pt x="46121" y="784522"/>
                      </a:lnTo>
                      <a:lnTo>
                        <a:pt x="50990" y="812825"/>
                      </a:lnTo>
                      <a:lnTo>
                        <a:pt x="59132" y="843326"/>
                      </a:lnTo>
                      <a:lnTo>
                        <a:pt x="66751" y="868202"/>
                      </a:lnTo>
                      <a:lnTo>
                        <a:pt x="72807" y="888465"/>
                      </a:lnTo>
                      <a:lnTo>
                        <a:pt x="76263" y="905129"/>
                      </a:lnTo>
                      <a:lnTo>
                        <a:pt x="77328" y="919352"/>
                      </a:lnTo>
                      <a:lnTo>
                        <a:pt x="76957" y="931919"/>
                      </a:lnTo>
                      <a:lnTo>
                        <a:pt x="75111" y="943276"/>
                      </a:lnTo>
                      <a:lnTo>
                        <a:pt x="71755" y="953871"/>
                      </a:lnTo>
                      <a:lnTo>
                        <a:pt x="67529" y="962998"/>
                      </a:lnTo>
                      <a:lnTo>
                        <a:pt x="63426" y="970678"/>
                      </a:lnTo>
                      <a:lnTo>
                        <a:pt x="59996" y="978365"/>
                      </a:lnTo>
                      <a:lnTo>
                        <a:pt x="57785" y="987513"/>
                      </a:lnTo>
                      <a:lnTo>
                        <a:pt x="56698" y="998767"/>
                      </a:lnTo>
                      <a:lnTo>
                        <a:pt x="57313" y="1010304"/>
                      </a:lnTo>
                      <a:lnTo>
                        <a:pt x="61269" y="1019821"/>
                      </a:lnTo>
                      <a:lnTo>
                        <a:pt x="70205" y="1025016"/>
                      </a:lnTo>
                      <a:lnTo>
                        <a:pt x="82706" y="1026901"/>
                      </a:lnTo>
                      <a:lnTo>
                        <a:pt x="94813" y="1026850"/>
                      </a:lnTo>
                      <a:lnTo>
                        <a:pt x="104265" y="1023082"/>
                      </a:lnTo>
                      <a:lnTo>
                        <a:pt x="108800" y="1013815"/>
                      </a:lnTo>
                      <a:lnTo>
                        <a:pt x="109616" y="1002424"/>
                      </a:lnTo>
                      <a:lnTo>
                        <a:pt x="109827" y="984344"/>
                      </a:lnTo>
                      <a:lnTo>
                        <a:pt x="110464" y="975868"/>
                      </a:lnTo>
                      <a:lnTo>
                        <a:pt x="112278" y="965419"/>
                      </a:lnTo>
                      <a:lnTo>
                        <a:pt x="114580" y="952517"/>
                      </a:lnTo>
                      <a:lnTo>
                        <a:pt x="115924" y="938565"/>
                      </a:lnTo>
                      <a:lnTo>
                        <a:pt x="114858" y="924966"/>
                      </a:lnTo>
                      <a:lnTo>
                        <a:pt x="111837" y="913056"/>
                      </a:lnTo>
                      <a:lnTo>
                        <a:pt x="109018" y="900914"/>
                      </a:lnTo>
                      <a:lnTo>
                        <a:pt x="107534" y="885059"/>
                      </a:lnTo>
                      <a:lnTo>
                        <a:pt x="108521" y="862012"/>
                      </a:lnTo>
                      <a:lnTo>
                        <a:pt x="110799" y="836920"/>
                      </a:lnTo>
                      <a:lnTo>
                        <a:pt x="112217" y="815913"/>
                      </a:lnTo>
                      <a:lnTo>
                        <a:pt x="112425" y="796927"/>
                      </a:lnTo>
                      <a:lnTo>
                        <a:pt x="109853" y="760488"/>
                      </a:lnTo>
                      <a:lnTo>
                        <a:pt x="110240" y="746996"/>
                      </a:lnTo>
                      <a:lnTo>
                        <a:pt x="111483" y="736336"/>
                      </a:lnTo>
                      <a:lnTo>
                        <a:pt x="112826" y="727417"/>
                      </a:lnTo>
                      <a:lnTo>
                        <a:pt x="114206" y="717432"/>
                      </a:lnTo>
                      <a:lnTo>
                        <a:pt x="115819" y="706397"/>
                      </a:lnTo>
                      <a:lnTo>
                        <a:pt x="117716" y="693788"/>
                      </a:lnTo>
                      <a:lnTo>
                        <a:pt x="189501" y="693788"/>
                      </a:lnTo>
                      <a:lnTo>
                        <a:pt x="191865" y="675379"/>
                      </a:lnTo>
                      <a:lnTo>
                        <a:pt x="194425" y="659066"/>
                      </a:lnTo>
                      <a:lnTo>
                        <a:pt x="196246" y="649221"/>
                      </a:lnTo>
                      <a:lnTo>
                        <a:pt x="196938" y="645922"/>
                      </a:lnTo>
                      <a:lnTo>
                        <a:pt x="204046" y="645922"/>
                      </a:lnTo>
                      <a:lnTo>
                        <a:pt x="213550" y="640740"/>
                      </a:lnTo>
                      <a:lnTo>
                        <a:pt x="214414" y="624357"/>
                      </a:lnTo>
                      <a:lnTo>
                        <a:pt x="223443" y="622617"/>
                      </a:lnTo>
                      <a:lnTo>
                        <a:pt x="223608" y="613143"/>
                      </a:lnTo>
                      <a:lnTo>
                        <a:pt x="223187" y="605393"/>
                      </a:lnTo>
                      <a:lnTo>
                        <a:pt x="222148" y="595504"/>
                      </a:lnTo>
                      <a:lnTo>
                        <a:pt x="221262" y="582141"/>
                      </a:lnTo>
                      <a:lnTo>
                        <a:pt x="221297" y="563968"/>
                      </a:lnTo>
                      <a:lnTo>
                        <a:pt x="221682" y="538764"/>
                      </a:lnTo>
                      <a:lnTo>
                        <a:pt x="221475" y="509520"/>
                      </a:lnTo>
                      <a:lnTo>
                        <a:pt x="220906" y="482472"/>
                      </a:lnTo>
                      <a:lnTo>
                        <a:pt x="220243" y="464769"/>
                      </a:lnTo>
                      <a:lnTo>
                        <a:pt x="248246" y="415175"/>
                      </a:lnTo>
                      <a:lnTo>
                        <a:pt x="252552" y="407863"/>
                      </a:lnTo>
                      <a:lnTo>
                        <a:pt x="255066" y="401966"/>
                      </a:lnTo>
                      <a:lnTo>
                        <a:pt x="256762" y="394371"/>
                      </a:lnTo>
                      <a:lnTo>
                        <a:pt x="258097" y="385406"/>
                      </a:lnTo>
                      <a:lnTo>
                        <a:pt x="200748" y="385406"/>
                      </a:lnTo>
                      <a:lnTo>
                        <a:pt x="197942" y="382384"/>
                      </a:lnTo>
                      <a:lnTo>
                        <a:pt x="200444" y="374624"/>
                      </a:lnTo>
                      <a:lnTo>
                        <a:pt x="200406" y="373773"/>
                      </a:lnTo>
                      <a:lnTo>
                        <a:pt x="199313" y="367715"/>
                      </a:lnTo>
                      <a:lnTo>
                        <a:pt x="198843" y="366420"/>
                      </a:lnTo>
                      <a:lnTo>
                        <a:pt x="202234" y="358660"/>
                      </a:lnTo>
                      <a:lnTo>
                        <a:pt x="208305" y="349618"/>
                      </a:lnTo>
                      <a:lnTo>
                        <a:pt x="262706" y="349618"/>
                      </a:lnTo>
                      <a:lnTo>
                        <a:pt x="264999" y="330368"/>
                      </a:lnTo>
                      <a:lnTo>
                        <a:pt x="268116" y="302569"/>
                      </a:lnTo>
                      <a:lnTo>
                        <a:pt x="269875" y="284924"/>
                      </a:lnTo>
                      <a:lnTo>
                        <a:pt x="270247" y="274684"/>
                      </a:lnTo>
                      <a:lnTo>
                        <a:pt x="269976" y="263790"/>
                      </a:lnTo>
                      <a:lnTo>
                        <a:pt x="262058" y="220595"/>
                      </a:lnTo>
                      <a:lnTo>
                        <a:pt x="234535" y="193206"/>
                      </a:lnTo>
                      <a:lnTo>
                        <a:pt x="219519" y="184048"/>
                      </a:lnTo>
                      <a:lnTo>
                        <a:pt x="214656" y="178485"/>
                      </a:lnTo>
                      <a:lnTo>
                        <a:pt x="57632" y="178485"/>
                      </a:lnTo>
                      <a:lnTo>
                        <a:pt x="62560" y="172037"/>
                      </a:lnTo>
                      <a:lnTo>
                        <a:pt x="67156" y="164649"/>
                      </a:lnTo>
                      <a:lnTo>
                        <a:pt x="71053" y="156393"/>
                      </a:lnTo>
                      <a:lnTo>
                        <a:pt x="73888" y="147345"/>
                      </a:lnTo>
                      <a:lnTo>
                        <a:pt x="183212" y="147345"/>
                      </a:lnTo>
                      <a:lnTo>
                        <a:pt x="182943" y="145160"/>
                      </a:lnTo>
                      <a:lnTo>
                        <a:pt x="192451" y="145160"/>
                      </a:lnTo>
                      <a:lnTo>
                        <a:pt x="188222" y="136583"/>
                      </a:lnTo>
                      <a:lnTo>
                        <a:pt x="182067" y="114566"/>
                      </a:lnTo>
                      <a:lnTo>
                        <a:pt x="180477" y="104467"/>
                      </a:lnTo>
                      <a:lnTo>
                        <a:pt x="179730" y="98448"/>
                      </a:lnTo>
                      <a:lnTo>
                        <a:pt x="179631" y="94123"/>
                      </a:lnTo>
                      <a:lnTo>
                        <a:pt x="179984" y="89103"/>
                      </a:lnTo>
                      <a:lnTo>
                        <a:pt x="184765" y="72427"/>
                      </a:lnTo>
                      <a:lnTo>
                        <a:pt x="185756" y="63993"/>
                      </a:lnTo>
                      <a:lnTo>
                        <a:pt x="182762" y="61506"/>
                      </a:lnTo>
                      <a:lnTo>
                        <a:pt x="174193" y="61506"/>
                      </a:lnTo>
                      <a:lnTo>
                        <a:pt x="174809" y="40593"/>
                      </a:lnTo>
                      <a:lnTo>
                        <a:pt x="172643" y="28365"/>
                      </a:lnTo>
                      <a:lnTo>
                        <a:pt x="165563" y="20090"/>
                      </a:lnTo>
                      <a:lnTo>
                        <a:pt x="151434" y="11036"/>
                      </a:lnTo>
                      <a:lnTo>
                        <a:pt x="133180" y="2792"/>
                      </a:lnTo>
                      <a:lnTo>
                        <a:pt x="115298" y="0"/>
                      </a:lnTo>
                      <a:close/>
                    </a:path>
                    <a:path w="270509" h="1031875" extrusionOk="0">
                      <a:moveTo>
                        <a:pt x="204046" y="645922"/>
                      </a:moveTo>
                      <a:lnTo>
                        <a:pt x="196938" y="645922"/>
                      </a:lnTo>
                      <a:lnTo>
                        <a:pt x="203301" y="646328"/>
                      </a:lnTo>
                      <a:lnTo>
                        <a:pt x="204046" y="645922"/>
                      </a:lnTo>
                      <a:close/>
                    </a:path>
                    <a:path w="270509" h="1031875" extrusionOk="0">
                      <a:moveTo>
                        <a:pt x="262706" y="349618"/>
                      </a:moveTo>
                      <a:lnTo>
                        <a:pt x="208305" y="349618"/>
                      </a:lnTo>
                      <a:lnTo>
                        <a:pt x="212902" y="367283"/>
                      </a:lnTo>
                      <a:lnTo>
                        <a:pt x="200748" y="385406"/>
                      </a:lnTo>
                      <a:lnTo>
                        <a:pt x="258097" y="385406"/>
                      </a:lnTo>
                      <a:lnTo>
                        <a:pt x="258610" y="381965"/>
                      </a:lnTo>
                      <a:lnTo>
                        <a:pt x="261628" y="358660"/>
                      </a:lnTo>
                      <a:lnTo>
                        <a:pt x="262706" y="349618"/>
                      </a:lnTo>
                      <a:close/>
                    </a:path>
                    <a:path w="270509" h="1031875" extrusionOk="0">
                      <a:moveTo>
                        <a:pt x="183212" y="147345"/>
                      </a:moveTo>
                      <a:lnTo>
                        <a:pt x="73888" y="147345"/>
                      </a:lnTo>
                      <a:lnTo>
                        <a:pt x="67462" y="175361"/>
                      </a:lnTo>
                      <a:lnTo>
                        <a:pt x="63309" y="176618"/>
                      </a:lnTo>
                      <a:lnTo>
                        <a:pt x="57632" y="178485"/>
                      </a:lnTo>
                      <a:lnTo>
                        <a:pt x="214656" y="178485"/>
                      </a:lnTo>
                      <a:lnTo>
                        <a:pt x="209294" y="172351"/>
                      </a:lnTo>
                      <a:lnTo>
                        <a:pt x="200025" y="172351"/>
                      </a:lnTo>
                      <a:lnTo>
                        <a:pt x="191287" y="167170"/>
                      </a:lnTo>
                      <a:lnTo>
                        <a:pt x="184111" y="154647"/>
                      </a:lnTo>
                      <a:lnTo>
                        <a:pt x="183212" y="147345"/>
                      </a:lnTo>
                      <a:close/>
                    </a:path>
                    <a:path w="270509" h="1031875" extrusionOk="0">
                      <a:moveTo>
                        <a:pt x="192451" y="145160"/>
                      </a:moveTo>
                      <a:lnTo>
                        <a:pt x="182943" y="145160"/>
                      </a:lnTo>
                      <a:lnTo>
                        <a:pt x="187275" y="153501"/>
                      </a:lnTo>
                      <a:lnTo>
                        <a:pt x="190498" y="159113"/>
                      </a:lnTo>
                      <a:lnTo>
                        <a:pt x="194290" y="164649"/>
                      </a:lnTo>
                      <a:lnTo>
                        <a:pt x="200025" y="172351"/>
                      </a:lnTo>
                      <a:lnTo>
                        <a:pt x="209294" y="172351"/>
                      </a:lnTo>
                      <a:lnTo>
                        <a:pt x="208634" y="171597"/>
                      </a:lnTo>
                      <a:lnTo>
                        <a:pt x="197640" y="155684"/>
                      </a:lnTo>
                      <a:lnTo>
                        <a:pt x="192451" y="145160"/>
                      </a:lnTo>
                      <a:close/>
                    </a:path>
                    <a:path w="270509" h="1031875" extrusionOk="0">
                      <a:moveTo>
                        <a:pt x="182413" y="61215"/>
                      </a:moveTo>
                      <a:lnTo>
                        <a:pt x="174193" y="61506"/>
                      </a:lnTo>
                      <a:lnTo>
                        <a:pt x="182762" y="61506"/>
                      </a:lnTo>
                      <a:lnTo>
                        <a:pt x="182413" y="61215"/>
                      </a:lnTo>
                      <a:close/>
                    </a:path>
                  </a:pathLst>
                </a:custGeom>
                <a:solidFill>
                  <a:srgbClr val="2F557B"/>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44" name="Google Shape;44;p1"/>
                <p:cNvSpPr txBox="1"/>
                <p:nvPr/>
              </p:nvSpPr>
              <p:spPr>
                <a:xfrm>
                  <a:off x="8021925" y="5041284"/>
                  <a:ext cx="771525" cy="92333"/>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ja-JP"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rPr>
                    <a:t>MM1型 05・09-16</a:t>
                  </a:r>
                  <a:endParaRPr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grpSp>
        <p:sp>
          <p:nvSpPr>
            <p:cNvPr id="45" name="Google Shape;45;p1"/>
            <p:cNvSpPr txBox="1"/>
            <p:nvPr/>
          </p:nvSpPr>
          <p:spPr>
            <a:xfrm>
              <a:off x="8092300" y="4267455"/>
              <a:ext cx="2505873" cy="369332"/>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altLang="ja-JP" sz="2400" dirty="0">
                  <a:solidFill>
                    <a:srgbClr val="6C6C6C"/>
                  </a:solidFill>
                  <a:latin typeface="メイリオ" panose="020B0604030504040204" pitchFamily="50" charset="-128"/>
                  <a:ea typeface="メイリオ" panose="020B0604030504040204" pitchFamily="50" charset="-128"/>
                  <a:cs typeface="Quattrocento Sans"/>
                  <a:sym typeface="Quattrocento Sans"/>
                </a:rPr>
                <a:t>03 </a:t>
              </a:r>
              <a:r>
                <a:rPr lang="ja-JP" sz="1300" dirty="0">
                  <a:solidFill>
                    <a:srgbClr val="6C6C6C"/>
                  </a:solidFill>
                  <a:latin typeface="メイリオ" panose="020B0604030504040204" pitchFamily="50" charset="-128"/>
                  <a:ea typeface="メイリオ" panose="020B0604030504040204" pitchFamily="50" charset="-128"/>
                  <a:cs typeface="Quattrocento Sans"/>
                  <a:sym typeface="Quattrocento Sans"/>
                </a:rPr>
                <a:t>防犯効果の高いH16サイズ</a:t>
              </a:r>
              <a:endParaRPr dirty="0"/>
            </a:p>
          </p:txBody>
        </p:sp>
        <p:sp>
          <p:nvSpPr>
            <p:cNvPr id="46" name="Google Shape;46;p1"/>
            <p:cNvSpPr/>
            <p:nvPr/>
          </p:nvSpPr>
          <p:spPr>
            <a:xfrm rot="10800000" flipH="1">
              <a:off x="8170768" y="4543946"/>
              <a:ext cx="2437055" cy="51013"/>
            </a:xfrm>
            <a:custGeom>
              <a:avLst/>
              <a:gdLst/>
              <a:ahLst/>
              <a:cxnLst/>
              <a:rect l="l" t="t" r="r" b="b"/>
              <a:pathLst>
                <a:path w="8280400" h="120000" extrusionOk="0">
                  <a:moveTo>
                    <a:pt x="0" y="0"/>
                  </a:moveTo>
                  <a:lnTo>
                    <a:pt x="8280006" y="0"/>
                  </a:lnTo>
                </a:path>
              </a:pathLst>
            </a:custGeom>
            <a:noFill/>
            <a:ln w="12700" cap="flat" cmpd="sng">
              <a:solidFill>
                <a:srgbClr val="818282"/>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47" name="Google Shape;47;p1"/>
            <p:cNvSpPr txBox="1"/>
            <p:nvPr/>
          </p:nvSpPr>
          <p:spPr>
            <a:xfrm>
              <a:off x="8164307" y="4649492"/>
              <a:ext cx="2433866" cy="770660"/>
            </a:xfrm>
            <a:prstGeom prst="rect">
              <a:avLst/>
            </a:prstGeom>
            <a:noFill/>
            <a:ln>
              <a:noFill/>
            </a:ln>
          </p:spPr>
          <p:txBody>
            <a:bodyPr spcFirstLastPara="1" wrap="square" lIns="25425" tIns="0" rIns="25425" bIns="0" anchor="t" anchorCtr="0">
              <a:spAutoFit/>
            </a:bodyPr>
            <a:lstStyle/>
            <a:p>
              <a:pPr marL="0" marR="0" lvl="0" indent="0" algn="just" rtl="0">
                <a:lnSpc>
                  <a:spcPct val="142857"/>
                </a:lnSpc>
                <a:spcBef>
                  <a:spcPts val="0"/>
                </a:spcBef>
                <a:spcAft>
                  <a:spcPts val="0"/>
                </a:spcAft>
                <a:buNone/>
              </a:pPr>
              <a:r>
                <a:rPr lang="ja-JP" sz="700" dirty="0">
                  <a:solidFill>
                    <a:srgbClr val="6E6E6E"/>
                  </a:solidFill>
                  <a:latin typeface="メイリオ" panose="020B0604030504040204" pitchFamily="50" charset="-128"/>
                  <a:ea typeface="メイリオ" panose="020B0604030504040204" pitchFamily="50" charset="-128"/>
                  <a:cs typeface="Quattrocento Sans"/>
                  <a:sym typeface="Quattrocento Sans"/>
                </a:rPr>
                <a:t>防犯効果を高めるH16 サイズの門扉をご用意しています。外からの視線をカットして、プライバシーも確保できます。</a:t>
              </a:r>
              <a:endParaRPr sz="700" dirty="0">
                <a:solidFill>
                  <a:srgbClr val="6E6E6E"/>
                </a:solidFill>
                <a:latin typeface="メイリオ" panose="020B0604030504040204" pitchFamily="50" charset="-128"/>
                <a:ea typeface="メイリオ" panose="020B0604030504040204" pitchFamily="50" charset="-128"/>
                <a:cs typeface="Quattrocento Sans"/>
                <a:sym typeface="Quattrocento Sans"/>
              </a:endParaRPr>
            </a:p>
            <a:p>
              <a:pPr marL="0" marR="0" lvl="0" indent="0" algn="just" rtl="0">
                <a:lnSpc>
                  <a:spcPct val="166666"/>
                </a:lnSpc>
                <a:spcBef>
                  <a:spcPts val="0"/>
                </a:spcBef>
                <a:spcAft>
                  <a:spcPts val="0"/>
                </a:spcAft>
                <a:buNone/>
              </a:pPr>
              <a:r>
                <a:rPr lang="ja-JP" sz="600" b="1" dirty="0">
                  <a:solidFill>
                    <a:srgbClr val="6E6E6E"/>
                  </a:solidFill>
                  <a:latin typeface="メイリオ" panose="020B0604030504040204" pitchFamily="50" charset="-128"/>
                  <a:ea typeface="メイリオ" panose="020B0604030504040204" pitchFamily="50" charset="-128"/>
                  <a:cs typeface="Quattrocento Sans"/>
                  <a:sym typeface="Quattrocento Sans"/>
                </a:rPr>
                <a:t>対応門扉：	</a:t>
              </a:r>
              <a:endParaRPr dirty="0"/>
            </a:p>
            <a:p>
              <a:pPr marL="0" marR="0" lvl="0" indent="0" algn="just" rtl="0">
                <a:lnSpc>
                  <a:spcPct val="166666"/>
                </a:lnSpc>
                <a:spcBef>
                  <a:spcPts val="0"/>
                </a:spcBef>
                <a:spcAft>
                  <a:spcPts val="0"/>
                </a:spcAft>
                <a:buNone/>
              </a:pPr>
              <a:r>
                <a:rPr lang="ja-JP" sz="600" b="1" dirty="0">
                  <a:solidFill>
                    <a:srgbClr val="6E6E6E"/>
                  </a:solidFill>
                  <a:latin typeface="メイリオ" panose="020B0604030504040204" pitchFamily="50" charset="-128"/>
                  <a:ea typeface="メイリオ" panose="020B0604030504040204" pitchFamily="50" charset="-128"/>
                  <a:cs typeface="Quattrocento Sans"/>
                  <a:sym typeface="Quattrocento Sans"/>
                </a:rPr>
                <a:t>TS1型、YS1型、TM1型、</a:t>
              </a:r>
              <a:endParaRPr sz="600" b="1" dirty="0">
                <a:solidFill>
                  <a:srgbClr val="6E6E6E"/>
                </a:solidFill>
                <a:latin typeface="メイリオ" panose="020B0604030504040204" pitchFamily="50" charset="-128"/>
                <a:ea typeface="メイリオ" panose="020B0604030504040204" pitchFamily="50" charset="-128"/>
                <a:cs typeface="Quattrocento Sans"/>
                <a:sym typeface="Quattrocento Sans"/>
              </a:endParaRPr>
            </a:p>
            <a:p>
              <a:pPr marL="0" marR="0" lvl="0" indent="0" algn="just" rtl="0">
                <a:lnSpc>
                  <a:spcPct val="166666"/>
                </a:lnSpc>
                <a:spcBef>
                  <a:spcPts val="0"/>
                </a:spcBef>
                <a:spcAft>
                  <a:spcPts val="0"/>
                </a:spcAft>
                <a:buNone/>
              </a:pPr>
              <a:r>
                <a:rPr lang="ja-JP" sz="600" b="1" dirty="0">
                  <a:solidFill>
                    <a:srgbClr val="6E6E6E"/>
                  </a:solidFill>
                  <a:latin typeface="メイリオ" panose="020B0604030504040204" pitchFamily="50" charset="-128"/>
                  <a:ea typeface="メイリオ" panose="020B0604030504040204" pitchFamily="50" charset="-128"/>
                  <a:cs typeface="Quattrocento Sans"/>
                  <a:sym typeface="Quattrocento Sans"/>
                </a:rPr>
                <a:t>FM1型、MM1型</a:t>
              </a:r>
              <a:endParaRPr dirty="0"/>
            </a:p>
          </p:txBody>
        </p:sp>
      </p:grpSp>
      <p:grpSp>
        <p:nvGrpSpPr>
          <p:cNvPr id="48" name="Google Shape;48;p1"/>
          <p:cNvGrpSpPr/>
          <p:nvPr/>
        </p:nvGrpSpPr>
        <p:grpSpPr>
          <a:xfrm>
            <a:off x="5253061" y="992537"/>
            <a:ext cx="5315463" cy="685400"/>
            <a:chOff x="5253061" y="906592"/>
            <a:chExt cx="5315463" cy="685400"/>
          </a:xfrm>
        </p:grpSpPr>
        <p:sp>
          <p:nvSpPr>
            <p:cNvPr id="49" name="Google Shape;49;p1"/>
            <p:cNvSpPr txBox="1"/>
            <p:nvPr/>
          </p:nvSpPr>
          <p:spPr>
            <a:xfrm>
              <a:off x="5295032" y="906592"/>
              <a:ext cx="5273492" cy="215444"/>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endParaRPr dirty="0"/>
            </a:p>
          </p:txBody>
        </p:sp>
        <p:sp>
          <p:nvSpPr>
            <p:cNvPr id="50" name="Google Shape;50;p1"/>
            <p:cNvSpPr/>
            <p:nvPr/>
          </p:nvSpPr>
          <p:spPr>
            <a:xfrm rot="10800000" flipH="1">
              <a:off x="5311168" y="1153541"/>
              <a:ext cx="5059680" cy="45719"/>
            </a:xfrm>
            <a:custGeom>
              <a:avLst/>
              <a:gdLst/>
              <a:ahLst/>
              <a:cxnLst/>
              <a:rect l="l" t="t" r="r" b="b"/>
              <a:pathLst>
                <a:path w="8280400" h="120000" extrusionOk="0">
                  <a:moveTo>
                    <a:pt x="0" y="0"/>
                  </a:moveTo>
                  <a:lnTo>
                    <a:pt x="8280006" y="0"/>
                  </a:lnTo>
                </a:path>
              </a:pathLst>
            </a:custGeom>
            <a:noFill/>
            <a:ln w="12700" cap="flat" cmpd="sng">
              <a:solidFill>
                <a:srgbClr val="818282"/>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51" name="Google Shape;51;p1"/>
            <p:cNvSpPr txBox="1"/>
            <p:nvPr/>
          </p:nvSpPr>
          <p:spPr>
            <a:xfrm>
              <a:off x="5253061" y="1199577"/>
              <a:ext cx="5117787" cy="392415"/>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None/>
              </a:pPr>
              <a:r>
                <a:rPr lang="ja-JP" sz="800" dirty="0">
                  <a:solidFill>
                    <a:srgbClr val="7F7F7F"/>
                  </a:solidFill>
                  <a:latin typeface="Meiryo"/>
                  <a:ea typeface="Meiryo"/>
                  <a:cs typeface="Meiryo"/>
                  <a:sym typeface="Meiryo"/>
                </a:rPr>
                <a:t>LIXILのスマートロックシステム「FamiLock」は、スマートフォンならカギを出さずにボタンを押すだけで素早く解錠できます。門扉が閉まると自動で施錠するので、カギを閉め忘れる心配もありません。</a:t>
              </a:r>
              <a:endParaRPr sz="800" dirty="0">
                <a:solidFill>
                  <a:srgbClr val="7F7F7F"/>
                </a:solidFill>
                <a:latin typeface="Meiryo"/>
                <a:ea typeface="Meiryo"/>
                <a:cs typeface="Meiryo"/>
                <a:sym typeface="Meiryo"/>
              </a:endParaRPr>
            </a:p>
          </p:txBody>
        </p:sp>
        <p:sp>
          <p:nvSpPr>
            <p:cNvPr id="52" name="Google Shape;52;p1"/>
            <p:cNvSpPr txBox="1"/>
            <p:nvPr/>
          </p:nvSpPr>
          <p:spPr>
            <a:xfrm>
              <a:off x="9733401" y="1023539"/>
              <a:ext cx="225425" cy="86562"/>
            </a:xfrm>
            <a:prstGeom prst="rect">
              <a:avLst/>
            </a:prstGeom>
            <a:solidFill>
              <a:srgbClr val="CC0122"/>
            </a:solidFill>
            <a:ln>
              <a:noFill/>
            </a:ln>
          </p:spPr>
          <p:txBody>
            <a:bodyPr spcFirstLastPara="1" wrap="square" lIns="0" tIns="1900" rIns="0" bIns="0" anchor="t" anchorCtr="0">
              <a:spAutoFit/>
            </a:bodyPr>
            <a:lstStyle/>
            <a:p>
              <a:pPr marL="21590" marR="0" lvl="0" indent="0" algn="l" rtl="0">
                <a:lnSpc>
                  <a:spcPct val="100000"/>
                </a:lnSpc>
                <a:spcBef>
                  <a:spcPts val="0"/>
                </a:spcBef>
                <a:spcAft>
                  <a:spcPts val="0"/>
                </a:spcAft>
                <a:buNone/>
              </a:pPr>
              <a:r>
                <a:rPr lang="ja-JP" sz="550" b="1" dirty="0">
                  <a:solidFill>
                    <a:srgbClr val="FFFFFF"/>
                  </a:solidFill>
                  <a:latin typeface="Verdana"/>
                  <a:ea typeface="Verdana"/>
                  <a:cs typeface="Verdana"/>
                  <a:sym typeface="Verdana"/>
                </a:rPr>
                <a:t>NEW</a:t>
              </a:r>
              <a:endParaRPr sz="550" dirty="0">
                <a:solidFill>
                  <a:schemeClr val="dk1"/>
                </a:solidFill>
                <a:latin typeface="Verdana"/>
                <a:ea typeface="Verdana"/>
                <a:cs typeface="Verdana"/>
                <a:sym typeface="Verdana"/>
              </a:endParaRPr>
            </a:p>
          </p:txBody>
        </p:sp>
      </p:grpSp>
      <p:sp>
        <p:nvSpPr>
          <p:cNvPr id="53" name="Google Shape;53;p1"/>
          <p:cNvSpPr txBox="1"/>
          <p:nvPr/>
        </p:nvSpPr>
        <p:spPr>
          <a:xfrm>
            <a:off x="174625" y="100013"/>
            <a:ext cx="1411288" cy="169862"/>
          </a:xfrm>
          <a:prstGeom prst="rect">
            <a:avLst/>
          </a:prstGeom>
          <a:noFill/>
          <a:ln>
            <a:noFill/>
          </a:ln>
        </p:spPr>
        <p:txBody>
          <a:bodyPr spcFirstLastPara="1" wrap="square" lIns="0" tIns="0" rIns="0" bIns="0" anchor="t" anchorCtr="0">
            <a:spAutoFit/>
          </a:bodyPr>
          <a:lstStyle/>
          <a:p>
            <a:pPr marL="0" marR="0" lvl="0" indent="0" algn="l" rtl="0">
              <a:spcBef>
                <a:spcPts val="0"/>
              </a:spcBef>
              <a:spcAft>
                <a:spcPts val="0"/>
              </a:spcAft>
              <a:buClr>
                <a:schemeClr val="lt1"/>
              </a:buClr>
              <a:buSzPts val="1100"/>
              <a:buFont typeface="Arial"/>
              <a:buNone/>
            </a:pPr>
            <a:r>
              <a:rPr lang="ja-JP" sz="1100" b="1" u="none">
                <a:solidFill>
                  <a:schemeClr val="lt1"/>
                </a:solidFill>
                <a:latin typeface="Arial"/>
                <a:ea typeface="Arial"/>
                <a:cs typeface="Arial"/>
                <a:sym typeface="Arial"/>
              </a:rPr>
              <a:t>□□□□□■■■■■</a:t>
            </a:r>
            <a:endParaRPr/>
          </a:p>
        </p:txBody>
      </p:sp>
      <p:sp>
        <p:nvSpPr>
          <p:cNvPr id="54" name="Google Shape;54;p1"/>
          <p:cNvSpPr/>
          <p:nvPr/>
        </p:nvSpPr>
        <p:spPr>
          <a:xfrm>
            <a:off x="8291513" y="9201150"/>
            <a:ext cx="1144587" cy="625475"/>
          </a:xfrm>
          <a:custGeom>
            <a:avLst/>
            <a:gdLst/>
            <a:ahLst/>
            <a:cxnLst/>
            <a:rect l="l" t="t" r="r" b="b"/>
            <a:pathLst>
              <a:path w="1144904" h="625475" extrusionOk="0">
                <a:moveTo>
                  <a:pt x="1120660" y="0"/>
                </a:moveTo>
                <a:lnTo>
                  <a:pt x="23901" y="0"/>
                </a:lnTo>
                <a:lnTo>
                  <a:pt x="10083" y="373"/>
                </a:lnTo>
                <a:lnTo>
                  <a:pt x="2987" y="2987"/>
                </a:lnTo>
                <a:lnTo>
                  <a:pt x="373" y="10083"/>
                </a:lnTo>
                <a:lnTo>
                  <a:pt x="0" y="23901"/>
                </a:lnTo>
                <a:lnTo>
                  <a:pt x="0" y="601395"/>
                </a:lnTo>
                <a:lnTo>
                  <a:pt x="373" y="615213"/>
                </a:lnTo>
                <a:lnTo>
                  <a:pt x="2987" y="622309"/>
                </a:lnTo>
                <a:lnTo>
                  <a:pt x="10083" y="624923"/>
                </a:lnTo>
                <a:lnTo>
                  <a:pt x="23901" y="625297"/>
                </a:lnTo>
                <a:lnTo>
                  <a:pt x="1120660" y="625297"/>
                </a:lnTo>
                <a:lnTo>
                  <a:pt x="1134486" y="624923"/>
                </a:lnTo>
                <a:lnTo>
                  <a:pt x="1141585" y="622309"/>
                </a:lnTo>
                <a:lnTo>
                  <a:pt x="1144201" y="615213"/>
                </a:lnTo>
                <a:lnTo>
                  <a:pt x="1144574" y="601395"/>
                </a:lnTo>
                <a:lnTo>
                  <a:pt x="1144574" y="23901"/>
                </a:lnTo>
                <a:lnTo>
                  <a:pt x="1144201" y="10083"/>
                </a:lnTo>
                <a:lnTo>
                  <a:pt x="1141585" y="2987"/>
                </a:lnTo>
                <a:lnTo>
                  <a:pt x="1134486" y="373"/>
                </a:lnTo>
                <a:lnTo>
                  <a:pt x="1120660" y="0"/>
                </a:lnTo>
                <a:close/>
              </a:path>
            </a:pathLst>
          </a:custGeom>
          <a:solidFill>
            <a:srgbClr val="ECEBE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nvGrpSpPr>
          <p:cNvPr id="55" name="Google Shape;55;p1"/>
          <p:cNvGrpSpPr/>
          <p:nvPr/>
        </p:nvGrpSpPr>
        <p:grpSpPr>
          <a:xfrm>
            <a:off x="88764" y="4758363"/>
            <a:ext cx="4977656" cy="1739850"/>
            <a:chOff x="88764" y="5302902"/>
            <a:chExt cx="4977656" cy="1739850"/>
          </a:xfrm>
        </p:grpSpPr>
        <p:grpSp>
          <p:nvGrpSpPr>
            <p:cNvPr id="56" name="Google Shape;56;p1"/>
            <p:cNvGrpSpPr/>
            <p:nvPr/>
          </p:nvGrpSpPr>
          <p:grpSpPr>
            <a:xfrm>
              <a:off x="134206" y="5836594"/>
              <a:ext cx="4932214" cy="1206158"/>
              <a:chOff x="134206" y="5836594"/>
              <a:chExt cx="4932214" cy="1206158"/>
            </a:xfrm>
          </p:grpSpPr>
          <p:pic>
            <p:nvPicPr>
              <p:cNvPr id="57" name="Google Shape;57;p1"/>
              <p:cNvPicPr preferRelativeResize="0"/>
              <p:nvPr/>
            </p:nvPicPr>
            <p:blipFill rotWithShape="1">
              <a:blip r:embed="rId4">
                <a:alphaModFix/>
              </a:blip>
              <a:srcRect/>
              <a:stretch/>
            </p:blipFill>
            <p:spPr>
              <a:xfrm>
                <a:off x="134206" y="5836594"/>
                <a:ext cx="4932214" cy="1096411"/>
              </a:xfrm>
              <a:prstGeom prst="rect">
                <a:avLst/>
              </a:prstGeom>
              <a:noFill/>
              <a:ln>
                <a:noFill/>
              </a:ln>
            </p:spPr>
          </p:pic>
          <p:sp>
            <p:nvSpPr>
              <p:cNvPr id="58" name="Google Shape;58;p1"/>
              <p:cNvSpPr txBox="1"/>
              <p:nvPr/>
            </p:nvSpPr>
            <p:spPr>
              <a:xfrm>
                <a:off x="149212" y="6948816"/>
                <a:ext cx="4917208" cy="93936"/>
              </a:xfrm>
              <a:prstGeom prst="rect">
                <a:avLst/>
              </a:prstGeom>
              <a:solidFill>
                <a:schemeClr val="lt1"/>
              </a:solidFill>
              <a:ln>
                <a:noFill/>
              </a:ln>
            </p:spPr>
            <p:txBody>
              <a:bodyPr spcFirstLastPara="1" wrap="square" lIns="0" tIns="0" rIns="0" bIns="0" anchor="t" anchorCtr="0">
                <a:spAutoFit/>
              </a:bodyPr>
              <a:lstStyle/>
              <a:p>
                <a:pPr marL="88900" marR="0" lvl="0" indent="-76200" algn="l" rtl="0">
                  <a:lnSpc>
                    <a:spcPct val="111000"/>
                  </a:lnSpc>
                  <a:spcBef>
                    <a:spcPts val="0"/>
                  </a:spcBef>
                  <a:spcAft>
                    <a:spcPts val="0"/>
                  </a:spcAft>
                  <a:buNone/>
                </a:pPr>
                <a:r>
                  <a:rPr lang="ja-JP" sz="550" b="0" u="none" dirty="0">
                    <a:solidFill>
                      <a:schemeClr val="tx1">
                        <a:lumMod val="50000"/>
                        <a:lumOff val="50000"/>
                      </a:schemeClr>
                    </a:solidFill>
                    <a:latin typeface="メイリオ" panose="020B0604030504040204" pitchFamily="50" charset="-128"/>
                    <a:ea typeface="メイリオ" panose="020B0604030504040204" pitchFamily="50" charset="-128"/>
                    <a:cs typeface="Quattrocento Sans"/>
                    <a:sym typeface="Quattrocento Sans"/>
                  </a:rPr>
                  <a:t>※1 一部アクセントカラーとしてアルミ形材色が見えています。詳細は各商品ページをご覧ください。※2 FM1型の本体は、鋼板色になります。</a:t>
                </a:r>
                <a:endParaRPr sz="550" b="0" u="none" dirty="0">
                  <a:solidFill>
                    <a:schemeClr val="tx1">
                      <a:lumMod val="50000"/>
                      <a:lumOff val="50000"/>
                    </a:schemeClr>
                  </a:solidFill>
                  <a:latin typeface="メイリオ" panose="020B0604030504040204" pitchFamily="50" charset="-128"/>
                  <a:ea typeface="メイリオ" panose="020B0604030504040204" pitchFamily="50" charset="-128"/>
                  <a:cs typeface="Quattrocento Sans"/>
                  <a:sym typeface="Quattrocento Sans"/>
                </a:endParaRPr>
              </a:p>
            </p:txBody>
          </p:sp>
        </p:grpSp>
        <p:grpSp>
          <p:nvGrpSpPr>
            <p:cNvPr id="59" name="Google Shape;59;p1"/>
            <p:cNvGrpSpPr/>
            <p:nvPr/>
          </p:nvGrpSpPr>
          <p:grpSpPr>
            <a:xfrm>
              <a:off x="88764" y="5302902"/>
              <a:ext cx="4768941" cy="491160"/>
              <a:chOff x="88764" y="5302902"/>
              <a:chExt cx="4768941" cy="491160"/>
            </a:xfrm>
          </p:grpSpPr>
          <p:sp>
            <p:nvSpPr>
              <p:cNvPr id="60" name="Google Shape;60;p1"/>
              <p:cNvSpPr txBox="1"/>
              <p:nvPr/>
            </p:nvSpPr>
            <p:spPr>
              <a:xfrm>
                <a:off x="88764" y="5302902"/>
                <a:ext cx="4768941" cy="491160"/>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None/>
                </a:pPr>
                <a:r>
                  <a:rPr lang="ja-JP" sz="1000" b="1" dirty="0">
                    <a:solidFill>
                      <a:srgbClr val="7F7F7F"/>
                    </a:solidFill>
                    <a:latin typeface="Meiryo"/>
                    <a:ea typeface="Meiryo"/>
                    <a:cs typeface="Meiryo"/>
                    <a:sym typeface="Meiryo"/>
                  </a:rPr>
                  <a:t>デザイン・カラーラインアップ</a:t>
                </a:r>
                <a:endParaRPr dirty="0"/>
              </a:p>
              <a:p>
                <a:pPr marL="0" marR="0" lvl="0" indent="0" algn="just" rtl="0">
                  <a:lnSpc>
                    <a:spcPct val="171428"/>
                  </a:lnSpc>
                  <a:spcBef>
                    <a:spcPts val="0"/>
                  </a:spcBef>
                  <a:spcAft>
                    <a:spcPts val="0"/>
                  </a:spcAft>
                  <a:buNone/>
                </a:pPr>
                <a:r>
                  <a:rPr lang="ja-JP" sz="700" dirty="0">
                    <a:solidFill>
                      <a:srgbClr val="7F7F7F"/>
                    </a:solidFill>
                    <a:latin typeface="Meiryo"/>
                    <a:ea typeface="Meiryo"/>
                    <a:cs typeface="Meiryo"/>
                    <a:sym typeface="Meiryo"/>
                  </a:rPr>
                  <a:t>シンプルなデザインから個性的なデザインまで、7タイプをラインアップ。多彩なカラーをご用意しました。</a:t>
                </a:r>
                <a:endParaRPr dirty="0"/>
              </a:p>
            </p:txBody>
          </p:sp>
          <p:cxnSp>
            <p:nvCxnSpPr>
              <p:cNvPr id="61" name="Google Shape;61;p1"/>
              <p:cNvCxnSpPr/>
              <p:nvPr/>
            </p:nvCxnSpPr>
            <p:spPr>
              <a:xfrm>
                <a:off x="174625" y="5617549"/>
                <a:ext cx="1996081" cy="0"/>
              </a:xfrm>
              <a:prstGeom prst="straightConnector1">
                <a:avLst/>
              </a:prstGeom>
              <a:noFill/>
              <a:ln w="9525" cap="flat" cmpd="sng">
                <a:solidFill>
                  <a:srgbClr val="7F7F7F"/>
                </a:solidFill>
                <a:prstDash val="solid"/>
                <a:round/>
                <a:headEnd type="none" w="sm" len="sm"/>
                <a:tailEnd type="none" w="sm" len="sm"/>
              </a:ln>
            </p:spPr>
          </p:cxnSp>
        </p:grpSp>
      </p:grpSp>
      <p:pic>
        <p:nvPicPr>
          <p:cNvPr id="62" name="Google Shape;62;p1"/>
          <p:cNvPicPr preferRelativeResize="0"/>
          <p:nvPr/>
        </p:nvPicPr>
        <p:blipFill rotWithShape="1">
          <a:blip r:embed="rId5">
            <a:alphaModFix/>
          </a:blip>
          <a:srcRect l="12045" r="-109" b="3811"/>
          <a:stretch/>
        </p:blipFill>
        <p:spPr>
          <a:xfrm>
            <a:off x="0" y="825396"/>
            <a:ext cx="4691302" cy="2954441"/>
          </a:xfrm>
          <a:prstGeom prst="rect">
            <a:avLst/>
          </a:prstGeom>
          <a:noFill/>
          <a:ln>
            <a:noFill/>
          </a:ln>
        </p:spPr>
      </p:pic>
      <p:pic>
        <p:nvPicPr>
          <p:cNvPr id="63" name="Google Shape;63;p1"/>
          <p:cNvPicPr preferRelativeResize="0"/>
          <p:nvPr/>
        </p:nvPicPr>
        <p:blipFill rotWithShape="1">
          <a:blip r:embed="rId6">
            <a:alphaModFix/>
          </a:blip>
          <a:srcRect l="5423" t="18551" b="844"/>
          <a:stretch/>
        </p:blipFill>
        <p:spPr>
          <a:xfrm>
            <a:off x="3171806" y="2915882"/>
            <a:ext cx="1897725" cy="1418954"/>
          </a:xfrm>
          <a:prstGeom prst="rect">
            <a:avLst/>
          </a:prstGeom>
          <a:noFill/>
          <a:ln w="28575" cap="flat" cmpd="sng">
            <a:solidFill>
              <a:schemeClr val="lt1"/>
            </a:solidFill>
            <a:prstDash val="solid"/>
            <a:round/>
            <a:headEnd type="none" w="sm" len="sm"/>
            <a:tailEnd type="none" w="sm" len="sm"/>
          </a:ln>
        </p:spPr>
      </p:pic>
      <p:grpSp>
        <p:nvGrpSpPr>
          <p:cNvPr id="64" name="Google Shape;64;p1"/>
          <p:cNvGrpSpPr/>
          <p:nvPr/>
        </p:nvGrpSpPr>
        <p:grpSpPr>
          <a:xfrm>
            <a:off x="134206" y="6558232"/>
            <a:ext cx="4934515" cy="457410"/>
            <a:chOff x="134206" y="6579498"/>
            <a:chExt cx="4934515" cy="457410"/>
          </a:xfrm>
        </p:grpSpPr>
        <p:grpSp>
          <p:nvGrpSpPr>
            <p:cNvPr id="65" name="Google Shape;65;p1"/>
            <p:cNvGrpSpPr/>
            <p:nvPr/>
          </p:nvGrpSpPr>
          <p:grpSpPr>
            <a:xfrm>
              <a:off x="134206" y="6579498"/>
              <a:ext cx="4934515" cy="457410"/>
              <a:chOff x="149213" y="6515314"/>
              <a:chExt cx="4809578" cy="333144"/>
            </a:xfrm>
          </p:grpSpPr>
          <p:pic>
            <p:nvPicPr>
              <p:cNvPr id="66" name="Google Shape;66;p1"/>
              <p:cNvPicPr preferRelativeResize="0"/>
              <p:nvPr/>
            </p:nvPicPr>
            <p:blipFill rotWithShape="1">
              <a:blip r:embed="rId7">
                <a:alphaModFix/>
              </a:blip>
              <a:srcRect/>
              <a:stretch/>
            </p:blipFill>
            <p:spPr>
              <a:xfrm>
                <a:off x="149213" y="6516321"/>
                <a:ext cx="1936576" cy="332137"/>
              </a:xfrm>
              <a:prstGeom prst="rect">
                <a:avLst/>
              </a:prstGeom>
              <a:noFill/>
              <a:ln>
                <a:noFill/>
              </a:ln>
            </p:spPr>
          </p:pic>
          <p:pic>
            <p:nvPicPr>
              <p:cNvPr id="67" name="Google Shape;67;p1"/>
              <p:cNvPicPr preferRelativeResize="0"/>
              <p:nvPr/>
            </p:nvPicPr>
            <p:blipFill rotWithShape="1">
              <a:blip r:embed="rId8">
                <a:alphaModFix/>
              </a:blip>
              <a:srcRect/>
              <a:stretch/>
            </p:blipFill>
            <p:spPr>
              <a:xfrm>
                <a:off x="2055909" y="6516322"/>
                <a:ext cx="1431205" cy="325394"/>
              </a:xfrm>
              <a:prstGeom prst="rect">
                <a:avLst/>
              </a:prstGeom>
              <a:noFill/>
              <a:ln>
                <a:noFill/>
              </a:ln>
            </p:spPr>
          </p:pic>
          <p:pic>
            <p:nvPicPr>
              <p:cNvPr id="68" name="Google Shape;68;p1"/>
              <p:cNvPicPr preferRelativeResize="0"/>
              <p:nvPr/>
            </p:nvPicPr>
            <p:blipFill rotWithShape="1">
              <a:blip r:embed="rId9">
                <a:alphaModFix/>
              </a:blip>
              <a:srcRect/>
              <a:stretch/>
            </p:blipFill>
            <p:spPr>
              <a:xfrm>
                <a:off x="3992486" y="6515314"/>
                <a:ext cx="966305" cy="313179"/>
              </a:xfrm>
              <a:prstGeom prst="rect">
                <a:avLst/>
              </a:prstGeom>
              <a:noFill/>
              <a:ln>
                <a:noFill/>
              </a:ln>
            </p:spPr>
          </p:pic>
        </p:grpSp>
        <p:pic>
          <p:nvPicPr>
            <p:cNvPr id="69" name="Google Shape;69;p1"/>
            <p:cNvPicPr preferRelativeResize="0"/>
            <p:nvPr/>
          </p:nvPicPr>
          <p:blipFill rotWithShape="1">
            <a:blip r:embed="rId10">
              <a:alphaModFix/>
            </a:blip>
            <a:srcRect/>
            <a:stretch/>
          </p:blipFill>
          <p:spPr>
            <a:xfrm>
              <a:off x="3567929" y="6582443"/>
              <a:ext cx="505257" cy="429998"/>
            </a:xfrm>
            <a:prstGeom prst="rect">
              <a:avLst/>
            </a:prstGeom>
            <a:noFill/>
            <a:ln>
              <a:noFill/>
            </a:ln>
          </p:spPr>
        </p:pic>
      </p:grpSp>
      <p:grpSp>
        <p:nvGrpSpPr>
          <p:cNvPr id="71" name="Google Shape;71;p1"/>
          <p:cNvGrpSpPr/>
          <p:nvPr/>
        </p:nvGrpSpPr>
        <p:grpSpPr>
          <a:xfrm>
            <a:off x="5211700" y="3849947"/>
            <a:ext cx="2854790" cy="1755576"/>
            <a:chOff x="5211700" y="3710234"/>
            <a:chExt cx="2854790" cy="1755576"/>
          </a:xfrm>
        </p:grpSpPr>
        <p:grpSp>
          <p:nvGrpSpPr>
            <p:cNvPr id="72" name="Google Shape;72;p1"/>
            <p:cNvGrpSpPr/>
            <p:nvPr/>
          </p:nvGrpSpPr>
          <p:grpSpPr>
            <a:xfrm>
              <a:off x="5211700" y="3710234"/>
              <a:ext cx="2854790" cy="675003"/>
              <a:chOff x="5258391" y="4182709"/>
              <a:chExt cx="2854790" cy="673377"/>
            </a:xfrm>
          </p:grpSpPr>
          <p:sp>
            <p:nvSpPr>
              <p:cNvPr id="73" name="Google Shape;73;p1"/>
              <p:cNvSpPr txBox="1"/>
              <p:nvPr/>
            </p:nvSpPr>
            <p:spPr>
              <a:xfrm>
                <a:off x="5357859" y="4182709"/>
                <a:ext cx="2496794" cy="368443"/>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altLang="ja-JP" sz="2400" dirty="0">
                    <a:solidFill>
                      <a:srgbClr val="6C6C6C"/>
                    </a:solidFill>
                    <a:latin typeface="メイリオ" panose="020B0604030504040204" pitchFamily="50" charset="-128"/>
                    <a:ea typeface="メイリオ" panose="020B0604030504040204" pitchFamily="50" charset="-128"/>
                    <a:cs typeface="Quattrocento Sans"/>
                    <a:sym typeface="Quattrocento Sans"/>
                  </a:rPr>
                  <a:t>02 </a:t>
                </a:r>
                <a:r>
                  <a:rPr lang="ja-JP" sz="1300" dirty="0">
                    <a:solidFill>
                      <a:srgbClr val="6C6C6C"/>
                    </a:solidFill>
                    <a:latin typeface="メイリオ" panose="020B0604030504040204" pitchFamily="50" charset="-128"/>
                    <a:ea typeface="メイリオ" panose="020B0604030504040204" pitchFamily="50" charset="-128"/>
                    <a:cs typeface="Quattrocento Sans"/>
                    <a:sym typeface="Quattrocento Sans"/>
                  </a:rPr>
                  <a:t>木調柱とアルミ柱をご用意</a:t>
                </a:r>
                <a:endParaRPr dirty="0"/>
              </a:p>
            </p:txBody>
          </p:sp>
          <p:sp>
            <p:nvSpPr>
              <p:cNvPr id="74" name="Google Shape;74;p1"/>
              <p:cNvSpPr txBox="1"/>
              <p:nvPr/>
            </p:nvSpPr>
            <p:spPr>
              <a:xfrm>
                <a:off x="5258391" y="4508113"/>
                <a:ext cx="2854790" cy="347973"/>
              </a:xfrm>
              <a:prstGeom prst="rect">
                <a:avLst/>
              </a:prstGeom>
              <a:noFill/>
              <a:ln>
                <a:noFill/>
              </a:ln>
            </p:spPr>
            <p:txBody>
              <a:bodyPr spcFirstLastPara="1" wrap="square" lIns="91425" tIns="45700" rIns="91425" bIns="45700" anchor="t" anchorCtr="0">
                <a:spAutoFit/>
              </a:bodyPr>
              <a:lstStyle/>
              <a:p>
                <a:pPr marL="0" marR="0" lvl="0" indent="0" algn="just" rtl="0">
                  <a:lnSpc>
                    <a:spcPct val="133333"/>
                  </a:lnSpc>
                  <a:spcBef>
                    <a:spcPts val="0"/>
                  </a:spcBef>
                  <a:spcAft>
                    <a:spcPts val="0"/>
                  </a:spcAft>
                  <a:buNone/>
                </a:pPr>
                <a:r>
                  <a:rPr lang="ja-JP" sz="750">
                    <a:solidFill>
                      <a:srgbClr val="7F7F7F"/>
                    </a:solidFill>
                    <a:latin typeface="Meiryo"/>
                    <a:ea typeface="Meiryo"/>
                    <a:cs typeface="Meiryo"/>
                    <a:sym typeface="Meiryo"/>
                  </a:rPr>
                  <a:t>オープンとクローズド。エクステリアのプランに合わせて、</a:t>
                </a:r>
                <a:endParaRPr sz="750">
                  <a:solidFill>
                    <a:srgbClr val="7F7F7F"/>
                  </a:solidFill>
                  <a:latin typeface="Meiryo"/>
                  <a:ea typeface="Meiryo"/>
                  <a:cs typeface="Meiryo"/>
                  <a:sym typeface="Meiryo"/>
                </a:endParaRPr>
              </a:p>
              <a:p>
                <a:pPr marL="0" marR="0" lvl="0" indent="0" algn="just" rtl="0">
                  <a:lnSpc>
                    <a:spcPct val="133333"/>
                  </a:lnSpc>
                  <a:spcBef>
                    <a:spcPts val="0"/>
                  </a:spcBef>
                  <a:spcAft>
                    <a:spcPts val="0"/>
                  </a:spcAft>
                  <a:buNone/>
                </a:pPr>
                <a:r>
                  <a:rPr lang="ja-JP" sz="750">
                    <a:solidFill>
                      <a:srgbClr val="7F7F7F"/>
                    </a:solidFill>
                    <a:latin typeface="Meiryo"/>
                    <a:ea typeface="Meiryo"/>
                    <a:cs typeface="Meiryo"/>
                    <a:sym typeface="Meiryo"/>
                  </a:rPr>
                  <a:t>木調のラッピング形材柱とアルミ色のアルミ形材柱が選べます。</a:t>
                </a:r>
                <a:endParaRPr sz="550">
                  <a:solidFill>
                    <a:srgbClr val="7F7F7F"/>
                  </a:solidFill>
                  <a:latin typeface="Meiryo"/>
                  <a:ea typeface="Meiryo"/>
                  <a:cs typeface="Meiryo"/>
                  <a:sym typeface="Meiryo"/>
                </a:endParaRPr>
              </a:p>
            </p:txBody>
          </p:sp>
          <p:sp>
            <p:nvSpPr>
              <p:cNvPr id="75" name="Google Shape;75;p1"/>
              <p:cNvSpPr/>
              <p:nvPr/>
            </p:nvSpPr>
            <p:spPr>
              <a:xfrm rot="10800000" flipH="1">
                <a:off x="5337125" y="4369140"/>
                <a:ext cx="2715989" cy="142886"/>
              </a:xfrm>
              <a:custGeom>
                <a:avLst/>
                <a:gdLst/>
                <a:ahLst/>
                <a:cxnLst/>
                <a:rect l="l" t="t" r="r" b="b"/>
                <a:pathLst>
                  <a:path w="8280400" h="120000" extrusionOk="0">
                    <a:moveTo>
                      <a:pt x="0" y="0"/>
                    </a:moveTo>
                    <a:lnTo>
                      <a:pt x="8280006" y="0"/>
                    </a:lnTo>
                  </a:path>
                </a:pathLst>
              </a:custGeom>
              <a:noFill/>
              <a:ln w="12700" cap="flat" cmpd="sng">
                <a:solidFill>
                  <a:srgbClr val="818282"/>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grpSp>
          <p:nvGrpSpPr>
            <p:cNvPr id="76" name="Google Shape;76;p1"/>
            <p:cNvGrpSpPr/>
            <p:nvPr/>
          </p:nvGrpSpPr>
          <p:grpSpPr>
            <a:xfrm>
              <a:off x="5283348" y="4387426"/>
              <a:ext cx="2779558" cy="1078384"/>
              <a:chOff x="5299276" y="4614056"/>
              <a:chExt cx="2779558" cy="1078384"/>
            </a:xfrm>
          </p:grpSpPr>
          <p:sp>
            <p:nvSpPr>
              <p:cNvPr id="77" name="Google Shape;77;p1"/>
              <p:cNvSpPr txBox="1"/>
              <p:nvPr/>
            </p:nvSpPr>
            <p:spPr>
              <a:xfrm>
                <a:off x="5299276" y="5321009"/>
                <a:ext cx="875274" cy="325433"/>
              </a:xfrm>
              <a:prstGeom prst="rect">
                <a:avLst/>
              </a:prstGeom>
              <a:noFill/>
              <a:ln>
                <a:noFill/>
              </a:ln>
            </p:spPr>
            <p:txBody>
              <a:bodyPr spcFirstLastPara="1" wrap="square" lIns="0" tIns="8975" rIns="0" bIns="0" anchor="t" anchorCtr="0">
                <a:spAutoFit/>
              </a:bodyPr>
              <a:lstStyle/>
              <a:p>
                <a:pPr marL="12700" marR="0" lvl="0" indent="0" algn="l" rtl="0">
                  <a:lnSpc>
                    <a:spcPct val="107000"/>
                  </a:lnSpc>
                  <a:spcBef>
                    <a:spcPts val="0"/>
                  </a:spcBef>
                  <a:spcAft>
                    <a:spcPts val="0"/>
                  </a:spcAft>
                  <a:buNone/>
                </a:pPr>
                <a:r>
                  <a:rPr lang="ja-JP" sz="494" b="0" u="none">
                    <a:solidFill>
                      <a:srgbClr val="6E6E6E"/>
                    </a:solidFill>
                    <a:latin typeface="MS PGothic"/>
                    <a:ea typeface="MS PGothic"/>
                    <a:cs typeface="MS PGothic"/>
                    <a:sym typeface="MS PGothic"/>
                  </a:rPr>
                  <a:t>木調のラッピング形材柱は、門柱自体がデザインの一部となり、開放感のあるオープンなプランがしやすくなります。</a:t>
                </a:r>
                <a:endParaRPr/>
              </a:p>
            </p:txBody>
          </p:sp>
          <p:sp>
            <p:nvSpPr>
              <p:cNvPr id="78" name="Google Shape;78;p1"/>
              <p:cNvSpPr txBox="1"/>
              <p:nvPr/>
            </p:nvSpPr>
            <p:spPr>
              <a:xfrm>
                <a:off x="7229369" y="5321009"/>
                <a:ext cx="849465" cy="243937"/>
              </a:xfrm>
              <a:prstGeom prst="rect">
                <a:avLst/>
              </a:prstGeom>
              <a:noFill/>
              <a:ln>
                <a:noFill/>
              </a:ln>
            </p:spPr>
            <p:txBody>
              <a:bodyPr spcFirstLastPara="1" wrap="square" lIns="0" tIns="8975" rIns="0" bIns="0" anchor="t" anchorCtr="0">
                <a:spAutoFit/>
              </a:bodyPr>
              <a:lstStyle/>
              <a:p>
                <a:pPr marL="12700" marR="0" lvl="0" indent="1587" algn="just" rtl="0">
                  <a:lnSpc>
                    <a:spcPct val="107000"/>
                  </a:lnSpc>
                  <a:spcBef>
                    <a:spcPts val="0"/>
                  </a:spcBef>
                  <a:spcAft>
                    <a:spcPts val="0"/>
                  </a:spcAft>
                  <a:buNone/>
                </a:pPr>
                <a:r>
                  <a:rPr lang="ja-JP" sz="494" b="0" u="none">
                    <a:solidFill>
                      <a:srgbClr val="6E6E6E"/>
                    </a:solidFill>
                    <a:latin typeface="MS PGothic"/>
                    <a:ea typeface="MS PGothic"/>
                    <a:cs typeface="MS PGothic"/>
                    <a:sym typeface="MS PGothic"/>
                  </a:rPr>
                  <a:t>アルミ形材柱は、袖壁のあるクローズドプランに適しています。</a:t>
                </a:r>
                <a:endParaRPr/>
              </a:p>
            </p:txBody>
          </p:sp>
          <p:sp>
            <p:nvSpPr>
              <p:cNvPr id="79" name="Google Shape;79;p1"/>
              <p:cNvSpPr/>
              <p:nvPr/>
            </p:nvSpPr>
            <p:spPr>
              <a:xfrm>
                <a:off x="5309375" y="4614056"/>
                <a:ext cx="1032375" cy="674410"/>
              </a:xfrm>
              <a:prstGeom prst="rect">
                <a:avLst/>
              </a:prstGeom>
              <a:blipFill rotWithShape="1">
                <a:blip r:embed="rId11">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0" name="Google Shape;80;p1"/>
              <p:cNvSpPr/>
              <p:nvPr/>
            </p:nvSpPr>
            <p:spPr>
              <a:xfrm>
                <a:off x="7035237" y="4614056"/>
                <a:ext cx="1031253" cy="674410"/>
              </a:xfrm>
              <a:prstGeom prst="rect">
                <a:avLst/>
              </a:prstGeom>
              <a:blipFill rotWithShape="1">
                <a:blip r:embed="rId12">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1" name="Google Shape;81;p1"/>
              <p:cNvSpPr/>
              <p:nvPr/>
            </p:nvSpPr>
            <p:spPr>
              <a:xfrm>
                <a:off x="6982496" y="5288466"/>
                <a:ext cx="193009" cy="172811"/>
              </a:xfrm>
              <a:custGeom>
                <a:avLst/>
                <a:gdLst/>
                <a:ahLst/>
                <a:cxnLst/>
                <a:rect l="l" t="t" r="r" b="b"/>
                <a:pathLst>
                  <a:path w="273050" h="243204" extrusionOk="0">
                    <a:moveTo>
                      <a:pt x="238023" y="62318"/>
                    </a:moveTo>
                    <a:lnTo>
                      <a:pt x="204431" y="62318"/>
                    </a:lnTo>
                    <a:lnTo>
                      <a:pt x="204431" y="209270"/>
                    </a:lnTo>
                    <a:lnTo>
                      <a:pt x="0" y="209270"/>
                    </a:lnTo>
                    <a:lnTo>
                      <a:pt x="0" y="242874"/>
                    </a:lnTo>
                    <a:lnTo>
                      <a:pt x="238023" y="242874"/>
                    </a:lnTo>
                    <a:lnTo>
                      <a:pt x="238023" y="62318"/>
                    </a:lnTo>
                    <a:close/>
                  </a:path>
                  <a:path w="273050" h="243204" extrusionOk="0">
                    <a:moveTo>
                      <a:pt x="221234" y="0"/>
                    </a:moveTo>
                    <a:lnTo>
                      <a:pt x="169506" y="62318"/>
                    </a:lnTo>
                    <a:lnTo>
                      <a:pt x="272973" y="62318"/>
                    </a:lnTo>
                    <a:lnTo>
                      <a:pt x="221234" y="0"/>
                    </a:lnTo>
                    <a:close/>
                  </a:path>
                </a:pathLst>
              </a:custGeom>
              <a:solidFill>
                <a:srgbClr val="77CFF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2" name="Google Shape;82;p1"/>
              <p:cNvSpPr/>
              <p:nvPr/>
            </p:nvSpPr>
            <p:spPr>
              <a:xfrm>
                <a:off x="6200360" y="5288466"/>
                <a:ext cx="190765" cy="172811"/>
              </a:xfrm>
              <a:custGeom>
                <a:avLst/>
                <a:gdLst/>
                <a:ahLst/>
                <a:cxnLst/>
                <a:rect l="l" t="t" r="r" b="b"/>
                <a:pathLst>
                  <a:path w="269875" h="243204" extrusionOk="0">
                    <a:moveTo>
                      <a:pt x="68541" y="62318"/>
                    </a:moveTo>
                    <a:lnTo>
                      <a:pt x="34937" y="62318"/>
                    </a:lnTo>
                    <a:lnTo>
                      <a:pt x="34937" y="242874"/>
                    </a:lnTo>
                    <a:lnTo>
                      <a:pt x="269468" y="242874"/>
                    </a:lnTo>
                    <a:lnTo>
                      <a:pt x="269468" y="209270"/>
                    </a:lnTo>
                    <a:lnTo>
                      <a:pt x="68541" y="209270"/>
                    </a:lnTo>
                    <a:lnTo>
                      <a:pt x="68541" y="62318"/>
                    </a:lnTo>
                    <a:close/>
                  </a:path>
                  <a:path w="269875" h="243204" extrusionOk="0">
                    <a:moveTo>
                      <a:pt x="51739" y="0"/>
                    </a:moveTo>
                    <a:lnTo>
                      <a:pt x="0" y="62318"/>
                    </a:lnTo>
                    <a:lnTo>
                      <a:pt x="103466" y="62318"/>
                    </a:lnTo>
                    <a:lnTo>
                      <a:pt x="51739" y="0"/>
                    </a:lnTo>
                    <a:close/>
                  </a:path>
                </a:pathLst>
              </a:custGeom>
              <a:solidFill>
                <a:srgbClr val="F69FC6"/>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3" name="Google Shape;83;p1"/>
              <p:cNvSpPr/>
              <p:nvPr/>
            </p:nvSpPr>
            <p:spPr>
              <a:xfrm>
                <a:off x="6403469" y="5166152"/>
                <a:ext cx="568928" cy="482523"/>
              </a:xfrm>
              <a:prstGeom prst="rect">
                <a:avLst/>
              </a:prstGeom>
              <a:blipFill rotWithShape="1">
                <a:blip r:embed="rId13">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4" name="Google Shape;84;p1"/>
              <p:cNvSpPr/>
              <p:nvPr/>
            </p:nvSpPr>
            <p:spPr>
              <a:xfrm>
                <a:off x="6391125" y="5178497"/>
                <a:ext cx="84161" cy="449980"/>
              </a:xfrm>
              <a:custGeom>
                <a:avLst/>
                <a:gdLst/>
                <a:ahLst/>
                <a:cxnLst/>
                <a:rect l="l" t="t" r="r" b="b"/>
                <a:pathLst>
                  <a:path w="119379" h="636904" extrusionOk="0">
                    <a:moveTo>
                      <a:pt x="0" y="636574"/>
                    </a:moveTo>
                    <a:lnTo>
                      <a:pt x="118897" y="636574"/>
                    </a:lnTo>
                    <a:lnTo>
                      <a:pt x="118897" y="0"/>
                    </a:lnTo>
                    <a:lnTo>
                      <a:pt x="0" y="0"/>
                    </a:lnTo>
                    <a:lnTo>
                      <a:pt x="0" y="636574"/>
                    </a:lnTo>
                    <a:close/>
                  </a:path>
                </a:pathLst>
              </a:custGeom>
              <a:noFill/>
              <a:ln w="17975" cap="flat" cmpd="sng">
                <a:solidFill>
                  <a:srgbClr val="EE0081"/>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5" name="Google Shape;85;p1"/>
              <p:cNvSpPr/>
              <p:nvPr/>
            </p:nvSpPr>
            <p:spPr>
              <a:xfrm>
                <a:off x="6907312" y="5178497"/>
                <a:ext cx="75184" cy="449980"/>
              </a:xfrm>
              <a:custGeom>
                <a:avLst/>
                <a:gdLst/>
                <a:ahLst/>
                <a:cxnLst/>
                <a:rect l="l" t="t" r="r" b="b"/>
                <a:pathLst>
                  <a:path w="105409" h="636904" extrusionOk="0">
                    <a:moveTo>
                      <a:pt x="0" y="636574"/>
                    </a:moveTo>
                    <a:lnTo>
                      <a:pt x="104940" y="636574"/>
                    </a:lnTo>
                    <a:lnTo>
                      <a:pt x="104940" y="0"/>
                    </a:lnTo>
                    <a:lnTo>
                      <a:pt x="0" y="0"/>
                    </a:lnTo>
                    <a:lnTo>
                      <a:pt x="0" y="636574"/>
                    </a:lnTo>
                    <a:close/>
                  </a:path>
                </a:pathLst>
              </a:custGeom>
              <a:noFill/>
              <a:ln w="17975" cap="flat" cmpd="sng">
                <a:solidFill>
                  <a:srgbClr val="00A1E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86" name="Google Shape;86;p1"/>
              <p:cNvSpPr/>
              <p:nvPr/>
            </p:nvSpPr>
            <p:spPr>
              <a:xfrm>
                <a:off x="6670540" y="5154931"/>
                <a:ext cx="50496" cy="537509"/>
              </a:xfrm>
              <a:custGeom>
                <a:avLst/>
                <a:gdLst/>
                <a:ahLst/>
                <a:cxnLst/>
                <a:rect l="l" t="t" r="r" b="b"/>
                <a:pathLst>
                  <a:path w="71754" h="760095" extrusionOk="0">
                    <a:moveTo>
                      <a:pt x="49034" y="0"/>
                    </a:moveTo>
                    <a:lnTo>
                      <a:pt x="32108" y="37807"/>
                    </a:lnTo>
                    <a:lnTo>
                      <a:pt x="21055" y="75562"/>
                    </a:lnTo>
                    <a:lnTo>
                      <a:pt x="15120" y="113316"/>
                    </a:lnTo>
                    <a:lnTo>
                      <a:pt x="13548" y="151121"/>
                    </a:lnTo>
                    <a:lnTo>
                      <a:pt x="15584" y="189029"/>
                    </a:lnTo>
                    <a:lnTo>
                      <a:pt x="20473" y="227092"/>
                    </a:lnTo>
                    <a:lnTo>
                      <a:pt x="27459" y="265362"/>
                    </a:lnTo>
                    <a:lnTo>
                      <a:pt x="35787" y="303890"/>
                    </a:lnTo>
                    <a:lnTo>
                      <a:pt x="44702" y="342729"/>
                    </a:lnTo>
                    <a:lnTo>
                      <a:pt x="53449" y="381931"/>
                    </a:lnTo>
                    <a:lnTo>
                      <a:pt x="61273" y="421547"/>
                    </a:lnTo>
                    <a:lnTo>
                      <a:pt x="67418" y="461629"/>
                    </a:lnTo>
                    <a:lnTo>
                      <a:pt x="71129" y="502230"/>
                    </a:lnTo>
                    <a:lnTo>
                      <a:pt x="71652" y="543400"/>
                    </a:lnTo>
                    <a:lnTo>
                      <a:pt x="68230" y="585193"/>
                    </a:lnTo>
                    <a:lnTo>
                      <a:pt x="60110" y="627660"/>
                    </a:lnTo>
                    <a:lnTo>
                      <a:pt x="46534" y="670853"/>
                    </a:lnTo>
                    <a:lnTo>
                      <a:pt x="26749" y="714824"/>
                    </a:lnTo>
                    <a:lnTo>
                      <a:pt x="0" y="759625"/>
                    </a:lnTo>
                  </a:path>
                </a:pathLst>
              </a:custGeom>
              <a:noFill/>
              <a:ln w="63500" cap="flat" cmpd="sng">
                <a:solidFill>
                  <a:srgbClr val="FFFFFF"/>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272"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grpSp>
      <p:sp>
        <p:nvSpPr>
          <p:cNvPr id="89" name="Google Shape;89;p1"/>
          <p:cNvSpPr txBox="1"/>
          <p:nvPr/>
        </p:nvSpPr>
        <p:spPr>
          <a:xfrm>
            <a:off x="5311168" y="5818551"/>
            <a:ext cx="2243839" cy="369332"/>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en-US" altLang="ja-JP" sz="2400" dirty="0">
                <a:solidFill>
                  <a:srgbClr val="6C6C6C"/>
                </a:solidFill>
                <a:latin typeface="メイリオ" panose="020B0604030504040204" pitchFamily="50" charset="-128"/>
                <a:ea typeface="メイリオ" panose="020B0604030504040204" pitchFamily="50" charset="-128"/>
                <a:cs typeface="Quattrocento Sans"/>
                <a:sym typeface="Quattrocento Sans"/>
              </a:rPr>
              <a:t>04 </a:t>
            </a:r>
            <a:r>
              <a:rPr lang="ja-JP" sz="1300" dirty="0">
                <a:solidFill>
                  <a:srgbClr val="6C6C6C"/>
                </a:solidFill>
                <a:latin typeface="メイリオ" panose="020B0604030504040204" pitchFamily="50" charset="-128"/>
                <a:ea typeface="メイリオ" panose="020B0604030504040204" pitchFamily="50" charset="-128"/>
                <a:cs typeface="Quattrocento Sans"/>
                <a:sym typeface="Quattrocento Sans"/>
              </a:rPr>
              <a:t>オートクローザー</a:t>
            </a:r>
            <a:endParaRPr dirty="0"/>
          </a:p>
        </p:txBody>
      </p:sp>
      <p:sp>
        <p:nvSpPr>
          <p:cNvPr id="90" name="Google Shape;90;p1"/>
          <p:cNvSpPr txBox="1"/>
          <p:nvPr/>
        </p:nvSpPr>
        <p:spPr>
          <a:xfrm>
            <a:off x="5211700" y="6144741"/>
            <a:ext cx="2447995" cy="566823"/>
          </a:xfrm>
          <a:prstGeom prst="rect">
            <a:avLst/>
          </a:prstGeom>
          <a:noFill/>
          <a:ln>
            <a:noFill/>
          </a:ln>
        </p:spPr>
        <p:txBody>
          <a:bodyPr spcFirstLastPara="1" wrap="square" lIns="91425" tIns="45700" rIns="91425" bIns="45700" anchor="t" anchorCtr="0">
            <a:spAutoFit/>
          </a:bodyPr>
          <a:lstStyle/>
          <a:p>
            <a:pPr marL="0" marR="0" lvl="0" indent="0" algn="just" rtl="0">
              <a:lnSpc>
                <a:spcPct val="133333"/>
              </a:lnSpc>
              <a:spcBef>
                <a:spcPts val="0"/>
              </a:spcBef>
              <a:spcAft>
                <a:spcPts val="0"/>
              </a:spcAft>
              <a:buNone/>
            </a:pPr>
            <a:r>
              <a:rPr lang="ja-JP" sz="750">
                <a:solidFill>
                  <a:srgbClr val="7F7F7F"/>
                </a:solidFill>
                <a:latin typeface="Meiryo"/>
                <a:ea typeface="Meiryo"/>
                <a:cs typeface="Meiryo"/>
                <a:sym typeface="Meiryo"/>
              </a:rPr>
              <a:t>シンプルで施工しやすい、安定したクローズ動作。門扉が自動で閉まる油圧式のオートクローザーをご用意しています。</a:t>
            </a:r>
            <a:endParaRPr sz="750">
              <a:solidFill>
                <a:srgbClr val="7F7F7F"/>
              </a:solidFill>
              <a:latin typeface="Meiryo"/>
              <a:ea typeface="Meiryo"/>
              <a:cs typeface="Meiryo"/>
              <a:sym typeface="Meiryo"/>
            </a:endParaRPr>
          </a:p>
          <a:p>
            <a:pPr marL="0" marR="0" lvl="0" indent="0" algn="just" rtl="0">
              <a:lnSpc>
                <a:spcPct val="127272"/>
              </a:lnSpc>
              <a:spcBef>
                <a:spcPts val="0"/>
              </a:spcBef>
              <a:spcAft>
                <a:spcPts val="0"/>
              </a:spcAft>
              <a:buNone/>
            </a:pPr>
            <a:r>
              <a:rPr lang="ja-JP" sz="550">
                <a:solidFill>
                  <a:srgbClr val="7F7F7F"/>
                </a:solidFill>
                <a:latin typeface="Meiryo"/>
                <a:ea typeface="Meiryo"/>
                <a:cs typeface="Meiryo"/>
                <a:sym typeface="Meiryo"/>
              </a:rPr>
              <a:t>※ラッチ式シリンダー錠使用時のみ取付け可能</a:t>
            </a:r>
            <a:endParaRPr/>
          </a:p>
        </p:txBody>
      </p:sp>
      <p:sp>
        <p:nvSpPr>
          <p:cNvPr id="91" name="Google Shape;91;p1"/>
          <p:cNvSpPr/>
          <p:nvPr/>
        </p:nvSpPr>
        <p:spPr>
          <a:xfrm rot="10800000" flipH="1">
            <a:off x="5290434" y="6005432"/>
            <a:ext cx="2715989" cy="143231"/>
          </a:xfrm>
          <a:custGeom>
            <a:avLst/>
            <a:gdLst/>
            <a:ahLst/>
            <a:cxnLst/>
            <a:rect l="l" t="t" r="r" b="b"/>
            <a:pathLst>
              <a:path w="8280400" h="120000" extrusionOk="0">
                <a:moveTo>
                  <a:pt x="0" y="0"/>
                </a:moveTo>
                <a:lnTo>
                  <a:pt x="8280006" y="0"/>
                </a:lnTo>
              </a:path>
            </a:pathLst>
          </a:custGeom>
          <a:noFill/>
          <a:ln w="12700" cap="flat" cmpd="sng">
            <a:solidFill>
              <a:srgbClr val="818282"/>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92" name="Google Shape;92;p1"/>
          <p:cNvSpPr/>
          <p:nvPr/>
        </p:nvSpPr>
        <p:spPr>
          <a:xfrm>
            <a:off x="9985775" y="5827436"/>
            <a:ext cx="486371" cy="850111"/>
          </a:xfrm>
          <a:prstGeom prst="rect">
            <a:avLst/>
          </a:prstGeom>
          <a:blipFill rotWithShape="1">
            <a:blip r:embed="rId14">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b="0" u="none">
              <a:solidFill>
                <a:schemeClr val="dk1"/>
              </a:solidFill>
              <a:latin typeface="Calibri"/>
              <a:ea typeface="Calibri"/>
              <a:cs typeface="Calibri"/>
              <a:sym typeface="Calibri"/>
            </a:endParaRPr>
          </a:p>
        </p:txBody>
      </p:sp>
      <p:grpSp>
        <p:nvGrpSpPr>
          <p:cNvPr id="93" name="Google Shape;93;p1"/>
          <p:cNvGrpSpPr/>
          <p:nvPr/>
        </p:nvGrpSpPr>
        <p:grpSpPr>
          <a:xfrm>
            <a:off x="8780230" y="6125603"/>
            <a:ext cx="1203576" cy="781526"/>
            <a:chOff x="7248354" y="2992657"/>
            <a:chExt cx="1355186" cy="877853"/>
          </a:xfrm>
        </p:grpSpPr>
        <p:sp>
          <p:nvSpPr>
            <p:cNvPr id="94" name="Google Shape;94;p1"/>
            <p:cNvSpPr txBox="1"/>
            <p:nvPr/>
          </p:nvSpPr>
          <p:spPr>
            <a:xfrm>
              <a:off x="7267611" y="3390773"/>
              <a:ext cx="400336" cy="207928"/>
            </a:xfrm>
            <a:prstGeom prst="rect">
              <a:avLst/>
            </a:prstGeom>
            <a:noFill/>
            <a:ln>
              <a:noFill/>
            </a:ln>
          </p:spPr>
          <p:txBody>
            <a:bodyPr spcFirstLastPara="1" wrap="square" lIns="0" tIns="0" rIns="0" bIns="0" anchor="t" anchorCtr="0">
              <a:spAutoFit/>
            </a:bodyPr>
            <a:lstStyle/>
            <a:p>
              <a:pPr marL="12700" marR="0" lvl="0" indent="-1588" algn="l" rtl="0">
                <a:spcBef>
                  <a:spcPts val="0"/>
                </a:spcBef>
                <a:spcAft>
                  <a:spcPts val="0"/>
                </a:spcAft>
                <a:buNone/>
              </a:pPr>
              <a:r>
                <a:rPr lang="ja-JP"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rPr>
                <a:t>ストップ 範囲</a:t>
              </a:r>
              <a:endParaRPr dirty="0"/>
            </a:p>
          </p:txBody>
        </p:sp>
        <p:grpSp>
          <p:nvGrpSpPr>
            <p:cNvPr id="95" name="Google Shape;95;p1"/>
            <p:cNvGrpSpPr/>
            <p:nvPr/>
          </p:nvGrpSpPr>
          <p:grpSpPr>
            <a:xfrm>
              <a:off x="7248354" y="2992657"/>
              <a:ext cx="1355186" cy="877853"/>
              <a:chOff x="7254415" y="2960333"/>
              <a:chExt cx="1355186" cy="877853"/>
            </a:xfrm>
          </p:grpSpPr>
          <p:sp>
            <p:nvSpPr>
              <p:cNvPr id="96" name="Google Shape;96;p1"/>
              <p:cNvSpPr txBox="1"/>
              <p:nvPr/>
            </p:nvSpPr>
            <p:spPr>
              <a:xfrm>
                <a:off x="7254415" y="3630258"/>
                <a:ext cx="1355186" cy="207928"/>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ja-JP"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rPr>
                  <a:t>作動範囲は0゜～80゜。小さな</a:t>
                </a:r>
                <a:endParaRPr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endParaRPr>
              </a:p>
              <a:p>
                <a:pPr marL="12700" marR="0" lvl="0" indent="0" algn="l" rtl="0">
                  <a:spcBef>
                    <a:spcPts val="0"/>
                  </a:spcBef>
                  <a:spcAft>
                    <a:spcPts val="0"/>
                  </a:spcAft>
                  <a:buNone/>
                </a:pPr>
                <a:r>
                  <a:rPr lang="ja-JP"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rPr>
                  <a:t>角度からでも安定して作動します。</a:t>
                </a:r>
                <a:endParaRPr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nvGrpSpPr>
              <p:cNvPr id="97" name="Google Shape;97;p1"/>
              <p:cNvGrpSpPr/>
              <p:nvPr/>
            </p:nvGrpSpPr>
            <p:grpSpPr>
              <a:xfrm>
                <a:off x="7271877" y="2960333"/>
                <a:ext cx="1337724" cy="482600"/>
                <a:chOff x="7271877" y="2960333"/>
                <a:chExt cx="1337724" cy="482600"/>
              </a:xfrm>
            </p:grpSpPr>
            <p:sp>
              <p:nvSpPr>
                <p:cNvPr id="98" name="Google Shape;98;p1"/>
                <p:cNvSpPr txBox="1"/>
                <p:nvPr/>
              </p:nvSpPr>
              <p:spPr>
                <a:xfrm>
                  <a:off x="7790990" y="3225445"/>
                  <a:ext cx="818611" cy="103964"/>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ja-JP"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rPr>
                    <a:t>作動範囲 0ﾟ～80</a:t>
                  </a:r>
                  <a:r>
                    <a:rPr lang="ja-JP" sz="600" b="0" u="none" dirty="0">
                      <a:solidFill>
                        <a:schemeClr val="dk1"/>
                      </a:solidFill>
                      <a:latin typeface="Microsoft JhengHei"/>
                      <a:ea typeface="Microsoft JhengHei"/>
                      <a:cs typeface="Microsoft JhengHei"/>
                      <a:sym typeface="Microsoft JhengHei"/>
                    </a:rPr>
                    <a:t>ﾟ</a:t>
                  </a:r>
                  <a:endParaRPr dirty="0"/>
                </a:p>
              </p:txBody>
            </p:sp>
            <p:sp>
              <p:nvSpPr>
                <p:cNvPr id="99" name="Google Shape;99;p1"/>
                <p:cNvSpPr/>
                <p:nvPr/>
              </p:nvSpPr>
              <p:spPr>
                <a:xfrm>
                  <a:off x="8491077" y="2960333"/>
                  <a:ext cx="0" cy="58737"/>
                </a:xfrm>
                <a:custGeom>
                  <a:avLst/>
                  <a:gdLst/>
                  <a:ahLst/>
                  <a:cxnLst/>
                  <a:rect l="l" t="t" r="r" b="b"/>
                  <a:pathLst>
                    <a:path w="120000" h="59054" extrusionOk="0">
                      <a:moveTo>
                        <a:pt x="0" y="0"/>
                      </a:moveTo>
                      <a:lnTo>
                        <a:pt x="0" y="58813"/>
                      </a:lnTo>
                    </a:path>
                  </a:pathLst>
                </a:custGeom>
                <a:noFill/>
                <a:ln w="58800" cap="flat" cmpd="sng">
                  <a:solidFill>
                    <a:srgbClr val="C6C7C7"/>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0" name="Google Shape;100;p1"/>
                <p:cNvSpPr/>
                <p:nvPr/>
              </p:nvSpPr>
              <p:spPr>
                <a:xfrm>
                  <a:off x="8462502" y="2960333"/>
                  <a:ext cx="58738" cy="58737"/>
                </a:xfrm>
                <a:custGeom>
                  <a:avLst/>
                  <a:gdLst/>
                  <a:ahLst/>
                  <a:cxnLst/>
                  <a:rect l="l" t="t" r="r" b="b"/>
                  <a:pathLst>
                    <a:path w="59054" h="59054" extrusionOk="0">
                      <a:moveTo>
                        <a:pt x="58800" y="58800"/>
                      </a:moveTo>
                      <a:lnTo>
                        <a:pt x="0" y="58800"/>
                      </a:lnTo>
                      <a:lnTo>
                        <a:pt x="0" y="0"/>
                      </a:lnTo>
                      <a:lnTo>
                        <a:pt x="58800" y="0"/>
                      </a:lnTo>
                      <a:lnTo>
                        <a:pt x="58800" y="5880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1" name="Google Shape;101;p1"/>
                <p:cNvSpPr/>
                <p:nvPr/>
              </p:nvSpPr>
              <p:spPr>
                <a:xfrm>
                  <a:off x="8029115" y="3006370"/>
                  <a:ext cx="419100" cy="0"/>
                </a:xfrm>
                <a:custGeom>
                  <a:avLst/>
                  <a:gdLst/>
                  <a:ahLst/>
                  <a:cxnLst/>
                  <a:rect l="l" t="t" r="r" b="b"/>
                  <a:pathLst>
                    <a:path w="419100" h="120000" extrusionOk="0">
                      <a:moveTo>
                        <a:pt x="0" y="0"/>
                      </a:moveTo>
                      <a:lnTo>
                        <a:pt x="418884" y="0"/>
                      </a:lnTo>
                    </a:path>
                  </a:pathLst>
                </a:custGeom>
                <a:noFill/>
                <a:ln w="25350" cap="flat" cmpd="sng">
                  <a:solidFill>
                    <a:srgbClr val="C6C7C7"/>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2" name="Google Shape;102;p1"/>
                <p:cNvSpPr/>
                <p:nvPr/>
              </p:nvSpPr>
              <p:spPr>
                <a:xfrm>
                  <a:off x="8029115" y="2993670"/>
                  <a:ext cx="419100" cy="25400"/>
                </a:xfrm>
                <a:custGeom>
                  <a:avLst/>
                  <a:gdLst/>
                  <a:ahLst/>
                  <a:cxnLst/>
                  <a:rect l="l" t="t" r="r" b="b"/>
                  <a:pathLst>
                    <a:path w="419100" h="25400" extrusionOk="0">
                      <a:moveTo>
                        <a:pt x="418896" y="25374"/>
                      </a:moveTo>
                      <a:lnTo>
                        <a:pt x="0" y="25374"/>
                      </a:lnTo>
                      <a:lnTo>
                        <a:pt x="0" y="0"/>
                      </a:lnTo>
                      <a:lnTo>
                        <a:pt x="418896" y="0"/>
                      </a:lnTo>
                      <a:lnTo>
                        <a:pt x="418896" y="25374"/>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3" name="Google Shape;103;p1"/>
                <p:cNvSpPr/>
                <p:nvPr/>
              </p:nvSpPr>
              <p:spPr>
                <a:xfrm>
                  <a:off x="8445040" y="3015895"/>
                  <a:ext cx="19050" cy="19050"/>
                </a:xfrm>
                <a:custGeom>
                  <a:avLst/>
                  <a:gdLst/>
                  <a:ahLst/>
                  <a:cxnLst/>
                  <a:rect l="l" t="t" r="r" b="b"/>
                  <a:pathLst>
                    <a:path w="19050" h="19050" extrusionOk="0">
                      <a:moveTo>
                        <a:pt x="14604" y="0"/>
                      </a:moveTo>
                      <a:lnTo>
                        <a:pt x="4229" y="0"/>
                      </a:lnTo>
                      <a:lnTo>
                        <a:pt x="0" y="4216"/>
                      </a:lnTo>
                      <a:lnTo>
                        <a:pt x="0" y="14604"/>
                      </a:lnTo>
                      <a:lnTo>
                        <a:pt x="4229" y="18808"/>
                      </a:lnTo>
                      <a:lnTo>
                        <a:pt x="14604" y="18808"/>
                      </a:lnTo>
                      <a:lnTo>
                        <a:pt x="18821" y="14604"/>
                      </a:lnTo>
                      <a:lnTo>
                        <a:pt x="18821" y="4216"/>
                      </a:lnTo>
                      <a:lnTo>
                        <a:pt x="14604" y="0"/>
                      </a:lnTo>
                      <a:close/>
                    </a:path>
                  </a:pathLst>
                </a:custGeom>
                <a:solidFill>
                  <a:srgbClr val="58575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4" name="Google Shape;104;p1"/>
                <p:cNvSpPr/>
                <p:nvPr/>
              </p:nvSpPr>
              <p:spPr>
                <a:xfrm>
                  <a:off x="8445040" y="3015895"/>
                  <a:ext cx="19050" cy="19050"/>
                </a:xfrm>
                <a:custGeom>
                  <a:avLst/>
                  <a:gdLst/>
                  <a:ahLst/>
                  <a:cxnLst/>
                  <a:rect l="l" t="t" r="r" b="b"/>
                  <a:pathLst>
                    <a:path w="19050" h="19050" extrusionOk="0">
                      <a:moveTo>
                        <a:pt x="18821" y="9410"/>
                      </a:moveTo>
                      <a:lnTo>
                        <a:pt x="18821" y="14604"/>
                      </a:lnTo>
                      <a:lnTo>
                        <a:pt x="14604" y="18808"/>
                      </a:lnTo>
                      <a:lnTo>
                        <a:pt x="9410" y="18808"/>
                      </a:lnTo>
                      <a:lnTo>
                        <a:pt x="4229" y="18808"/>
                      </a:lnTo>
                      <a:lnTo>
                        <a:pt x="0" y="14604"/>
                      </a:lnTo>
                      <a:lnTo>
                        <a:pt x="0" y="9410"/>
                      </a:lnTo>
                      <a:lnTo>
                        <a:pt x="0" y="4216"/>
                      </a:lnTo>
                      <a:lnTo>
                        <a:pt x="4229" y="0"/>
                      </a:lnTo>
                      <a:lnTo>
                        <a:pt x="9410" y="0"/>
                      </a:lnTo>
                      <a:lnTo>
                        <a:pt x="14604" y="0"/>
                      </a:lnTo>
                      <a:lnTo>
                        <a:pt x="18821" y="4216"/>
                      </a:lnTo>
                      <a:lnTo>
                        <a:pt x="18821" y="941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5" name="Google Shape;105;p1"/>
                <p:cNvSpPr/>
                <p:nvPr/>
              </p:nvSpPr>
              <p:spPr>
                <a:xfrm>
                  <a:off x="7549690" y="2960333"/>
                  <a:ext cx="0" cy="58737"/>
                </a:xfrm>
                <a:custGeom>
                  <a:avLst/>
                  <a:gdLst/>
                  <a:ahLst/>
                  <a:cxnLst/>
                  <a:rect l="l" t="t" r="r" b="b"/>
                  <a:pathLst>
                    <a:path w="120000" h="59054" extrusionOk="0">
                      <a:moveTo>
                        <a:pt x="0" y="0"/>
                      </a:moveTo>
                      <a:lnTo>
                        <a:pt x="0" y="58800"/>
                      </a:lnTo>
                    </a:path>
                  </a:pathLst>
                </a:custGeom>
                <a:noFill/>
                <a:ln w="58800" cap="flat" cmpd="sng">
                  <a:solidFill>
                    <a:srgbClr val="C6C7C7"/>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6" name="Google Shape;106;p1"/>
                <p:cNvSpPr/>
                <p:nvPr/>
              </p:nvSpPr>
              <p:spPr>
                <a:xfrm>
                  <a:off x="7521115" y="2960333"/>
                  <a:ext cx="58737" cy="58737"/>
                </a:xfrm>
                <a:custGeom>
                  <a:avLst/>
                  <a:gdLst/>
                  <a:ahLst/>
                  <a:cxnLst/>
                  <a:rect l="l" t="t" r="r" b="b"/>
                  <a:pathLst>
                    <a:path w="59054" h="59054" extrusionOk="0">
                      <a:moveTo>
                        <a:pt x="0" y="58800"/>
                      </a:moveTo>
                      <a:lnTo>
                        <a:pt x="58800" y="58800"/>
                      </a:lnTo>
                      <a:lnTo>
                        <a:pt x="58800" y="0"/>
                      </a:lnTo>
                      <a:lnTo>
                        <a:pt x="0" y="0"/>
                      </a:lnTo>
                      <a:lnTo>
                        <a:pt x="0" y="5880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7" name="Google Shape;107;p1"/>
                <p:cNvSpPr/>
                <p:nvPr/>
              </p:nvSpPr>
              <p:spPr>
                <a:xfrm>
                  <a:off x="7594140" y="2993670"/>
                  <a:ext cx="419100" cy="25400"/>
                </a:xfrm>
                <a:custGeom>
                  <a:avLst/>
                  <a:gdLst/>
                  <a:ahLst/>
                  <a:cxnLst/>
                  <a:rect l="l" t="t" r="r" b="b"/>
                  <a:pathLst>
                    <a:path w="419100" h="25400" extrusionOk="0">
                      <a:moveTo>
                        <a:pt x="0" y="25374"/>
                      </a:moveTo>
                      <a:lnTo>
                        <a:pt x="418896" y="25374"/>
                      </a:lnTo>
                      <a:lnTo>
                        <a:pt x="418896" y="0"/>
                      </a:lnTo>
                      <a:lnTo>
                        <a:pt x="0" y="0"/>
                      </a:lnTo>
                      <a:lnTo>
                        <a:pt x="0" y="25374"/>
                      </a:lnTo>
                      <a:close/>
                    </a:path>
                  </a:pathLst>
                </a:custGeom>
                <a:noFill/>
                <a:ln w="9525" cap="flat" cmpd="sng">
                  <a:solidFill>
                    <a:srgbClr val="000000"/>
                  </a:solidFill>
                  <a:prstDash val="dot"/>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8" name="Google Shape;108;p1"/>
                <p:cNvSpPr/>
                <p:nvPr/>
              </p:nvSpPr>
              <p:spPr>
                <a:xfrm>
                  <a:off x="7271877" y="3025420"/>
                  <a:ext cx="314325" cy="311150"/>
                </a:xfrm>
                <a:custGeom>
                  <a:avLst/>
                  <a:gdLst/>
                  <a:ahLst/>
                  <a:cxnLst/>
                  <a:rect l="l" t="t" r="r" b="b"/>
                  <a:pathLst>
                    <a:path w="314325" h="311785" extrusionOk="0">
                      <a:moveTo>
                        <a:pt x="303682" y="6261"/>
                      </a:moveTo>
                      <a:lnTo>
                        <a:pt x="302361" y="7569"/>
                      </a:lnTo>
                      <a:lnTo>
                        <a:pt x="308825" y="14173"/>
                      </a:lnTo>
                      <a:lnTo>
                        <a:pt x="310159" y="12877"/>
                      </a:lnTo>
                      <a:lnTo>
                        <a:pt x="303682" y="6261"/>
                      </a:lnTo>
                      <a:close/>
                    </a:path>
                    <a:path w="314325" h="311785" extrusionOk="0">
                      <a:moveTo>
                        <a:pt x="312623" y="18148"/>
                      </a:moveTo>
                      <a:lnTo>
                        <a:pt x="306006" y="24625"/>
                      </a:lnTo>
                      <a:lnTo>
                        <a:pt x="307314" y="25958"/>
                      </a:lnTo>
                      <a:lnTo>
                        <a:pt x="313918" y="19469"/>
                      </a:lnTo>
                      <a:lnTo>
                        <a:pt x="312623" y="18148"/>
                      </a:lnTo>
                      <a:close/>
                    </a:path>
                    <a:path w="314325" h="311785" extrusionOk="0">
                      <a:moveTo>
                        <a:pt x="299389" y="31114"/>
                      </a:moveTo>
                      <a:lnTo>
                        <a:pt x="292785" y="37604"/>
                      </a:lnTo>
                      <a:lnTo>
                        <a:pt x="294081" y="38912"/>
                      </a:lnTo>
                      <a:lnTo>
                        <a:pt x="298589" y="34518"/>
                      </a:lnTo>
                      <a:lnTo>
                        <a:pt x="300697" y="32435"/>
                      </a:lnTo>
                      <a:lnTo>
                        <a:pt x="299389" y="31114"/>
                      </a:lnTo>
                      <a:close/>
                    </a:path>
                    <a:path w="314325" h="311785" extrusionOk="0">
                      <a:moveTo>
                        <a:pt x="286169" y="44094"/>
                      </a:moveTo>
                      <a:lnTo>
                        <a:pt x="279565" y="50558"/>
                      </a:lnTo>
                      <a:lnTo>
                        <a:pt x="280860" y="51892"/>
                      </a:lnTo>
                      <a:lnTo>
                        <a:pt x="282790" y="49974"/>
                      </a:lnTo>
                      <a:lnTo>
                        <a:pt x="287477" y="45402"/>
                      </a:lnTo>
                      <a:lnTo>
                        <a:pt x="286169" y="44094"/>
                      </a:lnTo>
                      <a:close/>
                    </a:path>
                    <a:path w="314325" h="311785" extrusionOk="0">
                      <a:moveTo>
                        <a:pt x="272948" y="57035"/>
                      </a:moveTo>
                      <a:lnTo>
                        <a:pt x="266344" y="63538"/>
                      </a:lnTo>
                      <a:lnTo>
                        <a:pt x="267639" y="64846"/>
                      </a:lnTo>
                      <a:lnTo>
                        <a:pt x="274243" y="58381"/>
                      </a:lnTo>
                      <a:lnTo>
                        <a:pt x="272948" y="57035"/>
                      </a:lnTo>
                      <a:close/>
                    </a:path>
                    <a:path w="314325" h="311785" extrusionOk="0">
                      <a:moveTo>
                        <a:pt x="259727" y="70027"/>
                      </a:moveTo>
                      <a:lnTo>
                        <a:pt x="253123" y="76492"/>
                      </a:lnTo>
                      <a:lnTo>
                        <a:pt x="254406" y="77825"/>
                      </a:lnTo>
                      <a:lnTo>
                        <a:pt x="261023" y="71335"/>
                      </a:lnTo>
                      <a:lnTo>
                        <a:pt x="259727" y="70027"/>
                      </a:lnTo>
                      <a:close/>
                    </a:path>
                    <a:path w="314325" h="311785" extrusionOk="0">
                      <a:moveTo>
                        <a:pt x="246507" y="82981"/>
                      </a:moveTo>
                      <a:lnTo>
                        <a:pt x="239890" y="89471"/>
                      </a:lnTo>
                      <a:lnTo>
                        <a:pt x="241185" y="90779"/>
                      </a:lnTo>
                      <a:lnTo>
                        <a:pt x="247802" y="84315"/>
                      </a:lnTo>
                      <a:lnTo>
                        <a:pt x="246507" y="82981"/>
                      </a:lnTo>
                      <a:close/>
                    </a:path>
                    <a:path w="314325" h="311785" extrusionOk="0">
                      <a:moveTo>
                        <a:pt x="233286" y="95948"/>
                      </a:moveTo>
                      <a:lnTo>
                        <a:pt x="226669" y="102438"/>
                      </a:lnTo>
                      <a:lnTo>
                        <a:pt x="227965" y="103758"/>
                      </a:lnTo>
                      <a:lnTo>
                        <a:pt x="234569" y="97269"/>
                      </a:lnTo>
                      <a:lnTo>
                        <a:pt x="233286" y="95948"/>
                      </a:lnTo>
                      <a:close/>
                    </a:path>
                    <a:path w="314325" h="311785" extrusionOk="0">
                      <a:moveTo>
                        <a:pt x="220052" y="108915"/>
                      </a:moveTo>
                      <a:lnTo>
                        <a:pt x="213436" y="115404"/>
                      </a:lnTo>
                      <a:lnTo>
                        <a:pt x="214744" y="116712"/>
                      </a:lnTo>
                      <a:lnTo>
                        <a:pt x="221348" y="110248"/>
                      </a:lnTo>
                      <a:lnTo>
                        <a:pt x="220052" y="108915"/>
                      </a:lnTo>
                      <a:close/>
                    </a:path>
                    <a:path w="314325" h="311785" extrusionOk="0">
                      <a:moveTo>
                        <a:pt x="206832" y="121881"/>
                      </a:moveTo>
                      <a:lnTo>
                        <a:pt x="200215" y="128358"/>
                      </a:lnTo>
                      <a:lnTo>
                        <a:pt x="201510" y="129692"/>
                      </a:lnTo>
                      <a:lnTo>
                        <a:pt x="208127" y="123202"/>
                      </a:lnTo>
                      <a:lnTo>
                        <a:pt x="206832" y="121881"/>
                      </a:lnTo>
                      <a:close/>
                    </a:path>
                    <a:path w="314325" h="311785" extrusionOk="0">
                      <a:moveTo>
                        <a:pt x="193611" y="134848"/>
                      </a:moveTo>
                      <a:lnTo>
                        <a:pt x="186994" y="141338"/>
                      </a:lnTo>
                      <a:lnTo>
                        <a:pt x="188290" y="142659"/>
                      </a:lnTo>
                      <a:lnTo>
                        <a:pt x="194906" y="136169"/>
                      </a:lnTo>
                      <a:lnTo>
                        <a:pt x="193611" y="134848"/>
                      </a:lnTo>
                      <a:close/>
                    </a:path>
                    <a:path w="314325" h="311785" extrusionOk="0">
                      <a:moveTo>
                        <a:pt x="180378" y="147815"/>
                      </a:moveTo>
                      <a:lnTo>
                        <a:pt x="173774" y="154292"/>
                      </a:lnTo>
                      <a:lnTo>
                        <a:pt x="175069" y="155625"/>
                      </a:lnTo>
                      <a:lnTo>
                        <a:pt x="181673" y="149136"/>
                      </a:lnTo>
                      <a:lnTo>
                        <a:pt x="180378" y="147815"/>
                      </a:lnTo>
                      <a:close/>
                    </a:path>
                    <a:path w="314325" h="311785" extrusionOk="0">
                      <a:moveTo>
                        <a:pt x="167157" y="160781"/>
                      </a:moveTo>
                      <a:lnTo>
                        <a:pt x="160540" y="167284"/>
                      </a:lnTo>
                      <a:lnTo>
                        <a:pt x="161848" y="168579"/>
                      </a:lnTo>
                      <a:lnTo>
                        <a:pt x="168452" y="162102"/>
                      </a:lnTo>
                      <a:lnTo>
                        <a:pt x="167157" y="160781"/>
                      </a:lnTo>
                      <a:close/>
                    </a:path>
                    <a:path w="314325" h="311785" extrusionOk="0">
                      <a:moveTo>
                        <a:pt x="153936" y="173748"/>
                      </a:moveTo>
                      <a:lnTo>
                        <a:pt x="147307" y="180225"/>
                      </a:lnTo>
                      <a:lnTo>
                        <a:pt x="148628" y="181571"/>
                      </a:lnTo>
                      <a:lnTo>
                        <a:pt x="155232" y="175069"/>
                      </a:lnTo>
                      <a:lnTo>
                        <a:pt x="153936" y="173748"/>
                      </a:lnTo>
                      <a:close/>
                    </a:path>
                    <a:path w="314325" h="311785" extrusionOk="0">
                      <a:moveTo>
                        <a:pt x="140716" y="186715"/>
                      </a:moveTo>
                      <a:lnTo>
                        <a:pt x="134086" y="193205"/>
                      </a:lnTo>
                      <a:lnTo>
                        <a:pt x="135394" y="194513"/>
                      </a:lnTo>
                      <a:lnTo>
                        <a:pt x="141998" y="188036"/>
                      </a:lnTo>
                      <a:lnTo>
                        <a:pt x="140716" y="186715"/>
                      </a:lnTo>
                      <a:close/>
                    </a:path>
                    <a:path w="314325" h="311785" extrusionOk="0">
                      <a:moveTo>
                        <a:pt x="127482" y="199682"/>
                      </a:moveTo>
                      <a:lnTo>
                        <a:pt x="120865" y="206171"/>
                      </a:lnTo>
                      <a:lnTo>
                        <a:pt x="122174" y="207505"/>
                      </a:lnTo>
                      <a:lnTo>
                        <a:pt x="128778" y="201002"/>
                      </a:lnTo>
                      <a:lnTo>
                        <a:pt x="127482" y="199682"/>
                      </a:lnTo>
                      <a:close/>
                    </a:path>
                    <a:path w="314325" h="311785" extrusionOk="0">
                      <a:moveTo>
                        <a:pt x="114261" y="212648"/>
                      </a:moveTo>
                      <a:lnTo>
                        <a:pt x="107632" y="219138"/>
                      </a:lnTo>
                      <a:lnTo>
                        <a:pt x="108940" y="220446"/>
                      </a:lnTo>
                      <a:lnTo>
                        <a:pt x="115557" y="213969"/>
                      </a:lnTo>
                      <a:lnTo>
                        <a:pt x="114261" y="212648"/>
                      </a:lnTo>
                      <a:close/>
                    </a:path>
                    <a:path w="314325" h="311785" extrusionOk="0">
                      <a:moveTo>
                        <a:pt x="101041" y="225615"/>
                      </a:moveTo>
                      <a:lnTo>
                        <a:pt x="94411" y="232092"/>
                      </a:lnTo>
                      <a:lnTo>
                        <a:pt x="95719" y="233438"/>
                      </a:lnTo>
                      <a:lnTo>
                        <a:pt x="102336" y="226936"/>
                      </a:lnTo>
                      <a:lnTo>
                        <a:pt x="101041" y="225615"/>
                      </a:lnTo>
                      <a:close/>
                    </a:path>
                    <a:path w="314325" h="311785" extrusionOk="0">
                      <a:moveTo>
                        <a:pt x="87807" y="238582"/>
                      </a:moveTo>
                      <a:lnTo>
                        <a:pt x="81191" y="245084"/>
                      </a:lnTo>
                      <a:lnTo>
                        <a:pt x="82499" y="246392"/>
                      </a:lnTo>
                      <a:lnTo>
                        <a:pt x="89103" y="239902"/>
                      </a:lnTo>
                      <a:lnTo>
                        <a:pt x="87807" y="238582"/>
                      </a:lnTo>
                      <a:close/>
                    </a:path>
                    <a:path w="314325" h="311785" extrusionOk="0">
                      <a:moveTo>
                        <a:pt x="74587" y="251548"/>
                      </a:moveTo>
                      <a:lnTo>
                        <a:pt x="67970" y="258038"/>
                      </a:lnTo>
                      <a:lnTo>
                        <a:pt x="69278" y="259359"/>
                      </a:lnTo>
                      <a:lnTo>
                        <a:pt x="75882" y="252869"/>
                      </a:lnTo>
                      <a:lnTo>
                        <a:pt x="74587" y="251548"/>
                      </a:lnTo>
                      <a:close/>
                    </a:path>
                    <a:path w="314325" h="311785" extrusionOk="0">
                      <a:moveTo>
                        <a:pt x="61366" y="264515"/>
                      </a:moveTo>
                      <a:lnTo>
                        <a:pt x="54737" y="271017"/>
                      </a:lnTo>
                      <a:lnTo>
                        <a:pt x="56057" y="272326"/>
                      </a:lnTo>
                      <a:lnTo>
                        <a:pt x="62649" y="265836"/>
                      </a:lnTo>
                      <a:lnTo>
                        <a:pt x="61366" y="264515"/>
                      </a:lnTo>
                      <a:close/>
                    </a:path>
                    <a:path w="314325" h="311785" extrusionOk="0">
                      <a:moveTo>
                        <a:pt x="48145" y="277482"/>
                      </a:moveTo>
                      <a:lnTo>
                        <a:pt x="41516" y="283971"/>
                      </a:lnTo>
                      <a:lnTo>
                        <a:pt x="42824" y="285305"/>
                      </a:lnTo>
                      <a:lnTo>
                        <a:pt x="43751" y="284365"/>
                      </a:lnTo>
                      <a:lnTo>
                        <a:pt x="45008" y="283159"/>
                      </a:lnTo>
                      <a:lnTo>
                        <a:pt x="49415" y="278803"/>
                      </a:lnTo>
                      <a:lnTo>
                        <a:pt x="48145" y="277482"/>
                      </a:lnTo>
                      <a:close/>
                    </a:path>
                    <a:path w="314325" h="311785" extrusionOk="0">
                      <a:moveTo>
                        <a:pt x="34912" y="290448"/>
                      </a:moveTo>
                      <a:lnTo>
                        <a:pt x="28295" y="296951"/>
                      </a:lnTo>
                      <a:lnTo>
                        <a:pt x="29603" y="298259"/>
                      </a:lnTo>
                      <a:lnTo>
                        <a:pt x="35077" y="292900"/>
                      </a:lnTo>
                      <a:lnTo>
                        <a:pt x="36195" y="291769"/>
                      </a:lnTo>
                      <a:lnTo>
                        <a:pt x="34912" y="290448"/>
                      </a:lnTo>
                      <a:close/>
                    </a:path>
                    <a:path w="314325" h="311785" extrusionOk="0">
                      <a:moveTo>
                        <a:pt x="21691" y="303415"/>
                      </a:moveTo>
                      <a:lnTo>
                        <a:pt x="15062" y="309905"/>
                      </a:lnTo>
                      <a:lnTo>
                        <a:pt x="16383" y="311238"/>
                      </a:lnTo>
                      <a:lnTo>
                        <a:pt x="22974" y="304761"/>
                      </a:lnTo>
                      <a:lnTo>
                        <a:pt x="21691" y="303415"/>
                      </a:lnTo>
                      <a:close/>
                    </a:path>
                    <a:path w="314325" h="311785" extrusionOk="0">
                      <a:moveTo>
                        <a:pt x="4737" y="297040"/>
                      </a:moveTo>
                      <a:lnTo>
                        <a:pt x="3403" y="298335"/>
                      </a:lnTo>
                      <a:lnTo>
                        <a:pt x="7975" y="302996"/>
                      </a:lnTo>
                      <a:lnTo>
                        <a:pt x="8267" y="303326"/>
                      </a:lnTo>
                      <a:lnTo>
                        <a:pt x="9893" y="304965"/>
                      </a:lnTo>
                      <a:lnTo>
                        <a:pt x="11214" y="303656"/>
                      </a:lnTo>
                      <a:lnTo>
                        <a:pt x="4737" y="297040"/>
                      </a:lnTo>
                      <a:close/>
                    </a:path>
                    <a:path w="314325" h="311785" extrusionOk="0">
                      <a:moveTo>
                        <a:pt x="6604" y="285280"/>
                      </a:moveTo>
                      <a:lnTo>
                        <a:pt x="0" y="291757"/>
                      </a:lnTo>
                      <a:lnTo>
                        <a:pt x="1282" y="293077"/>
                      </a:lnTo>
                      <a:lnTo>
                        <a:pt x="7912" y="286588"/>
                      </a:lnTo>
                      <a:lnTo>
                        <a:pt x="6604" y="285280"/>
                      </a:lnTo>
                      <a:close/>
                    </a:path>
                    <a:path w="314325" h="311785" extrusionOk="0">
                      <a:moveTo>
                        <a:pt x="19824" y="272300"/>
                      </a:moveTo>
                      <a:lnTo>
                        <a:pt x="13220" y="278790"/>
                      </a:lnTo>
                      <a:lnTo>
                        <a:pt x="14516" y="280111"/>
                      </a:lnTo>
                      <a:lnTo>
                        <a:pt x="21132" y="273646"/>
                      </a:lnTo>
                      <a:lnTo>
                        <a:pt x="19824" y="272300"/>
                      </a:lnTo>
                      <a:close/>
                    </a:path>
                    <a:path w="314325" h="311785" extrusionOk="0">
                      <a:moveTo>
                        <a:pt x="33045" y="259346"/>
                      </a:moveTo>
                      <a:lnTo>
                        <a:pt x="26454" y="265823"/>
                      </a:lnTo>
                      <a:lnTo>
                        <a:pt x="27736" y="267144"/>
                      </a:lnTo>
                      <a:lnTo>
                        <a:pt x="34353" y="260654"/>
                      </a:lnTo>
                      <a:lnTo>
                        <a:pt x="33045" y="259346"/>
                      </a:lnTo>
                      <a:close/>
                    </a:path>
                    <a:path w="314325" h="311785" extrusionOk="0">
                      <a:moveTo>
                        <a:pt x="46266" y="246367"/>
                      </a:moveTo>
                      <a:lnTo>
                        <a:pt x="39674" y="252856"/>
                      </a:lnTo>
                      <a:lnTo>
                        <a:pt x="40957" y="254177"/>
                      </a:lnTo>
                      <a:lnTo>
                        <a:pt x="47574" y="247700"/>
                      </a:lnTo>
                      <a:lnTo>
                        <a:pt x="46266" y="246367"/>
                      </a:lnTo>
                      <a:close/>
                    </a:path>
                    <a:path w="314325" h="311785" extrusionOk="0">
                      <a:moveTo>
                        <a:pt x="59499" y="233413"/>
                      </a:moveTo>
                      <a:lnTo>
                        <a:pt x="52895" y="239890"/>
                      </a:lnTo>
                      <a:lnTo>
                        <a:pt x="54178" y="241211"/>
                      </a:lnTo>
                      <a:lnTo>
                        <a:pt x="60807" y="234721"/>
                      </a:lnTo>
                      <a:lnTo>
                        <a:pt x="59499" y="233413"/>
                      </a:lnTo>
                      <a:close/>
                    </a:path>
                    <a:path w="314325" h="311785" extrusionOk="0">
                      <a:moveTo>
                        <a:pt x="72720" y="220433"/>
                      </a:moveTo>
                      <a:lnTo>
                        <a:pt x="66128" y="226910"/>
                      </a:lnTo>
                      <a:lnTo>
                        <a:pt x="67411" y="228244"/>
                      </a:lnTo>
                      <a:lnTo>
                        <a:pt x="74028" y="221767"/>
                      </a:lnTo>
                      <a:lnTo>
                        <a:pt x="72720" y="220433"/>
                      </a:lnTo>
                      <a:close/>
                    </a:path>
                    <a:path w="314325" h="311785" extrusionOk="0">
                      <a:moveTo>
                        <a:pt x="85940" y="207479"/>
                      </a:moveTo>
                      <a:lnTo>
                        <a:pt x="79349" y="213956"/>
                      </a:lnTo>
                      <a:lnTo>
                        <a:pt x="80645" y="215264"/>
                      </a:lnTo>
                      <a:lnTo>
                        <a:pt x="87249" y="208787"/>
                      </a:lnTo>
                      <a:lnTo>
                        <a:pt x="85940" y="207479"/>
                      </a:lnTo>
                      <a:close/>
                    </a:path>
                    <a:path w="314325" h="311785" extrusionOk="0">
                      <a:moveTo>
                        <a:pt x="99161" y="194500"/>
                      </a:moveTo>
                      <a:lnTo>
                        <a:pt x="92557" y="200977"/>
                      </a:lnTo>
                      <a:lnTo>
                        <a:pt x="93865" y="202323"/>
                      </a:lnTo>
                      <a:lnTo>
                        <a:pt x="100469" y="195833"/>
                      </a:lnTo>
                      <a:lnTo>
                        <a:pt x="99161" y="194500"/>
                      </a:lnTo>
                      <a:close/>
                    </a:path>
                    <a:path w="314325" h="311785" extrusionOk="0">
                      <a:moveTo>
                        <a:pt x="112382" y="181546"/>
                      </a:moveTo>
                      <a:lnTo>
                        <a:pt x="105791" y="188023"/>
                      </a:lnTo>
                      <a:lnTo>
                        <a:pt x="107086" y="189331"/>
                      </a:lnTo>
                      <a:lnTo>
                        <a:pt x="113703" y="182854"/>
                      </a:lnTo>
                      <a:lnTo>
                        <a:pt x="112382" y="181546"/>
                      </a:lnTo>
                      <a:close/>
                    </a:path>
                    <a:path w="314325" h="311785" extrusionOk="0">
                      <a:moveTo>
                        <a:pt x="125615" y="168567"/>
                      </a:moveTo>
                      <a:lnTo>
                        <a:pt x="119011" y="175044"/>
                      </a:lnTo>
                      <a:lnTo>
                        <a:pt x="120307" y="176377"/>
                      </a:lnTo>
                      <a:lnTo>
                        <a:pt x="126923" y="169900"/>
                      </a:lnTo>
                      <a:lnTo>
                        <a:pt x="125615" y="168567"/>
                      </a:lnTo>
                      <a:close/>
                    </a:path>
                    <a:path w="314325" h="311785" extrusionOk="0">
                      <a:moveTo>
                        <a:pt x="138849" y="155600"/>
                      </a:moveTo>
                      <a:lnTo>
                        <a:pt x="132232" y="162090"/>
                      </a:lnTo>
                      <a:lnTo>
                        <a:pt x="133527" y="163410"/>
                      </a:lnTo>
                      <a:lnTo>
                        <a:pt x="140144" y="156921"/>
                      </a:lnTo>
                      <a:lnTo>
                        <a:pt x="138849" y="155600"/>
                      </a:lnTo>
                      <a:close/>
                    </a:path>
                    <a:path w="314325" h="311785" extrusionOk="0">
                      <a:moveTo>
                        <a:pt x="152069" y="142620"/>
                      </a:moveTo>
                      <a:lnTo>
                        <a:pt x="145465" y="149110"/>
                      </a:lnTo>
                      <a:lnTo>
                        <a:pt x="146748" y="150444"/>
                      </a:lnTo>
                      <a:lnTo>
                        <a:pt x="153377" y="143954"/>
                      </a:lnTo>
                      <a:lnTo>
                        <a:pt x="152069" y="142620"/>
                      </a:lnTo>
                      <a:close/>
                    </a:path>
                    <a:path w="314325" h="311785" extrusionOk="0">
                      <a:moveTo>
                        <a:pt x="165303" y="129666"/>
                      </a:moveTo>
                      <a:lnTo>
                        <a:pt x="158686" y="136156"/>
                      </a:lnTo>
                      <a:lnTo>
                        <a:pt x="159981" y="137464"/>
                      </a:lnTo>
                      <a:lnTo>
                        <a:pt x="166585" y="130987"/>
                      </a:lnTo>
                      <a:lnTo>
                        <a:pt x="165303" y="129666"/>
                      </a:lnTo>
                      <a:close/>
                    </a:path>
                    <a:path w="314325" h="311785" extrusionOk="0">
                      <a:moveTo>
                        <a:pt x="178523" y="116687"/>
                      </a:moveTo>
                      <a:lnTo>
                        <a:pt x="171907" y="123177"/>
                      </a:lnTo>
                      <a:lnTo>
                        <a:pt x="173202" y="124510"/>
                      </a:lnTo>
                      <a:lnTo>
                        <a:pt x="179819" y="118021"/>
                      </a:lnTo>
                      <a:lnTo>
                        <a:pt x="178523" y="116687"/>
                      </a:lnTo>
                      <a:close/>
                    </a:path>
                    <a:path w="314325" h="311785" extrusionOk="0">
                      <a:moveTo>
                        <a:pt x="191744" y="103733"/>
                      </a:moveTo>
                      <a:lnTo>
                        <a:pt x="185127" y="110223"/>
                      </a:lnTo>
                      <a:lnTo>
                        <a:pt x="186423" y="111531"/>
                      </a:lnTo>
                      <a:lnTo>
                        <a:pt x="193040" y="105041"/>
                      </a:lnTo>
                      <a:lnTo>
                        <a:pt x="191744" y="103733"/>
                      </a:lnTo>
                      <a:close/>
                    </a:path>
                    <a:path w="314325" h="311785" extrusionOk="0">
                      <a:moveTo>
                        <a:pt x="204965" y="90754"/>
                      </a:moveTo>
                      <a:lnTo>
                        <a:pt x="198348" y="97231"/>
                      </a:lnTo>
                      <a:lnTo>
                        <a:pt x="199656" y="98577"/>
                      </a:lnTo>
                      <a:lnTo>
                        <a:pt x="206260" y="92087"/>
                      </a:lnTo>
                      <a:lnTo>
                        <a:pt x="204965" y="90754"/>
                      </a:lnTo>
                      <a:close/>
                    </a:path>
                    <a:path w="314325" h="311785" extrusionOk="0">
                      <a:moveTo>
                        <a:pt x="218198" y="77800"/>
                      </a:moveTo>
                      <a:lnTo>
                        <a:pt x="211582" y="84289"/>
                      </a:lnTo>
                      <a:lnTo>
                        <a:pt x="212877" y="85597"/>
                      </a:lnTo>
                      <a:lnTo>
                        <a:pt x="219494" y="79108"/>
                      </a:lnTo>
                      <a:lnTo>
                        <a:pt x="218198" y="77800"/>
                      </a:lnTo>
                      <a:close/>
                    </a:path>
                    <a:path w="314325" h="311785" extrusionOk="0">
                      <a:moveTo>
                        <a:pt x="231406" y="64820"/>
                      </a:moveTo>
                      <a:lnTo>
                        <a:pt x="224802" y="71310"/>
                      </a:lnTo>
                      <a:lnTo>
                        <a:pt x="226098" y="72631"/>
                      </a:lnTo>
                      <a:lnTo>
                        <a:pt x="232714" y="66154"/>
                      </a:lnTo>
                      <a:lnTo>
                        <a:pt x="231406" y="64820"/>
                      </a:lnTo>
                      <a:close/>
                    </a:path>
                    <a:path w="314325" h="311785" extrusionOk="0">
                      <a:moveTo>
                        <a:pt x="244640" y="51866"/>
                      </a:moveTo>
                      <a:lnTo>
                        <a:pt x="238023" y="58343"/>
                      </a:lnTo>
                      <a:lnTo>
                        <a:pt x="239318" y="59664"/>
                      </a:lnTo>
                      <a:lnTo>
                        <a:pt x="245935" y="53174"/>
                      </a:lnTo>
                      <a:lnTo>
                        <a:pt x="244640" y="51866"/>
                      </a:lnTo>
                      <a:close/>
                    </a:path>
                    <a:path w="314325" h="311785" extrusionOk="0">
                      <a:moveTo>
                        <a:pt x="257860" y="38887"/>
                      </a:moveTo>
                      <a:lnTo>
                        <a:pt x="251244" y="45364"/>
                      </a:lnTo>
                      <a:lnTo>
                        <a:pt x="252539" y="46710"/>
                      </a:lnTo>
                      <a:lnTo>
                        <a:pt x="259156" y="40220"/>
                      </a:lnTo>
                      <a:lnTo>
                        <a:pt x="257860" y="38887"/>
                      </a:lnTo>
                      <a:close/>
                    </a:path>
                    <a:path w="314325" h="311785" extrusionOk="0">
                      <a:moveTo>
                        <a:pt x="271081" y="25933"/>
                      </a:moveTo>
                      <a:lnTo>
                        <a:pt x="264477" y="32410"/>
                      </a:lnTo>
                      <a:lnTo>
                        <a:pt x="265772" y="33718"/>
                      </a:lnTo>
                      <a:lnTo>
                        <a:pt x="272376" y="27241"/>
                      </a:lnTo>
                      <a:lnTo>
                        <a:pt x="271081" y="25933"/>
                      </a:lnTo>
                      <a:close/>
                    </a:path>
                    <a:path w="314325" h="311785" extrusionOk="0">
                      <a:moveTo>
                        <a:pt x="284314" y="12953"/>
                      </a:moveTo>
                      <a:lnTo>
                        <a:pt x="277698" y="19430"/>
                      </a:lnTo>
                      <a:lnTo>
                        <a:pt x="278993" y="20777"/>
                      </a:lnTo>
                      <a:lnTo>
                        <a:pt x="285597" y="14287"/>
                      </a:lnTo>
                      <a:lnTo>
                        <a:pt x="284314" y="12953"/>
                      </a:lnTo>
                      <a:close/>
                    </a:path>
                    <a:path w="314325" h="311785" extrusionOk="0">
                      <a:moveTo>
                        <a:pt x="297535" y="0"/>
                      </a:moveTo>
                      <a:lnTo>
                        <a:pt x="296075" y="1409"/>
                      </a:lnTo>
                      <a:lnTo>
                        <a:pt x="290918" y="6476"/>
                      </a:lnTo>
                      <a:lnTo>
                        <a:pt x="292214" y="7785"/>
                      </a:lnTo>
                      <a:lnTo>
                        <a:pt x="298831" y="1308"/>
                      </a:lnTo>
                      <a:lnTo>
                        <a:pt x="297535" y="0"/>
                      </a:lnTo>
                      <a:close/>
                    </a:path>
                  </a:pathLst>
                </a:custGeom>
                <a:solidFill>
                  <a:srgbClr val="000000"/>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09" name="Google Shape;109;p1"/>
                <p:cNvSpPr/>
                <p:nvPr/>
              </p:nvSpPr>
              <p:spPr>
                <a:xfrm>
                  <a:off x="7594140" y="3027008"/>
                  <a:ext cx="96837" cy="415925"/>
                </a:xfrm>
                <a:custGeom>
                  <a:avLst/>
                  <a:gdLst/>
                  <a:ahLst/>
                  <a:cxnLst/>
                  <a:rect l="l" t="t" r="r" b="b"/>
                  <a:pathLst>
                    <a:path w="97790" h="417195" extrusionOk="0">
                      <a:moveTo>
                        <a:pt x="25006" y="0"/>
                      </a:moveTo>
                      <a:lnTo>
                        <a:pt x="0" y="4406"/>
                      </a:lnTo>
                      <a:lnTo>
                        <a:pt x="72758" y="416953"/>
                      </a:lnTo>
                      <a:lnTo>
                        <a:pt x="97739" y="412546"/>
                      </a:lnTo>
                      <a:lnTo>
                        <a:pt x="25006" y="0"/>
                      </a:lnTo>
                      <a:close/>
                    </a:path>
                  </a:pathLst>
                </a:custGeom>
                <a:solidFill>
                  <a:srgbClr val="E9C074"/>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0" name="Google Shape;110;p1"/>
                <p:cNvSpPr/>
                <p:nvPr/>
              </p:nvSpPr>
              <p:spPr>
                <a:xfrm>
                  <a:off x="7594140" y="3027008"/>
                  <a:ext cx="96837" cy="415925"/>
                </a:xfrm>
                <a:custGeom>
                  <a:avLst/>
                  <a:gdLst/>
                  <a:ahLst/>
                  <a:cxnLst/>
                  <a:rect l="l" t="t" r="r" b="b"/>
                  <a:pathLst>
                    <a:path w="97790" h="417195" extrusionOk="0">
                      <a:moveTo>
                        <a:pt x="0" y="4406"/>
                      </a:moveTo>
                      <a:lnTo>
                        <a:pt x="72758" y="416953"/>
                      </a:lnTo>
                      <a:lnTo>
                        <a:pt x="97739" y="412546"/>
                      </a:lnTo>
                      <a:lnTo>
                        <a:pt x="25006" y="0"/>
                      </a:lnTo>
                      <a:lnTo>
                        <a:pt x="0" y="4406"/>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1" name="Google Shape;111;p1"/>
                <p:cNvSpPr/>
                <p:nvPr/>
              </p:nvSpPr>
              <p:spPr>
                <a:xfrm>
                  <a:off x="7576677" y="3015895"/>
                  <a:ext cx="19050" cy="19050"/>
                </a:xfrm>
                <a:custGeom>
                  <a:avLst/>
                  <a:gdLst/>
                  <a:ahLst/>
                  <a:cxnLst/>
                  <a:rect l="l" t="t" r="r" b="b"/>
                  <a:pathLst>
                    <a:path w="19050" h="19050" extrusionOk="0">
                      <a:moveTo>
                        <a:pt x="14592" y="0"/>
                      </a:moveTo>
                      <a:lnTo>
                        <a:pt x="4216" y="0"/>
                      </a:lnTo>
                      <a:lnTo>
                        <a:pt x="0" y="4216"/>
                      </a:lnTo>
                      <a:lnTo>
                        <a:pt x="0" y="14604"/>
                      </a:lnTo>
                      <a:lnTo>
                        <a:pt x="4216" y="18808"/>
                      </a:lnTo>
                      <a:lnTo>
                        <a:pt x="14592" y="18808"/>
                      </a:lnTo>
                      <a:lnTo>
                        <a:pt x="18808" y="14604"/>
                      </a:lnTo>
                      <a:lnTo>
                        <a:pt x="18808" y="4216"/>
                      </a:lnTo>
                      <a:lnTo>
                        <a:pt x="14592" y="0"/>
                      </a:lnTo>
                      <a:close/>
                    </a:path>
                  </a:pathLst>
                </a:custGeom>
                <a:solidFill>
                  <a:srgbClr val="58575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2" name="Google Shape;112;p1"/>
                <p:cNvSpPr/>
                <p:nvPr/>
              </p:nvSpPr>
              <p:spPr>
                <a:xfrm>
                  <a:off x="7576677" y="3015895"/>
                  <a:ext cx="19050" cy="19050"/>
                </a:xfrm>
                <a:custGeom>
                  <a:avLst/>
                  <a:gdLst/>
                  <a:ahLst/>
                  <a:cxnLst/>
                  <a:rect l="l" t="t" r="r" b="b"/>
                  <a:pathLst>
                    <a:path w="19050" h="19050" extrusionOk="0">
                      <a:moveTo>
                        <a:pt x="0" y="9410"/>
                      </a:moveTo>
                      <a:lnTo>
                        <a:pt x="0" y="14604"/>
                      </a:lnTo>
                      <a:lnTo>
                        <a:pt x="4216" y="18808"/>
                      </a:lnTo>
                      <a:lnTo>
                        <a:pt x="9398" y="18808"/>
                      </a:lnTo>
                      <a:lnTo>
                        <a:pt x="14592" y="18808"/>
                      </a:lnTo>
                      <a:lnTo>
                        <a:pt x="18808" y="14604"/>
                      </a:lnTo>
                      <a:lnTo>
                        <a:pt x="18808" y="9410"/>
                      </a:lnTo>
                      <a:lnTo>
                        <a:pt x="18808" y="4216"/>
                      </a:lnTo>
                      <a:lnTo>
                        <a:pt x="14592" y="0"/>
                      </a:lnTo>
                      <a:lnTo>
                        <a:pt x="9398" y="0"/>
                      </a:lnTo>
                      <a:lnTo>
                        <a:pt x="4216" y="0"/>
                      </a:lnTo>
                      <a:lnTo>
                        <a:pt x="0" y="4216"/>
                      </a:lnTo>
                      <a:lnTo>
                        <a:pt x="0" y="9410"/>
                      </a:lnTo>
                      <a:close/>
                    </a:path>
                  </a:pathLst>
                </a:custGeom>
                <a:noFill/>
                <a:ln w="9525" cap="flat" cmpd="sng">
                  <a:solidFill>
                    <a:srgbClr val="000000"/>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3" name="Google Shape;113;p1"/>
                <p:cNvSpPr/>
                <p:nvPr/>
              </p:nvSpPr>
              <p:spPr>
                <a:xfrm>
                  <a:off x="7814802" y="3017483"/>
                  <a:ext cx="42863" cy="31750"/>
                </a:xfrm>
                <a:custGeom>
                  <a:avLst/>
                  <a:gdLst/>
                  <a:ahLst/>
                  <a:cxnLst/>
                  <a:rect l="l" t="t" r="r" b="b"/>
                  <a:pathLst>
                    <a:path w="43815" h="33020" extrusionOk="0">
                      <a:moveTo>
                        <a:pt x="21615" y="0"/>
                      </a:moveTo>
                      <a:lnTo>
                        <a:pt x="0" y="32435"/>
                      </a:lnTo>
                      <a:lnTo>
                        <a:pt x="43230" y="32435"/>
                      </a:lnTo>
                      <a:lnTo>
                        <a:pt x="21615" y="0"/>
                      </a:lnTo>
                      <a:close/>
                    </a:path>
                  </a:pathLst>
                </a:custGeom>
                <a:solidFill>
                  <a:srgbClr val="C4011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4" name="Google Shape;114;p1"/>
                <p:cNvSpPr/>
                <p:nvPr/>
              </p:nvSpPr>
              <p:spPr>
                <a:xfrm>
                  <a:off x="7663990" y="3230208"/>
                  <a:ext cx="36512" cy="41275"/>
                </a:xfrm>
                <a:custGeom>
                  <a:avLst/>
                  <a:gdLst/>
                  <a:ahLst/>
                  <a:cxnLst/>
                  <a:rect l="l" t="t" r="r" b="b"/>
                  <a:pathLst>
                    <a:path w="37465" h="41275" extrusionOk="0">
                      <a:moveTo>
                        <a:pt x="24561" y="0"/>
                      </a:moveTo>
                      <a:lnTo>
                        <a:pt x="0" y="30276"/>
                      </a:lnTo>
                      <a:lnTo>
                        <a:pt x="37388" y="41275"/>
                      </a:lnTo>
                      <a:lnTo>
                        <a:pt x="24561" y="0"/>
                      </a:lnTo>
                      <a:close/>
                    </a:path>
                  </a:pathLst>
                </a:custGeom>
                <a:solidFill>
                  <a:srgbClr val="C40117"/>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5" name="Google Shape;115;p1"/>
                <p:cNvSpPr/>
                <p:nvPr/>
              </p:nvSpPr>
              <p:spPr>
                <a:xfrm>
                  <a:off x="7679865" y="3042883"/>
                  <a:ext cx="155575" cy="212725"/>
                </a:xfrm>
                <a:custGeom>
                  <a:avLst/>
                  <a:gdLst/>
                  <a:ahLst/>
                  <a:cxnLst/>
                  <a:rect l="l" t="t" r="r" b="b"/>
                  <a:pathLst>
                    <a:path w="156209" h="213995" extrusionOk="0">
                      <a:moveTo>
                        <a:pt x="0" y="213664"/>
                      </a:moveTo>
                      <a:lnTo>
                        <a:pt x="41096" y="192536"/>
                      </a:lnTo>
                      <a:lnTo>
                        <a:pt x="77311" y="164436"/>
                      </a:lnTo>
                      <a:lnTo>
                        <a:pt x="107765" y="130249"/>
                      </a:lnTo>
                      <a:lnTo>
                        <a:pt x="131577" y="90858"/>
                      </a:lnTo>
                      <a:lnTo>
                        <a:pt x="147866" y="47147"/>
                      </a:lnTo>
                      <a:lnTo>
                        <a:pt x="155752" y="0"/>
                      </a:lnTo>
                    </a:path>
                  </a:pathLst>
                </a:custGeom>
                <a:noFill/>
                <a:ln w="18525" cap="flat" cmpd="sng">
                  <a:solidFill>
                    <a:srgbClr val="C40117"/>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6" name="Google Shape;116;p1"/>
                <p:cNvSpPr/>
                <p:nvPr/>
              </p:nvSpPr>
              <p:spPr>
                <a:xfrm>
                  <a:off x="7595727" y="3242908"/>
                  <a:ext cx="34925" cy="42862"/>
                </a:xfrm>
                <a:custGeom>
                  <a:avLst/>
                  <a:gdLst/>
                  <a:ahLst/>
                  <a:cxnLst/>
                  <a:rect l="l" t="t" r="r" b="b"/>
                  <a:pathLst>
                    <a:path w="34925" h="43179" extrusionOk="0">
                      <a:moveTo>
                        <a:pt x="0" y="0"/>
                      </a:moveTo>
                      <a:lnTo>
                        <a:pt x="4279" y="43027"/>
                      </a:lnTo>
                      <a:lnTo>
                        <a:pt x="34416" y="18313"/>
                      </a:lnTo>
                      <a:lnTo>
                        <a:pt x="0" y="0"/>
                      </a:lnTo>
                      <a:close/>
                    </a:path>
                  </a:pathLst>
                </a:custGeom>
                <a:solidFill>
                  <a:srgbClr val="9D9E9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7" name="Google Shape;117;p1"/>
                <p:cNvSpPr/>
                <p:nvPr/>
              </p:nvSpPr>
              <p:spPr>
                <a:xfrm>
                  <a:off x="7438565" y="3192108"/>
                  <a:ext cx="38100" cy="38100"/>
                </a:xfrm>
                <a:custGeom>
                  <a:avLst/>
                  <a:gdLst/>
                  <a:ahLst/>
                  <a:cxnLst/>
                  <a:rect l="l" t="t" r="r" b="b"/>
                  <a:pathLst>
                    <a:path w="38100" h="38735" extrusionOk="0">
                      <a:moveTo>
                        <a:pt x="0" y="0"/>
                      </a:moveTo>
                      <a:lnTo>
                        <a:pt x="6261" y="38455"/>
                      </a:lnTo>
                      <a:lnTo>
                        <a:pt x="37922" y="9004"/>
                      </a:lnTo>
                      <a:lnTo>
                        <a:pt x="0" y="0"/>
                      </a:lnTo>
                      <a:close/>
                    </a:path>
                  </a:pathLst>
                </a:custGeom>
                <a:solidFill>
                  <a:srgbClr val="9D9E9E"/>
                </a:solidFill>
                <a:ln>
                  <a:noFill/>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sp>
              <p:nvSpPr>
                <p:cNvPr id="118" name="Google Shape;118;p1"/>
                <p:cNvSpPr/>
                <p:nvPr/>
              </p:nvSpPr>
              <p:spPr>
                <a:xfrm>
                  <a:off x="7452852" y="3203220"/>
                  <a:ext cx="160338" cy="77788"/>
                </a:xfrm>
                <a:custGeom>
                  <a:avLst/>
                  <a:gdLst/>
                  <a:ahLst/>
                  <a:cxnLst/>
                  <a:rect l="l" t="t" r="r" b="b"/>
                  <a:pathLst>
                    <a:path w="160020" h="76835" extrusionOk="0">
                      <a:moveTo>
                        <a:pt x="0" y="0"/>
                      </a:moveTo>
                      <a:lnTo>
                        <a:pt x="34068" y="51913"/>
                      </a:lnTo>
                      <a:lnTo>
                        <a:pt x="62044" y="75553"/>
                      </a:lnTo>
                      <a:lnTo>
                        <a:pt x="98885" y="76622"/>
                      </a:lnTo>
                      <a:lnTo>
                        <a:pt x="159550" y="60820"/>
                      </a:lnTo>
                    </a:path>
                  </a:pathLst>
                </a:custGeom>
                <a:noFill/>
                <a:ln w="18525" cap="flat" cmpd="sng">
                  <a:solidFill>
                    <a:srgbClr val="9D9E9E"/>
                  </a:solidFill>
                  <a:prstDash val="solid"/>
                  <a:round/>
                  <a:headEnd type="none" w="med" len="med"/>
                  <a:tailEnd type="none" w="med" len="med"/>
                </a:ln>
              </p:spPr>
              <p:txBody>
                <a:bodyPr spcFirstLastPara="1" wrap="square" lIns="0" tIns="0" rIns="0" bIns="0" anchor="t" anchorCtr="0">
                  <a:noAutofit/>
                </a:bodyPr>
                <a:lstStyle/>
                <a:p>
                  <a:pPr marL="0" marR="0" lvl="0" indent="0" algn="l" rtl="0">
                    <a:spcBef>
                      <a:spcPts val="0"/>
                    </a:spcBef>
                    <a:spcAft>
                      <a:spcPts val="0"/>
                    </a:spcAft>
                    <a:buNone/>
                  </a:pPr>
                  <a:endParaRPr sz="1800"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grpSp>
      </p:grpSp>
      <p:grpSp>
        <p:nvGrpSpPr>
          <p:cNvPr id="119" name="Google Shape;119;p1"/>
          <p:cNvGrpSpPr/>
          <p:nvPr/>
        </p:nvGrpSpPr>
        <p:grpSpPr>
          <a:xfrm>
            <a:off x="7748520" y="5847278"/>
            <a:ext cx="952193" cy="1148625"/>
            <a:chOff x="5728826" y="2688947"/>
            <a:chExt cx="952193" cy="1145859"/>
          </a:xfrm>
        </p:grpSpPr>
        <p:sp>
          <p:nvSpPr>
            <p:cNvPr id="120" name="Google Shape;120;p1"/>
            <p:cNvSpPr/>
            <p:nvPr/>
          </p:nvSpPr>
          <p:spPr>
            <a:xfrm>
              <a:off x="5779627" y="2688947"/>
              <a:ext cx="835129" cy="812723"/>
            </a:xfrm>
            <a:prstGeom prst="rect">
              <a:avLst/>
            </a:prstGeom>
            <a:blipFill rotWithShape="1">
              <a:blip r:embed="rId15">
                <a:alphaModFix/>
              </a:blip>
              <a:stretch>
                <a:fillRect/>
              </a:stretch>
            </a:blipFill>
            <a:ln>
              <a:noFill/>
            </a:ln>
          </p:spPr>
          <p:txBody>
            <a:bodyPr spcFirstLastPara="1" wrap="square" lIns="0" tIns="0" rIns="0" bIns="0" anchor="t" anchorCtr="0">
              <a:noAutofit/>
            </a:bodyPr>
            <a:lstStyle/>
            <a:p>
              <a:pPr marL="0" marR="0" lvl="0" indent="0" algn="l" rtl="0">
                <a:spcBef>
                  <a:spcPts val="0"/>
                </a:spcBef>
                <a:spcAft>
                  <a:spcPts val="0"/>
                </a:spcAft>
                <a:buNone/>
              </a:pPr>
              <a:endParaRPr sz="1800" b="0" u="none">
                <a:solidFill>
                  <a:schemeClr val="dk1"/>
                </a:solidFill>
                <a:latin typeface="Calibri"/>
                <a:ea typeface="Calibri"/>
                <a:cs typeface="Calibri"/>
                <a:sym typeface="Calibri"/>
              </a:endParaRPr>
            </a:p>
          </p:txBody>
        </p:sp>
        <p:sp>
          <p:nvSpPr>
            <p:cNvPr id="121" name="Google Shape;121;p1"/>
            <p:cNvSpPr txBox="1"/>
            <p:nvPr/>
          </p:nvSpPr>
          <p:spPr>
            <a:xfrm>
              <a:off x="5728826" y="3401354"/>
              <a:ext cx="952193" cy="433452"/>
            </a:xfrm>
            <a:prstGeom prst="rect">
              <a:avLst/>
            </a:prstGeom>
            <a:noFill/>
            <a:ln>
              <a:noFill/>
            </a:ln>
          </p:spPr>
          <p:txBody>
            <a:bodyPr spcFirstLastPara="1" wrap="square" lIns="0" tIns="0" rIns="0" bIns="0" anchor="t" anchorCtr="0">
              <a:spAutoFit/>
            </a:bodyPr>
            <a:lstStyle/>
            <a:p>
              <a:pPr marL="41275" marR="0" lvl="0" indent="0" algn="l" rtl="0">
                <a:spcBef>
                  <a:spcPts val="0"/>
                </a:spcBef>
                <a:spcAft>
                  <a:spcPts val="0"/>
                </a:spcAft>
                <a:buNone/>
              </a:pPr>
              <a:endParaRPr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a:p>
              <a:pPr marL="41275" marR="0" lvl="0" indent="0" algn="l" rtl="0">
                <a:spcBef>
                  <a:spcPts val="525"/>
                </a:spcBef>
                <a:spcAft>
                  <a:spcPts val="0"/>
                </a:spcAft>
                <a:buNone/>
              </a:pPr>
              <a:r>
                <a:rPr lang="ja-JP"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rPr>
                <a:t>六角レンチ1本の速度調整作業のみで、施工が簡単です。</a:t>
              </a:r>
              <a:endParaRPr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grpSp>
      <p:sp>
        <p:nvSpPr>
          <p:cNvPr id="128" name="Google Shape;89;p1">
            <a:extLst>
              <a:ext uri="{FF2B5EF4-FFF2-40B4-BE49-F238E27FC236}">
                <a16:creationId xmlns:a16="http://schemas.microsoft.com/office/drawing/2014/main" id="{56AD25D9-BCD5-4F6E-806F-87EBE76055B5}"/>
              </a:ext>
            </a:extLst>
          </p:cNvPr>
          <p:cNvSpPr txBox="1"/>
          <p:nvPr/>
        </p:nvSpPr>
        <p:spPr>
          <a:xfrm>
            <a:off x="5311168" y="949802"/>
            <a:ext cx="4567374" cy="369332"/>
          </a:xfrm>
          <a:prstGeom prst="rect">
            <a:avLst/>
          </a:prstGeom>
          <a:noFill/>
          <a:ln>
            <a:noFill/>
          </a:ln>
        </p:spPr>
        <p:txBody>
          <a:bodyPr spcFirstLastPara="1" wrap="square" lIns="0" tIns="0" rIns="0" bIns="0" anchor="t" anchorCtr="0">
            <a:spAutoFit/>
          </a:bodyPr>
          <a:lstStyle/>
          <a:p>
            <a:pPr marL="12700" lvl="0"/>
            <a:r>
              <a:rPr lang="en-US" altLang="ja-JP" sz="2400" dirty="0">
                <a:solidFill>
                  <a:srgbClr val="6C6C6C"/>
                </a:solidFill>
                <a:latin typeface="メイリオ" panose="020B0604030504040204" pitchFamily="50" charset="-128"/>
                <a:ea typeface="メイリオ" panose="020B0604030504040204" pitchFamily="50" charset="-128"/>
                <a:cs typeface="Quattrocento Sans"/>
                <a:sym typeface="Quattrocento Sans"/>
              </a:rPr>
              <a:t>01 </a:t>
            </a:r>
            <a:r>
              <a:rPr lang="ja-JP" altLang="en-US" sz="1600" dirty="0">
                <a:solidFill>
                  <a:srgbClr val="6C6C6C"/>
                </a:solidFill>
                <a:latin typeface="メイリオ" panose="020B0604030504040204" pitchFamily="50" charset="-128"/>
                <a:ea typeface="メイリオ" panose="020B0604030504040204" pitchFamily="50" charset="-128"/>
                <a:cs typeface="Quattrocento Sans"/>
                <a:sym typeface="Quattrocento Sans"/>
              </a:rPr>
              <a:t>スマートロックシステム </a:t>
            </a:r>
            <a:r>
              <a:rPr lang="en-US" altLang="ja-JP" sz="1600" dirty="0" err="1">
                <a:solidFill>
                  <a:srgbClr val="6C6C6C"/>
                </a:solidFill>
                <a:latin typeface="メイリオ" panose="020B0604030504040204" pitchFamily="50" charset="-128"/>
                <a:ea typeface="メイリオ" panose="020B0604030504040204" pitchFamily="50" charset="-128"/>
                <a:cs typeface="Quattrocento Sans"/>
                <a:sym typeface="Quattrocento Sans"/>
              </a:rPr>
              <a:t>FamiLock</a:t>
            </a:r>
            <a:r>
              <a:rPr lang="ja-JP" altLang="en-US" sz="1600" dirty="0">
                <a:solidFill>
                  <a:srgbClr val="6C6C6C"/>
                </a:solidFill>
                <a:latin typeface="メイリオ" panose="020B0604030504040204" pitchFamily="50" charset="-128"/>
                <a:ea typeface="メイリオ" panose="020B0604030504040204" pitchFamily="50" charset="-128"/>
                <a:cs typeface="Quattrocento Sans"/>
                <a:sym typeface="Quattrocento Sans"/>
              </a:rPr>
              <a:t>に対応</a:t>
            </a:r>
            <a:endParaRPr sz="1600" dirty="0"/>
          </a:p>
        </p:txBody>
      </p:sp>
      <p:grpSp>
        <p:nvGrpSpPr>
          <p:cNvPr id="123" name="グループ化 122">
            <a:extLst>
              <a:ext uri="{FF2B5EF4-FFF2-40B4-BE49-F238E27FC236}">
                <a16:creationId xmlns:a16="http://schemas.microsoft.com/office/drawing/2014/main" id="{9B96CFC4-D22F-4DEF-A202-72428B894B4B}"/>
              </a:ext>
            </a:extLst>
          </p:cNvPr>
          <p:cNvGrpSpPr/>
          <p:nvPr/>
        </p:nvGrpSpPr>
        <p:grpSpPr>
          <a:xfrm>
            <a:off x="5320841" y="1788231"/>
            <a:ext cx="5101004" cy="1967025"/>
            <a:chOff x="511367" y="1183699"/>
            <a:chExt cx="9669078" cy="3728544"/>
          </a:xfrm>
        </p:grpSpPr>
        <p:pic>
          <p:nvPicPr>
            <p:cNvPr id="124" name="Google Shape;70;p1">
              <a:extLst>
                <a:ext uri="{FF2B5EF4-FFF2-40B4-BE49-F238E27FC236}">
                  <a16:creationId xmlns:a16="http://schemas.microsoft.com/office/drawing/2014/main" id="{1FBC37A5-3EFC-4E7E-9AB4-6A07513FA8DC}"/>
                </a:ext>
              </a:extLst>
            </p:cNvPr>
            <p:cNvPicPr preferRelativeResize="0"/>
            <p:nvPr/>
          </p:nvPicPr>
          <p:blipFill rotWithShape="1">
            <a:blip r:embed="rId16">
              <a:alphaModFix/>
            </a:blip>
            <a:srcRect/>
            <a:stretch/>
          </p:blipFill>
          <p:spPr>
            <a:xfrm>
              <a:off x="511367" y="1183699"/>
              <a:ext cx="9669078" cy="3728544"/>
            </a:xfrm>
            <a:prstGeom prst="rect">
              <a:avLst/>
            </a:prstGeom>
            <a:noFill/>
            <a:ln>
              <a:noFill/>
            </a:ln>
          </p:spPr>
        </p:pic>
        <p:sp>
          <p:nvSpPr>
            <p:cNvPr id="125" name="正方形/長方形 124">
              <a:extLst>
                <a:ext uri="{FF2B5EF4-FFF2-40B4-BE49-F238E27FC236}">
                  <a16:creationId xmlns:a16="http://schemas.microsoft.com/office/drawing/2014/main" id="{8FC057D8-0059-4CC9-909D-4506F1717E2D}"/>
                </a:ext>
              </a:extLst>
            </p:cNvPr>
            <p:cNvSpPr/>
            <p:nvPr/>
          </p:nvSpPr>
          <p:spPr>
            <a:xfrm>
              <a:off x="2966484" y="1183699"/>
              <a:ext cx="3285460" cy="358683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26" name="グループ化 125">
              <a:extLst>
                <a:ext uri="{FF2B5EF4-FFF2-40B4-BE49-F238E27FC236}">
                  <a16:creationId xmlns:a16="http://schemas.microsoft.com/office/drawing/2014/main" id="{0DECEA31-55C8-4F7F-A63C-90F9E3469DBF}"/>
                </a:ext>
              </a:extLst>
            </p:cNvPr>
            <p:cNvGrpSpPr/>
            <p:nvPr/>
          </p:nvGrpSpPr>
          <p:grpSpPr>
            <a:xfrm>
              <a:off x="3613713" y="1183699"/>
              <a:ext cx="1730950" cy="2824181"/>
              <a:chOff x="3613713" y="1183699"/>
              <a:chExt cx="1730950" cy="2824181"/>
            </a:xfrm>
          </p:grpSpPr>
          <p:pic>
            <p:nvPicPr>
              <p:cNvPr id="127" name="図 126">
                <a:extLst>
                  <a:ext uri="{FF2B5EF4-FFF2-40B4-BE49-F238E27FC236}">
                    <a16:creationId xmlns:a16="http://schemas.microsoft.com/office/drawing/2014/main" id="{00A37F54-6493-4FE0-B699-2B941A2B76A9}"/>
                  </a:ext>
                </a:extLst>
              </p:cNvPr>
              <p:cNvPicPr>
                <a:picLocks noChangeAspect="1"/>
              </p:cNvPicPr>
              <p:nvPr/>
            </p:nvPicPr>
            <p:blipFill>
              <a:blip r:embed="rId17"/>
              <a:stretch>
                <a:fillRect/>
              </a:stretch>
            </p:blipFill>
            <p:spPr>
              <a:xfrm>
                <a:off x="3613713" y="1183699"/>
                <a:ext cx="1730950" cy="1507334"/>
              </a:xfrm>
              <a:prstGeom prst="rect">
                <a:avLst/>
              </a:prstGeom>
            </p:spPr>
          </p:pic>
          <p:pic>
            <p:nvPicPr>
              <p:cNvPr id="129" name="図 128">
                <a:extLst>
                  <a:ext uri="{FF2B5EF4-FFF2-40B4-BE49-F238E27FC236}">
                    <a16:creationId xmlns:a16="http://schemas.microsoft.com/office/drawing/2014/main" id="{AEE04C39-90FA-4BBA-8E83-63282DF48E01}"/>
                  </a:ext>
                </a:extLst>
              </p:cNvPr>
              <p:cNvPicPr>
                <a:picLocks noChangeAspect="1"/>
              </p:cNvPicPr>
              <p:nvPr/>
            </p:nvPicPr>
            <p:blipFill>
              <a:blip r:embed="rId18"/>
              <a:stretch>
                <a:fillRect/>
              </a:stretch>
            </p:blipFill>
            <p:spPr>
              <a:xfrm>
                <a:off x="3621995" y="2691033"/>
                <a:ext cx="1722668" cy="1316847"/>
              </a:xfrm>
              <a:prstGeom prst="rect">
                <a:avLst/>
              </a:prstGeom>
            </p:spPr>
          </p:pic>
        </p:grpSp>
      </p:grpSp>
      <p:sp>
        <p:nvSpPr>
          <p:cNvPr id="130" name="Google Shape;96;p1">
            <a:extLst>
              <a:ext uri="{FF2B5EF4-FFF2-40B4-BE49-F238E27FC236}">
                <a16:creationId xmlns:a16="http://schemas.microsoft.com/office/drawing/2014/main" id="{29871473-7410-4E46-8DB2-B794671BE168}"/>
              </a:ext>
            </a:extLst>
          </p:cNvPr>
          <p:cNvSpPr txBox="1"/>
          <p:nvPr/>
        </p:nvSpPr>
        <p:spPr>
          <a:xfrm>
            <a:off x="6712327" y="3333555"/>
            <a:ext cx="1563311" cy="369332"/>
          </a:xfrm>
          <a:prstGeom prst="rect">
            <a:avLst/>
          </a:prstGeom>
          <a:noFill/>
          <a:ln>
            <a:noFill/>
          </a:ln>
        </p:spPr>
        <p:txBody>
          <a:bodyPr spcFirstLastPara="1" wrap="square" lIns="0" tIns="0" rIns="0" bIns="0" anchor="t" anchorCtr="0">
            <a:spAutoFit/>
          </a:bodyPr>
          <a:lstStyle/>
          <a:p>
            <a:pPr marL="12700" marR="0" lvl="0" indent="0" algn="l" rtl="0">
              <a:spcBef>
                <a:spcPts val="0"/>
              </a:spcBef>
              <a:spcAft>
                <a:spcPts val="0"/>
              </a:spcAft>
              <a:buNone/>
            </a:pPr>
            <a:r>
              <a:rPr lang="ja-JP" altLang="en-US" sz="600" b="0" u="none" dirty="0">
                <a:solidFill>
                  <a:srgbClr val="777777"/>
                </a:solidFill>
                <a:latin typeface="メイリオ" panose="020B0604030504040204" pitchFamily="50" charset="-128"/>
                <a:ea typeface="メイリオ" panose="020B0604030504040204" pitchFamily="50" charset="-128"/>
                <a:cs typeface="Quattrocento Sans"/>
                <a:sym typeface="Quattrocento Sans"/>
              </a:rPr>
              <a:t>手動キーに加えて、家族一人ひとりが使いやすいカギを選択できます。後から使用するカギを変更することも可能です。（手動キーでも操作できます）</a:t>
            </a:r>
            <a:endParaRPr sz="600" b="0" u="none" dirty="0">
              <a:solidFill>
                <a:schemeClr val="dk1"/>
              </a:solidFill>
              <a:latin typeface="メイリオ" panose="020B0604030504040204" pitchFamily="50" charset="-128"/>
              <a:ea typeface="メイリオ" panose="020B0604030504040204" pitchFamily="50" charset="-128"/>
              <a:cs typeface="Quattrocento Sans"/>
              <a:sym typeface="Quattrocento Sans"/>
            </a:endParaRPr>
          </a:p>
        </p:txBody>
      </p:sp>
      <p:pic>
        <p:nvPicPr>
          <p:cNvPr id="131" name="Google Shape;765;g33e3a833aba_0_2">
            <a:extLst>
              <a:ext uri="{FF2B5EF4-FFF2-40B4-BE49-F238E27FC236}">
                <a16:creationId xmlns:a16="http://schemas.microsoft.com/office/drawing/2014/main" id="{BFB30DAB-480B-4246-95E2-C2922042E966}"/>
              </a:ext>
            </a:extLst>
          </p:cNvPr>
          <p:cNvPicPr preferRelativeResize="0"/>
          <p:nvPr/>
        </p:nvPicPr>
        <p:blipFill rotWithShape="1">
          <a:blip r:embed="rId19">
            <a:alphaModFix/>
          </a:blip>
          <a:srcRect/>
          <a:stretch/>
        </p:blipFill>
        <p:spPr>
          <a:xfrm>
            <a:off x="5062467" y="537061"/>
            <a:ext cx="398529" cy="192112"/>
          </a:xfrm>
          <a:prstGeom prst="rect">
            <a:avLst/>
          </a:prstGeom>
          <a:noFill/>
          <a:ln>
            <a:noFill/>
          </a:ln>
        </p:spPr>
      </p:pic>
    </p:spTree>
    <p:extLst>
      <p:ext uri="{BB962C8B-B14F-4D97-AF65-F5344CB8AC3E}">
        <p14:creationId xmlns:p14="http://schemas.microsoft.com/office/powerpoint/2010/main" val="389553972"/>
      </p:ext>
    </p:extLst>
  </p:cSld>
  <p:clrMapOvr>
    <a:masterClrMapping/>
  </p:clrMapOvr>
</p:sld>
</file>

<file path=ppt/theme/theme1.xml><?xml version="1.0" encoding="utf-8"?>
<a:theme xmlns:a="http://schemas.openxmlformats.org/drawingml/2006/main" name="LIXILテーマ">
  <a:themeElements>
    <a:clrScheme name="ユーザー定義 1">
      <a:dk1>
        <a:srgbClr val="000000"/>
      </a:dk1>
      <a:lt1>
        <a:srgbClr val="FFFFFF"/>
      </a:lt1>
      <a:dk2>
        <a:srgbClr val="54585A"/>
      </a:dk2>
      <a:lt2>
        <a:srgbClr val="D1CDB5"/>
      </a:lt2>
      <a:accent1>
        <a:srgbClr val="E75400"/>
      </a:accent1>
      <a:accent2>
        <a:srgbClr val="0671B8"/>
      </a:accent2>
      <a:accent3>
        <a:srgbClr val="00AAAA"/>
      </a:accent3>
      <a:accent4>
        <a:srgbClr val="89BD28"/>
      </a:accent4>
      <a:accent5>
        <a:srgbClr val="A43F78"/>
      </a:accent5>
      <a:accent6>
        <a:srgbClr val="ADA29A"/>
      </a:accent6>
      <a:hlink>
        <a:srgbClr val="00376B"/>
      </a:hlink>
      <a:folHlink>
        <a:srgbClr val="6F256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9931B76E19057499C0C281943FB6E6B" ma:contentTypeVersion="15" ma:contentTypeDescription="新しいドキュメントを作成します。" ma:contentTypeScope="" ma:versionID="c2667862c6abd5a637a58373142231da">
  <xsd:schema xmlns:xsd="http://www.w3.org/2001/XMLSchema" xmlns:xs="http://www.w3.org/2001/XMLSchema" xmlns:p="http://schemas.microsoft.com/office/2006/metadata/properties" xmlns:ns3="fa3dd620-e29d-4a29-b2f0-5acec3d060ee" xmlns:ns4="a992a7e0-0bcd-45c6-b1df-dddf7dd20409" targetNamespace="http://schemas.microsoft.com/office/2006/metadata/properties" ma:root="true" ma:fieldsID="af1f058e306c839acb2843ce8f7e8cdc" ns3:_="" ns4:_="">
    <xsd:import namespace="fa3dd620-e29d-4a29-b2f0-5acec3d060ee"/>
    <xsd:import namespace="a992a7e0-0bcd-45c6-b1df-dddf7dd2040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AutoTags" minOccurs="0"/>
                <xsd:element ref="ns4:MediaServiceGenerationTime" minOccurs="0"/>
                <xsd:element ref="ns4:MediaServiceEventHashCode" minOccurs="0"/>
                <xsd:element ref="ns4:MediaServiceOCR" minOccurs="0"/>
                <xsd:element ref="ns4:MediaLengthInSeconds" minOccurs="0"/>
                <xsd:element ref="ns4:MediaServiceObjectDetectorVersions" minOccurs="0"/>
                <xsd:element ref="ns4:_activity" minOccurs="0"/>
                <xsd:element ref="ns4:MediaServiceSystemTags" minOccurs="0"/>
                <xsd:element ref="ns4: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a3dd620-e29d-4a29-b2f0-5acec3d060ee" elementFormDefault="qualified">
    <xsd:import namespace="http://schemas.microsoft.com/office/2006/documentManagement/types"/>
    <xsd:import namespace="http://schemas.microsoft.com/office/infopath/2007/PartnerControls"/>
    <xsd:element name="SharedWithUsers" ma:index="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共有相手の詳細情報" ma:internalName="SharedWithDetails" ma:readOnly="true">
      <xsd:simpleType>
        <xsd:restriction base="dms:Note">
          <xsd:maxLength value="255"/>
        </xsd:restriction>
      </xsd:simpleType>
    </xsd:element>
    <xsd:element name="SharingHintHash" ma:index="10" nillable="true" ma:displayName="共有のヒントのハッシュ"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992a7e0-0bcd-45c6-b1df-dddf7dd2040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LengthInSeconds" ma:index="18" nillable="true" ma:displayName="MediaLengthInSeconds" ma:hidden="true" ma:internalName="MediaLengthInSeconds" ma:readOnly="true">
      <xsd:simpleType>
        <xsd:restriction base="dms:Unknown"/>
      </xsd:simple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_activity" ma:index="20" nillable="true" ma:displayName="_activity" ma:hidden="true" ma:internalName="_activity">
      <xsd:simpleType>
        <xsd:restriction base="dms:Note"/>
      </xsd:simpleType>
    </xsd:element>
    <xsd:element name="MediaServiceSystemTags" ma:index="21" nillable="true" ma:displayName="MediaServiceSystemTags" ma:hidden="true" ma:internalName="MediaServiceSystemTags" ma:readOnly="true">
      <xsd:simpleType>
        <xsd:restriction base="dms:Note"/>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activity xmlns="a992a7e0-0bcd-45c6-b1df-dddf7dd20409" xsi:nil="true"/>
  </documentManagement>
</p:properties>
</file>

<file path=customXml/itemProps1.xml><?xml version="1.0" encoding="utf-8"?>
<ds:datastoreItem xmlns:ds="http://schemas.openxmlformats.org/officeDocument/2006/customXml" ds:itemID="{BA32DF1A-F43F-42CE-9649-582A7D717695}">
  <ds:schemaRefs>
    <ds:schemaRef ds:uri="http://schemas.microsoft.com/sharepoint/v3/contenttype/forms"/>
  </ds:schemaRefs>
</ds:datastoreItem>
</file>

<file path=customXml/itemProps2.xml><?xml version="1.0" encoding="utf-8"?>
<ds:datastoreItem xmlns:ds="http://schemas.openxmlformats.org/officeDocument/2006/customXml" ds:itemID="{F2634FD4-2469-41D7-AE94-27D41C89B3A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fa3dd620-e29d-4a29-b2f0-5acec3d060ee"/>
    <ds:schemaRef ds:uri="a992a7e0-0bcd-45c6-b1df-dddf7dd2040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DEE2CDCF-A632-4C29-A4E7-476029075F39}">
  <ds:schemaRefs>
    <ds:schemaRef ds:uri="http://purl.org/dc/elements/1.1/"/>
    <ds:schemaRef ds:uri="a992a7e0-0bcd-45c6-b1df-dddf7dd20409"/>
    <ds:schemaRef ds:uri="http://schemas.microsoft.com/office/2006/metadata/properties"/>
    <ds:schemaRef ds:uri="http://purl.org/dc/terms/"/>
    <ds:schemaRef ds:uri="fa3dd620-e29d-4a29-b2f0-5acec3d060ee"/>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90</TotalTime>
  <Words>400</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8</vt:i4>
      </vt:variant>
      <vt:variant>
        <vt:lpstr>テーマ</vt:lpstr>
      </vt:variant>
      <vt:variant>
        <vt:i4>1</vt:i4>
      </vt:variant>
      <vt:variant>
        <vt:lpstr>スライド タイトル</vt:lpstr>
      </vt:variant>
      <vt:variant>
        <vt:i4>1</vt:i4>
      </vt:variant>
    </vt:vector>
  </HeadingPairs>
  <TitlesOfParts>
    <vt:vector size="10" baseType="lpstr">
      <vt:lpstr>メイリオ</vt:lpstr>
      <vt:lpstr>Calibri</vt:lpstr>
      <vt:lpstr>MS PGothic</vt:lpstr>
      <vt:lpstr>Verdana</vt:lpstr>
      <vt:lpstr>Microsoft JhengHei</vt:lpstr>
      <vt:lpstr>メイリオ</vt:lpstr>
      <vt:lpstr>Arial</vt:lpstr>
      <vt:lpstr>Times New Roman</vt:lpstr>
      <vt:lpstr>LIXILテーマ</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INAXトステムグループ User</dc:creator>
  <cp:lastModifiedBy>川上 真由美(Mayumi Kawakami)</cp:lastModifiedBy>
  <cp:revision>6</cp:revision>
  <dcterms:created xsi:type="dcterms:W3CDTF">2010-09-29T12:55:25Z</dcterms:created>
  <dcterms:modified xsi:type="dcterms:W3CDTF">2025-04-08T08:03:37Z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0x01010049931B76E19057499C0C281943FB6E6B</vt:lpwstr>
  </property>
</Properties>
</file>