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10691813" cy="7559675"/>
  <p:notesSz cx="6807200" cy="99393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 roundtripDataSignature="AMtx7mgrH53d+zB2naGERbbD/Hg9igPkA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60"/>
  </p:normalViewPr>
  <p:slideViewPr>
    <p:cSldViewPr snapToGrid="0">
      <p:cViewPr>
        <p:scale>
          <a:sx n="100" d="100"/>
          <a:sy n="100" d="100"/>
        </p:scale>
        <p:origin x="672" y="-4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9575" cy="4968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7625" y="0"/>
            <a:ext cx="2949575" cy="4968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68350" y="746125"/>
            <a:ext cx="5270500" cy="3725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08050" y="4721225"/>
            <a:ext cx="4991100" cy="4471988"/>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1pPr>
            <a:lvl2pPr marL="914400" marR="0" lvl="1"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2pPr>
            <a:lvl3pPr marL="1371600" marR="0" lvl="2"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3pPr>
            <a:lvl4pPr marL="1828800" marR="0" lvl="3"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4pPr>
            <a:lvl5pPr marL="2286000" marR="0" lvl="4"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2450"/>
            <a:ext cx="2949575" cy="496888"/>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7625" y="9442450"/>
            <a:ext cx="2949575" cy="496888"/>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8:notes"/>
          <p:cNvSpPr txBox="1">
            <a:spLocks noGrp="1"/>
          </p:cNvSpPr>
          <p:nvPr>
            <p:ph type="body" idx="1"/>
          </p:nvPr>
        </p:nvSpPr>
        <p:spPr>
          <a:xfrm>
            <a:off x="908050" y="4721225"/>
            <a:ext cx="4991100" cy="4471988"/>
          </a:xfrm>
          <a:prstGeom prst="rect">
            <a:avLst/>
          </a:prstGeom>
        </p:spPr>
        <p:txBody>
          <a:bodyPr spcFirstLastPara="1" wrap="square" lIns="91425" tIns="45700" rIns="91425" bIns="45700" anchor="t" anchorCtr="0">
            <a:noAutofit/>
          </a:bodyPr>
          <a:lstStyle/>
          <a:p>
            <a:pPr marL="0" lvl="0" indent="0" algn="l" rtl="0">
              <a:spcBef>
                <a:spcPts val="390"/>
              </a:spcBef>
              <a:spcAft>
                <a:spcPts val="0"/>
              </a:spcAft>
              <a:buNone/>
            </a:pPr>
            <a:endParaRPr/>
          </a:p>
        </p:txBody>
      </p:sp>
      <p:sp>
        <p:nvSpPr>
          <p:cNvPr id="83" name="Google Shape;83;p8:notes"/>
          <p:cNvSpPr>
            <a:spLocks noGrp="1" noRot="1" noChangeAspect="1"/>
          </p:cNvSpPr>
          <p:nvPr>
            <p:ph type="sldImg" idx="2"/>
          </p:nvPr>
        </p:nvSpPr>
        <p:spPr>
          <a:xfrm>
            <a:off x="768350" y="746125"/>
            <a:ext cx="527050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A-1:LIXIL">
  <p:cSld name="A-1:LIXIL">
    <p:spTree>
      <p:nvGrpSpPr>
        <p:cNvPr id="1" name="Shape 10"/>
        <p:cNvGrpSpPr/>
        <p:nvPr/>
      </p:nvGrpSpPr>
      <p:grpSpPr>
        <a:xfrm>
          <a:off x="0" y="0"/>
          <a:ext cx="0" cy="0"/>
          <a:chOff x="0" y="0"/>
          <a:chExt cx="0" cy="0"/>
        </a:xfrm>
      </p:grpSpPr>
      <p:pic>
        <p:nvPicPr>
          <p:cNvPr id="11" name="Google Shape;11;p14"/>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2" name="Google Shape;12;p1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3" name="Google Shape;13;p1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※仕様・価格は予告なく変更する場合がありますので、ご了承ください。</a:t>
            </a:r>
            <a:endParaRPr/>
          </a:p>
        </p:txBody>
      </p:sp>
      <p:pic>
        <p:nvPicPr>
          <p:cNvPr id="14" name="Google Shape;14;p1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15" name="Google Shape;15;p1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3:EXSIOR（帯なし）">
  <p:cSld name="C-3:EXSIOR（帯なし）">
    <p:spTree>
      <p:nvGrpSpPr>
        <p:cNvPr id="1" name="Shape 63"/>
        <p:cNvGrpSpPr/>
        <p:nvPr/>
      </p:nvGrpSpPr>
      <p:grpSpPr>
        <a:xfrm>
          <a:off x="0" y="0"/>
          <a:ext cx="0" cy="0"/>
          <a:chOff x="0" y="0"/>
          <a:chExt cx="0" cy="0"/>
        </a:xfrm>
      </p:grpSpPr>
      <p:pic>
        <p:nvPicPr>
          <p:cNvPr id="64" name="Google Shape;64;p23"/>
          <p:cNvPicPr preferRelativeResize="0"/>
          <p:nvPr/>
        </p:nvPicPr>
        <p:blipFill rotWithShape="1">
          <a:blip r:embed="rId2">
            <a:alphaModFix/>
          </a:blip>
          <a:srcRect/>
          <a:stretch/>
        </p:blipFill>
        <p:spPr>
          <a:xfrm>
            <a:off x="9983788" y="100013"/>
            <a:ext cx="533400" cy="173037"/>
          </a:xfrm>
          <a:prstGeom prst="rect">
            <a:avLst/>
          </a:prstGeom>
          <a:noFill/>
          <a:ln>
            <a:noFill/>
          </a:ln>
        </p:spPr>
      </p:pic>
      <p:cxnSp>
        <p:nvCxnSpPr>
          <p:cNvPr id="65" name="Google Shape;65;p23"/>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6" name="Google Shape;66;p23"/>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7" name="Google Shape;67;p23"/>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8" name="Google Shape;68;p23"/>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4:TOSTEM（帯なし）">
  <p:cSld name="C-4:TOSTEM（帯なし）">
    <p:spTree>
      <p:nvGrpSpPr>
        <p:cNvPr id="1" name="Shape 69"/>
        <p:cNvGrpSpPr/>
        <p:nvPr/>
      </p:nvGrpSpPr>
      <p:grpSpPr>
        <a:xfrm>
          <a:off x="0" y="0"/>
          <a:ext cx="0" cy="0"/>
          <a:chOff x="0" y="0"/>
          <a:chExt cx="0" cy="0"/>
        </a:xfrm>
      </p:grpSpPr>
      <p:pic>
        <p:nvPicPr>
          <p:cNvPr id="70" name="Google Shape;70;p24"/>
          <p:cNvPicPr preferRelativeResize="0"/>
          <p:nvPr/>
        </p:nvPicPr>
        <p:blipFill rotWithShape="1">
          <a:blip r:embed="rId2">
            <a:alphaModFix/>
          </a:blip>
          <a:srcRect/>
          <a:stretch/>
        </p:blipFill>
        <p:spPr>
          <a:xfrm>
            <a:off x="9915525" y="138113"/>
            <a:ext cx="601663" cy="125412"/>
          </a:xfrm>
          <a:prstGeom prst="rect">
            <a:avLst/>
          </a:prstGeom>
          <a:noFill/>
          <a:ln>
            <a:noFill/>
          </a:ln>
        </p:spPr>
      </p:pic>
      <p:cxnSp>
        <p:nvCxnSpPr>
          <p:cNvPr id="71" name="Google Shape;71;p2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2" name="Google Shape;72;p2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3" name="Google Shape;73;p2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74" name="Google Shape;74;p2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5:INTERIO（帯なし）">
  <p:cSld name="C-5:INTERIO（帯なし）">
    <p:spTree>
      <p:nvGrpSpPr>
        <p:cNvPr id="1" name="Shape 75"/>
        <p:cNvGrpSpPr/>
        <p:nvPr/>
      </p:nvGrpSpPr>
      <p:grpSpPr>
        <a:xfrm>
          <a:off x="0" y="0"/>
          <a:ext cx="0" cy="0"/>
          <a:chOff x="0" y="0"/>
          <a:chExt cx="0" cy="0"/>
        </a:xfrm>
      </p:grpSpPr>
      <p:pic>
        <p:nvPicPr>
          <p:cNvPr id="76" name="Google Shape;76;p25"/>
          <p:cNvPicPr preferRelativeResize="0"/>
          <p:nvPr/>
        </p:nvPicPr>
        <p:blipFill rotWithShape="1">
          <a:blip r:embed="rId2">
            <a:alphaModFix/>
          </a:blip>
          <a:srcRect/>
          <a:stretch/>
        </p:blipFill>
        <p:spPr>
          <a:xfrm>
            <a:off x="9942513" y="130175"/>
            <a:ext cx="574675" cy="138113"/>
          </a:xfrm>
          <a:prstGeom prst="rect">
            <a:avLst/>
          </a:prstGeom>
          <a:noFill/>
          <a:ln>
            <a:noFill/>
          </a:ln>
        </p:spPr>
      </p:pic>
      <p:cxnSp>
        <p:nvCxnSpPr>
          <p:cNvPr id="77" name="Google Shape;77;p2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8" name="Google Shape;78;p2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9" name="Google Shape;79;p2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80" name="Google Shape;80;p2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2:INAX">
  <p:cSld name="A-2:INAX">
    <p:spTree>
      <p:nvGrpSpPr>
        <p:cNvPr id="1" name="Shape 16"/>
        <p:cNvGrpSpPr/>
        <p:nvPr/>
      </p:nvGrpSpPr>
      <p:grpSpPr>
        <a:xfrm>
          <a:off x="0" y="0"/>
          <a:ext cx="0" cy="0"/>
          <a:chOff x="0" y="0"/>
          <a:chExt cx="0" cy="0"/>
        </a:xfrm>
      </p:grpSpPr>
      <p:pic>
        <p:nvPicPr>
          <p:cNvPr id="17" name="Google Shape;17;p15"/>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8" name="Google Shape;18;p1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9" name="Google Shape;19;p1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0" name="Google Shape;20;p1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1" name="Google Shape;21;p1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3:EXSIOR">
  <p:cSld name="A-3:EXSIOR">
    <p:spTree>
      <p:nvGrpSpPr>
        <p:cNvPr id="1" name="Shape 22"/>
        <p:cNvGrpSpPr/>
        <p:nvPr/>
      </p:nvGrpSpPr>
      <p:grpSpPr>
        <a:xfrm>
          <a:off x="0" y="0"/>
          <a:ext cx="0" cy="0"/>
          <a:chOff x="0" y="0"/>
          <a:chExt cx="0" cy="0"/>
        </a:xfrm>
      </p:grpSpPr>
      <p:pic>
        <p:nvPicPr>
          <p:cNvPr id="23" name="Google Shape;23;p16"/>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24" name="Google Shape;24;p16"/>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25" name="Google Shape;25;p16"/>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6" name="Google Shape;26;p16"/>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7" name="Google Shape;27;p16"/>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4:TOSTEM">
  <p:cSld name="A-4:TOSTEM">
    <p:spTree>
      <p:nvGrpSpPr>
        <p:cNvPr id="1" name="Shape 28"/>
        <p:cNvGrpSpPr/>
        <p:nvPr/>
      </p:nvGrpSpPr>
      <p:grpSpPr>
        <a:xfrm>
          <a:off x="0" y="0"/>
          <a:ext cx="0" cy="0"/>
          <a:chOff x="0" y="0"/>
          <a:chExt cx="0" cy="0"/>
        </a:xfrm>
      </p:grpSpPr>
      <p:pic>
        <p:nvPicPr>
          <p:cNvPr id="29" name="Google Shape;29;p17"/>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0" name="Google Shape;30;p17"/>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1" name="Google Shape;31;p17"/>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2" name="Google Shape;32;p17"/>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3" name="Google Shape;33;p17"/>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5:INTERIO">
  <p:cSld name="A-5:INTERIO">
    <p:spTree>
      <p:nvGrpSpPr>
        <p:cNvPr id="1" name="Shape 34"/>
        <p:cNvGrpSpPr/>
        <p:nvPr/>
      </p:nvGrpSpPr>
      <p:grpSpPr>
        <a:xfrm>
          <a:off x="0" y="0"/>
          <a:ext cx="0" cy="0"/>
          <a:chOff x="0" y="0"/>
          <a:chExt cx="0" cy="0"/>
        </a:xfrm>
      </p:grpSpPr>
      <p:pic>
        <p:nvPicPr>
          <p:cNvPr id="35" name="Google Shape;35;p18"/>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6" name="Google Shape;36;p18"/>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7" name="Google Shape;37;p18"/>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8" name="Google Shape;38;p18"/>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9" name="Google Shape;39;p18"/>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1:エコファーストなし">
  <p:cSld name="B-1:エコファーストなし">
    <p:spTree>
      <p:nvGrpSpPr>
        <p:cNvPr id="1" name="Shape 40"/>
        <p:cNvGrpSpPr/>
        <p:nvPr/>
      </p:nvGrpSpPr>
      <p:grpSpPr>
        <a:xfrm>
          <a:off x="0" y="0"/>
          <a:ext cx="0" cy="0"/>
          <a:chOff x="0" y="0"/>
          <a:chExt cx="0" cy="0"/>
        </a:xfrm>
      </p:grpSpPr>
      <p:cxnSp>
        <p:nvCxnSpPr>
          <p:cNvPr id="41" name="Google Shape;41;p19"/>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2" name="Google Shape;42;p19"/>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3" name="Google Shape;43;p19"/>
          <p:cNvPicPr preferRelativeResize="0"/>
          <p:nvPr/>
        </p:nvPicPr>
        <p:blipFill rotWithShape="1">
          <a:blip r:embed="rId2">
            <a:alphaModFix/>
          </a:blip>
          <a:srcRect/>
          <a:stretch/>
        </p:blipFill>
        <p:spPr>
          <a:xfrm>
            <a:off x="9258300" y="7275060"/>
            <a:ext cx="1260475" cy="153987"/>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2:長期保証サービス有り">
  <p:cSld name="B-2:長期保証サービス有り">
    <p:spTree>
      <p:nvGrpSpPr>
        <p:cNvPr id="1" name="Shape 44"/>
        <p:cNvGrpSpPr/>
        <p:nvPr/>
      </p:nvGrpSpPr>
      <p:grpSpPr>
        <a:xfrm>
          <a:off x="0" y="0"/>
          <a:ext cx="0" cy="0"/>
          <a:chOff x="0" y="0"/>
          <a:chExt cx="0" cy="0"/>
        </a:xfrm>
      </p:grpSpPr>
      <p:sp>
        <p:nvSpPr>
          <p:cNvPr id="45" name="Google Shape;45;p20"/>
          <p:cNvSpPr/>
          <p:nvPr/>
        </p:nvSpPr>
        <p:spPr>
          <a:xfrm>
            <a:off x="1331913" y="7423150"/>
            <a:ext cx="923925" cy="77788"/>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詳細はWEBをご確認ください</a:t>
            </a:r>
            <a:endParaRPr sz="500">
              <a:solidFill>
                <a:schemeClr val="dk2"/>
              </a:solidFill>
              <a:latin typeface="Arial"/>
              <a:ea typeface="Arial"/>
              <a:cs typeface="Arial"/>
              <a:sym typeface="Arial"/>
            </a:endParaRPr>
          </a:p>
        </p:txBody>
      </p:sp>
      <p:pic>
        <p:nvPicPr>
          <p:cNvPr id="46" name="Google Shape;46;p20"/>
          <p:cNvPicPr preferRelativeResize="0"/>
          <p:nvPr/>
        </p:nvPicPr>
        <p:blipFill rotWithShape="1">
          <a:blip r:embed="rId2">
            <a:alphaModFix/>
          </a:blip>
          <a:srcRect/>
          <a:stretch/>
        </p:blipFill>
        <p:spPr>
          <a:xfrm>
            <a:off x="1331913" y="7209972"/>
            <a:ext cx="923925" cy="206375"/>
          </a:xfrm>
          <a:prstGeom prst="rect">
            <a:avLst/>
          </a:prstGeom>
          <a:noFill/>
          <a:ln>
            <a:noFill/>
          </a:ln>
        </p:spPr>
      </p:pic>
      <p:cxnSp>
        <p:nvCxnSpPr>
          <p:cNvPr id="47" name="Google Shape;47;p20"/>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8" name="Google Shape;48;p20"/>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9" name="Google Shape;49;p20"/>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50" name="Google Shape;50;p20"/>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1:LIXIL（帯なし）">
  <p:cSld name="C-1:LIXIL（帯なし）">
    <p:spTree>
      <p:nvGrpSpPr>
        <p:cNvPr id="1" name="Shape 51"/>
        <p:cNvGrpSpPr/>
        <p:nvPr/>
      </p:nvGrpSpPr>
      <p:grpSpPr>
        <a:xfrm>
          <a:off x="0" y="0"/>
          <a:ext cx="0" cy="0"/>
          <a:chOff x="0" y="0"/>
          <a:chExt cx="0" cy="0"/>
        </a:xfrm>
      </p:grpSpPr>
      <p:pic>
        <p:nvPicPr>
          <p:cNvPr id="52" name="Google Shape;52;p21"/>
          <p:cNvPicPr preferRelativeResize="0"/>
          <p:nvPr/>
        </p:nvPicPr>
        <p:blipFill rotWithShape="1">
          <a:blip r:embed="rId2">
            <a:alphaModFix/>
          </a:blip>
          <a:srcRect/>
          <a:stretch/>
        </p:blipFill>
        <p:spPr>
          <a:xfrm>
            <a:off x="10045700" y="127000"/>
            <a:ext cx="471488" cy="160338"/>
          </a:xfrm>
          <a:prstGeom prst="rect">
            <a:avLst/>
          </a:prstGeom>
          <a:noFill/>
          <a:ln>
            <a:noFill/>
          </a:ln>
        </p:spPr>
      </p:pic>
      <p:cxnSp>
        <p:nvCxnSpPr>
          <p:cNvPr id="53" name="Google Shape;53;p21"/>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54" name="Google Shape;54;p21"/>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55" name="Google Shape;55;p21"/>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56" name="Google Shape;56;p21"/>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2:INAX（帯なし）">
  <p:cSld name="C-2:INAX（帯なし）">
    <p:spTree>
      <p:nvGrpSpPr>
        <p:cNvPr id="1" name="Shape 57"/>
        <p:cNvGrpSpPr/>
        <p:nvPr/>
      </p:nvGrpSpPr>
      <p:grpSpPr>
        <a:xfrm>
          <a:off x="0" y="0"/>
          <a:ext cx="0" cy="0"/>
          <a:chOff x="0" y="0"/>
          <a:chExt cx="0" cy="0"/>
        </a:xfrm>
      </p:grpSpPr>
      <p:pic>
        <p:nvPicPr>
          <p:cNvPr id="58" name="Google Shape;58;p22"/>
          <p:cNvPicPr preferRelativeResize="0"/>
          <p:nvPr/>
        </p:nvPicPr>
        <p:blipFill rotWithShape="1">
          <a:blip r:embed="rId2">
            <a:alphaModFix/>
          </a:blip>
          <a:srcRect/>
          <a:stretch/>
        </p:blipFill>
        <p:spPr>
          <a:xfrm>
            <a:off x="10101263" y="141288"/>
            <a:ext cx="417512" cy="125412"/>
          </a:xfrm>
          <a:prstGeom prst="rect">
            <a:avLst/>
          </a:prstGeom>
          <a:noFill/>
          <a:ln>
            <a:noFill/>
          </a:ln>
        </p:spPr>
      </p:pic>
      <p:cxnSp>
        <p:nvCxnSpPr>
          <p:cNvPr id="59" name="Google Shape;59;p22"/>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0" name="Google Shape;60;p22"/>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1" name="Google Shape;61;p22"/>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2" name="Google Shape;62;p22"/>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4.emf"/><Relationship Id="rId18" Type="http://schemas.openxmlformats.org/officeDocument/2006/relationships/image" Target="../media/image29.emf"/><Relationship Id="rId26" Type="http://schemas.openxmlformats.org/officeDocument/2006/relationships/image" Target="../media/image37.png"/><Relationship Id="rId3" Type="http://schemas.openxmlformats.org/officeDocument/2006/relationships/image" Target="../media/image14.emf"/><Relationship Id="rId21" Type="http://schemas.openxmlformats.org/officeDocument/2006/relationships/image" Target="../media/image32.png"/><Relationship Id="rId7" Type="http://schemas.openxmlformats.org/officeDocument/2006/relationships/image" Target="../media/image18.emf"/><Relationship Id="rId12" Type="http://schemas.openxmlformats.org/officeDocument/2006/relationships/image" Target="../media/image23.emf"/><Relationship Id="rId17" Type="http://schemas.openxmlformats.org/officeDocument/2006/relationships/image" Target="../media/image28.emf"/><Relationship Id="rId25" Type="http://schemas.openxmlformats.org/officeDocument/2006/relationships/image" Target="../media/image36.png"/><Relationship Id="rId2" Type="http://schemas.openxmlformats.org/officeDocument/2006/relationships/notesSlide" Target="../notesSlides/notesSlide1.xml"/><Relationship Id="rId16" Type="http://schemas.openxmlformats.org/officeDocument/2006/relationships/image" Target="../media/image27.emf"/><Relationship Id="rId20" Type="http://schemas.openxmlformats.org/officeDocument/2006/relationships/image" Target="../media/image31.png"/><Relationship Id="rId1" Type="http://schemas.openxmlformats.org/officeDocument/2006/relationships/slideLayout" Target="../slideLayouts/slideLayout8.xml"/><Relationship Id="rId6" Type="http://schemas.openxmlformats.org/officeDocument/2006/relationships/image" Target="../media/image17.emf"/><Relationship Id="rId11" Type="http://schemas.openxmlformats.org/officeDocument/2006/relationships/image" Target="../media/image22.emf"/><Relationship Id="rId24" Type="http://schemas.openxmlformats.org/officeDocument/2006/relationships/image" Target="../media/image35.png"/><Relationship Id="rId5" Type="http://schemas.openxmlformats.org/officeDocument/2006/relationships/image" Target="../media/image16.emf"/><Relationship Id="rId15" Type="http://schemas.openxmlformats.org/officeDocument/2006/relationships/image" Target="../media/image26.emf"/><Relationship Id="rId23" Type="http://schemas.openxmlformats.org/officeDocument/2006/relationships/image" Target="../media/image34.png"/><Relationship Id="rId28" Type="http://schemas.microsoft.com/office/2007/relationships/hdphoto" Target="../media/hdphoto1.wdp"/><Relationship Id="rId10" Type="http://schemas.openxmlformats.org/officeDocument/2006/relationships/image" Target="../media/image21.emf"/><Relationship Id="rId19" Type="http://schemas.openxmlformats.org/officeDocument/2006/relationships/image" Target="../media/image30.emf"/><Relationship Id="rId4" Type="http://schemas.openxmlformats.org/officeDocument/2006/relationships/image" Target="../media/image15.emf"/><Relationship Id="rId9" Type="http://schemas.openxmlformats.org/officeDocument/2006/relationships/image" Target="../media/image20.emf"/><Relationship Id="rId14" Type="http://schemas.openxmlformats.org/officeDocument/2006/relationships/image" Target="../media/image25.emf"/><Relationship Id="rId22" Type="http://schemas.openxmlformats.org/officeDocument/2006/relationships/image" Target="../media/image33.png"/><Relationship Id="rId27"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6" name="Google Shape;86;p8"/>
          <p:cNvSpPr/>
          <p:nvPr/>
        </p:nvSpPr>
        <p:spPr>
          <a:xfrm>
            <a:off x="1433513" y="7310438"/>
            <a:ext cx="1260475" cy="1846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600"/>
              <a:buFont typeface="Arial"/>
              <a:buNone/>
            </a:pPr>
            <a:r>
              <a:rPr lang="en-US" altLang="ja-JP" sz="600" dirty="0">
                <a:solidFill>
                  <a:schemeClr val="dk2"/>
                </a:solidFill>
                <a:latin typeface="Arial"/>
                <a:ea typeface="Arial"/>
                <a:cs typeface="Arial"/>
                <a:sym typeface="Arial"/>
              </a:rPr>
              <a:t>SPD99999008151</a:t>
            </a:r>
          </a:p>
          <a:p>
            <a:pPr marL="0" marR="0" lvl="0" indent="0" algn="l" rtl="0">
              <a:spcBef>
                <a:spcPts val="0"/>
              </a:spcBef>
              <a:spcAft>
                <a:spcPts val="0"/>
              </a:spcAft>
              <a:buClr>
                <a:schemeClr val="dk2"/>
              </a:buClr>
              <a:buSzPts val="600"/>
              <a:buFont typeface="Arial"/>
              <a:buNone/>
            </a:pPr>
            <a:r>
              <a:rPr lang="en-US" altLang="ja-JP" sz="600" dirty="0">
                <a:solidFill>
                  <a:schemeClr val="dk2"/>
                </a:solidFill>
                <a:latin typeface="Arial"/>
                <a:ea typeface="Arial"/>
                <a:cs typeface="Arial"/>
                <a:sym typeface="Arial"/>
              </a:rPr>
              <a:t>2025.04.01</a:t>
            </a:r>
            <a:r>
              <a:rPr lang="ja-JP" altLang="en-US" sz="600" dirty="0">
                <a:solidFill>
                  <a:schemeClr val="dk2"/>
                </a:solidFill>
                <a:latin typeface="Arial"/>
                <a:ea typeface="Arial"/>
                <a:cs typeface="Arial"/>
                <a:sym typeface="Arial"/>
              </a:rPr>
              <a:t>発行</a:t>
            </a:r>
            <a:endParaRPr lang="ja-JP" altLang="en-US" dirty="0"/>
          </a:p>
        </p:txBody>
      </p:sp>
      <p:sp>
        <p:nvSpPr>
          <p:cNvPr id="87" name="Google Shape;87;p8"/>
          <p:cNvSpPr/>
          <p:nvPr/>
        </p:nvSpPr>
        <p:spPr>
          <a:xfrm>
            <a:off x="-1828801" y="0"/>
            <a:ext cx="1623061" cy="227457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600" b="1">
                <a:solidFill>
                  <a:schemeClr val="dk1"/>
                </a:solidFill>
                <a:latin typeface="Arial"/>
                <a:ea typeface="Arial"/>
                <a:cs typeface="Arial"/>
                <a:sym typeface="Arial"/>
              </a:rPr>
              <a:t>C-1:LIXIL</a:t>
            </a:r>
            <a:endParaRPr/>
          </a:p>
          <a:p>
            <a:pPr marL="0" marR="0" lvl="0" indent="0" algn="ctr" rtl="0">
              <a:spcBef>
                <a:spcPts val="0"/>
              </a:spcBef>
              <a:spcAft>
                <a:spcPts val="0"/>
              </a:spcAft>
              <a:buNone/>
            </a:pPr>
            <a:r>
              <a:rPr lang="ja-JP" sz="1600" b="1">
                <a:solidFill>
                  <a:schemeClr val="dk1"/>
                </a:solidFill>
                <a:latin typeface="Arial"/>
                <a:ea typeface="Arial"/>
                <a:cs typeface="Arial"/>
                <a:sym typeface="Arial"/>
              </a:rPr>
              <a:t>（帯なし）</a:t>
            </a:r>
            <a:endParaRPr sz="1600" b="1">
              <a:solidFill>
                <a:schemeClr val="dk1"/>
              </a:solidFill>
              <a:latin typeface="Arial"/>
              <a:ea typeface="Arial"/>
              <a:cs typeface="Arial"/>
              <a:sym typeface="Arial"/>
            </a:endParaRPr>
          </a:p>
          <a:p>
            <a:pPr marL="0" marR="0" lvl="0" indent="0" algn="l" rtl="0">
              <a:spcBef>
                <a:spcPts val="0"/>
              </a:spcBef>
              <a:spcAft>
                <a:spcPts val="0"/>
              </a:spcAft>
              <a:buNone/>
            </a:pPr>
            <a:endParaRPr sz="1600" b="1">
              <a:solidFill>
                <a:schemeClr val="dk1"/>
              </a:solidFill>
              <a:latin typeface="Arial"/>
              <a:ea typeface="Arial"/>
              <a:cs typeface="Arial"/>
              <a:sym typeface="Arial"/>
            </a:endParaRPr>
          </a:p>
          <a:p>
            <a:pPr marL="0" marR="0" lvl="0" indent="0" algn="l" rtl="0">
              <a:spcBef>
                <a:spcPts val="0"/>
              </a:spcBef>
              <a:spcAft>
                <a:spcPts val="0"/>
              </a:spcAft>
              <a:buNone/>
            </a:pPr>
            <a:r>
              <a:rPr lang="ja-JP" sz="1100" b="1">
                <a:solidFill>
                  <a:schemeClr val="dk1"/>
                </a:solidFill>
                <a:latin typeface="Arial"/>
                <a:ea typeface="Arial"/>
                <a:cs typeface="Arial"/>
                <a:sym typeface="Arial"/>
              </a:rPr>
              <a:t>※2枚目以降、帯なしで作成する場合に使用する。</a:t>
            </a:r>
            <a:endParaRPr/>
          </a:p>
        </p:txBody>
      </p:sp>
      <p:sp>
        <p:nvSpPr>
          <p:cNvPr id="2" name="Text Box 1039">
            <a:extLst>
              <a:ext uri="{FF2B5EF4-FFF2-40B4-BE49-F238E27FC236}">
                <a16:creationId xmlns:a16="http://schemas.microsoft.com/office/drawing/2014/main" id="{B7907DB6-26F2-841E-D6AF-AEE43691EADB}"/>
              </a:ext>
            </a:extLst>
          </p:cNvPr>
          <p:cNvSpPr txBox="1">
            <a:spLocks noChangeArrowheads="1"/>
          </p:cNvSpPr>
          <p:nvPr/>
        </p:nvSpPr>
        <p:spPr bwMode="auto">
          <a:xfrm>
            <a:off x="263525" y="112995"/>
            <a:ext cx="141064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latin typeface="Yu Gothic" panose="020B0400000000000000" pitchFamily="34" charset="-128"/>
                <a:ea typeface="Yu Gothic" panose="020B0400000000000000" pitchFamily="34" charset="-128"/>
              </a:rPr>
              <a:t>お客様名■■■■■様</a:t>
            </a:r>
          </a:p>
        </p:txBody>
      </p:sp>
      <p:pic>
        <p:nvPicPr>
          <p:cNvPr id="4" name="図 64">
            <a:extLst>
              <a:ext uri="{FF2B5EF4-FFF2-40B4-BE49-F238E27FC236}">
                <a16:creationId xmlns:a16="http://schemas.microsoft.com/office/drawing/2014/main" id="{81839066-A8E1-D74F-497C-73D11AD4FA55}"/>
              </a:ext>
            </a:extLst>
          </p:cNvPr>
          <p:cNvPicPr>
            <a:picLocks noChangeAspect="1"/>
          </p:cNvPicPr>
          <p:nvPr/>
        </p:nvPicPr>
        <p:blipFill rotWithShape="1">
          <a:blip r:embed="rId3">
            <a:extLst>
              <a:ext uri="{28A0092B-C50C-407E-A947-70E740481C1C}">
                <a14:useLocalDpi xmlns:a14="http://schemas.microsoft.com/office/drawing/2010/main" val="0"/>
              </a:ext>
            </a:extLst>
          </a:blip>
          <a:srcRect b="4372"/>
          <a:stretch/>
        </p:blipFill>
        <p:spPr bwMode="auto">
          <a:xfrm>
            <a:off x="154974" y="748554"/>
            <a:ext cx="4750231" cy="3417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039">
            <a:extLst>
              <a:ext uri="{FF2B5EF4-FFF2-40B4-BE49-F238E27FC236}">
                <a16:creationId xmlns:a16="http://schemas.microsoft.com/office/drawing/2014/main" id="{3E615E87-F5B0-C9E2-EB80-5D283D55A5AE}"/>
              </a:ext>
            </a:extLst>
          </p:cNvPr>
          <p:cNvSpPr txBox="1">
            <a:spLocks noChangeArrowheads="1"/>
          </p:cNvSpPr>
          <p:nvPr/>
        </p:nvSpPr>
        <p:spPr bwMode="auto">
          <a:xfrm>
            <a:off x="144218" y="270456"/>
            <a:ext cx="44275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None/>
            </a:pPr>
            <a:r>
              <a:rPr lang="ja-JP" altLang="en-US" sz="1400" dirty="0">
                <a:latin typeface="HGPｺﾞｼｯｸE" panose="020B0900000000000000" pitchFamily="50" charset="-128"/>
                <a:ea typeface="HGPｺﾞｼｯｸE" panose="020B0900000000000000" pitchFamily="50" charset="-128"/>
              </a:rPr>
              <a:t>木質床材   </a:t>
            </a:r>
            <a:r>
              <a:rPr lang="ja-JP" altLang="en-US" sz="2800" dirty="0">
                <a:latin typeface="HGPｺﾞｼｯｸE" panose="020B0900000000000000" pitchFamily="50" charset="-128"/>
                <a:ea typeface="HGPｺﾞｼｯｸE" panose="020B0900000000000000" pitchFamily="50" charset="-128"/>
              </a:rPr>
              <a:t>ＴＹ</a:t>
            </a:r>
            <a:r>
              <a:rPr lang="en-US" altLang="ja-JP" sz="2800" dirty="0">
                <a:latin typeface="HGPｺﾞｼｯｸE" panose="020B0900000000000000" pitchFamily="50" charset="-128"/>
                <a:ea typeface="HGPｺﾞｼｯｸE" panose="020B0900000000000000" pitchFamily="50" charset="-128"/>
              </a:rPr>
              <a:t>- </a:t>
            </a:r>
            <a:r>
              <a:rPr lang="ja-JP" altLang="en-US" sz="2800" dirty="0">
                <a:latin typeface="HGPｺﾞｼｯｸE" panose="020B0900000000000000" pitchFamily="50" charset="-128"/>
                <a:ea typeface="HGPｺﾞｼｯｸE" panose="020B0900000000000000" pitchFamily="50" charset="-128"/>
              </a:rPr>
              <a:t>０２Ｄ   </a:t>
            </a:r>
            <a:r>
              <a:rPr lang="ja-JP" altLang="en-US" sz="2400" dirty="0">
                <a:latin typeface="HGPｺﾞｼｯｸE" panose="020B0900000000000000" pitchFamily="50" charset="-128"/>
                <a:ea typeface="HGPｺﾞｼｯｸE" panose="020B0900000000000000" pitchFamily="50" charset="-128"/>
              </a:rPr>
              <a:t>商品特徴</a:t>
            </a:r>
            <a:endParaRPr lang="en-US" altLang="ja-JP" sz="1800" dirty="0">
              <a:latin typeface="HGPｺﾞｼｯｸE" panose="020B0900000000000000" pitchFamily="50" charset="-128"/>
              <a:ea typeface="HGPｺﾞｼｯｸE" panose="020B0900000000000000" pitchFamily="50" charset="-128"/>
            </a:endParaRPr>
          </a:p>
        </p:txBody>
      </p:sp>
      <p:sp>
        <p:nvSpPr>
          <p:cNvPr id="19" name="正方形/長方形 18">
            <a:extLst>
              <a:ext uri="{FF2B5EF4-FFF2-40B4-BE49-F238E27FC236}">
                <a16:creationId xmlns:a16="http://schemas.microsoft.com/office/drawing/2014/main" id="{782A9EA2-5758-E0CD-027C-011C10EE3FAB}"/>
              </a:ext>
            </a:extLst>
          </p:cNvPr>
          <p:cNvSpPr/>
          <p:nvPr/>
        </p:nvSpPr>
        <p:spPr>
          <a:xfrm>
            <a:off x="179493" y="3879789"/>
            <a:ext cx="777777" cy="215444"/>
          </a:xfrm>
          <a:prstGeom prst="rect">
            <a:avLst/>
          </a:prstGeom>
        </p:spPr>
        <p:txBody>
          <a:bodyPr wrap="none">
            <a:spAutoFit/>
          </a:bodyPr>
          <a:lstStyle/>
          <a:p>
            <a:pPr eaLnBrk="1" fontAlgn="auto" hangingPunct="1">
              <a:spcBef>
                <a:spcPts val="0"/>
              </a:spcBef>
              <a:spcAft>
                <a:spcPts val="0"/>
              </a:spcAft>
              <a:defRPr/>
            </a:pPr>
            <a:r>
              <a:rPr lang="en-US" altLang="ja-JP" sz="800" dirty="0">
                <a:solidFill>
                  <a:schemeClr val="bg1"/>
                </a:solidFill>
                <a:latin typeface="+mn-ea"/>
                <a:ea typeface="+mn-ea"/>
              </a:rPr>
              <a:t>D2/</a:t>
            </a:r>
            <a:r>
              <a:rPr lang="ja-JP" altLang="en-US" sz="800" dirty="0">
                <a:solidFill>
                  <a:schemeClr val="bg1"/>
                </a:solidFill>
                <a:latin typeface="+mn-ea"/>
                <a:ea typeface="+mn-ea"/>
              </a:rPr>
              <a:t>メープル</a:t>
            </a:r>
            <a:r>
              <a:rPr lang="en-US" altLang="ja-JP" sz="800" dirty="0">
                <a:solidFill>
                  <a:schemeClr val="bg1"/>
                </a:solidFill>
                <a:latin typeface="+mn-ea"/>
                <a:ea typeface="+mn-ea"/>
              </a:rPr>
              <a:t>F</a:t>
            </a:r>
            <a:endParaRPr lang="ja-JP" altLang="en-US" sz="800" dirty="0">
              <a:solidFill>
                <a:schemeClr val="bg1"/>
              </a:solidFill>
              <a:latin typeface="+mn-ea"/>
              <a:ea typeface="+mn-ea"/>
            </a:endParaRPr>
          </a:p>
        </p:txBody>
      </p:sp>
      <p:grpSp>
        <p:nvGrpSpPr>
          <p:cNvPr id="114" name="グループ化 236">
            <a:extLst>
              <a:ext uri="{FF2B5EF4-FFF2-40B4-BE49-F238E27FC236}">
                <a16:creationId xmlns:a16="http://schemas.microsoft.com/office/drawing/2014/main" id="{E3A2ACDC-9280-A116-1B53-25DA44C5EEF8}"/>
              </a:ext>
            </a:extLst>
          </p:cNvPr>
          <p:cNvGrpSpPr>
            <a:grpSpLocks/>
          </p:cNvGrpSpPr>
          <p:nvPr/>
        </p:nvGrpSpPr>
        <p:grpSpPr bwMode="auto">
          <a:xfrm>
            <a:off x="5309288" y="3531187"/>
            <a:ext cx="680936" cy="487062"/>
            <a:chOff x="4277907" y="3096024"/>
            <a:chExt cx="423288" cy="302139"/>
          </a:xfrm>
        </p:grpSpPr>
        <p:sp>
          <p:nvSpPr>
            <p:cNvPr id="115" name="正方形/長方形 220">
              <a:extLst>
                <a:ext uri="{FF2B5EF4-FFF2-40B4-BE49-F238E27FC236}">
                  <a16:creationId xmlns:a16="http://schemas.microsoft.com/office/drawing/2014/main" id="{01CCC35A-2597-CE0A-CCE8-7971F26D3097}"/>
                </a:ext>
              </a:extLst>
            </p:cNvPr>
            <p:cNvSpPr>
              <a:spLocks noChangeArrowheads="1"/>
            </p:cNvSpPr>
            <p:nvPr/>
          </p:nvSpPr>
          <p:spPr bwMode="auto">
            <a:xfrm>
              <a:off x="4277907" y="3265518"/>
              <a:ext cx="423288" cy="132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500" dirty="0">
                  <a:solidFill>
                    <a:srgbClr val="171000"/>
                  </a:solidFill>
                  <a:latin typeface="ＭＳ Ｐゴシック" panose="020B0600070205080204" pitchFamily="50" charset="-128"/>
                </a:rPr>
                <a:t>DY/</a:t>
              </a:r>
              <a:r>
                <a:rPr lang="ja-JP" altLang="en-US" sz="500" dirty="0">
                  <a:solidFill>
                    <a:srgbClr val="171000"/>
                  </a:solidFill>
                  <a:latin typeface="ＭＳ Ｐゴシック" panose="020B0600070205080204" pitchFamily="50" charset="-128"/>
                </a:rPr>
                <a:t>チェリー</a:t>
              </a:r>
              <a:r>
                <a:rPr lang="en-US" altLang="ja-JP" sz="500" dirty="0">
                  <a:solidFill>
                    <a:srgbClr val="171000"/>
                  </a:solidFill>
                  <a:latin typeface="ＭＳ Ｐゴシック" panose="020B0600070205080204" pitchFamily="50" charset="-128"/>
                </a:rPr>
                <a:t>F</a:t>
              </a:r>
            </a:p>
            <a:p>
              <a:pPr eaLnBrk="1" hangingPunct="1">
                <a:spcBef>
                  <a:spcPct val="0"/>
                </a:spcBef>
                <a:buFont typeface="Arial" panose="020B0604020202020204" pitchFamily="34" charset="0"/>
                <a:buNone/>
              </a:pPr>
              <a:r>
                <a:rPr lang="ja-JP" altLang="en-US" sz="500" dirty="0">
                  <a:latin typeface="ＭＳ Ｐゴシック" panose="020B0600070205080204" pitchFamily="50" charset="-128"/>
                </a:rPr>
                <a:t>（さらっと </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r>
                <a:rPr lang="en-US" altLang="ja-JP" sz="500" dirty="0">
                  <a:solidFill>
                    <a:srgbClr val="171000"/>
                  </a:solidFill>
                  <a:latin typeface="ＭＳ Ｐゴシック" panose="020B0600070205080204" pitchFamily="50" charset="-128"/>
                </a:rPr>
                <a:t>  </a:t>
              </a:r>
              <a:endParaRPr lang="ja-JP" altLang="en-US" sz="500" dirty="0">
                <a:latin typeface="ＭＳ Ｐゴシック" panose="020B0600070205080204" pitchFamily="50" charset="-128"/>
              </a:endParaRPr>
            </a:p>
          </p:txBody>
        </p:sp>
        <p:pic>
          <p:nvPicPr>
            <p:cNvPr id="116" name="図 125">
              <a:extLst>
                <a:ext uri="{FF2B5EF4-FFF2-40B4-BE49-F238E27FC236}">
                  <a16:creationId xmlns:a16="http://schemas.microsoft.com/office/drawing/2014/main" id="{4C082D7B-4ED4-9AB0-D69F-15431CFC553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10868" y="3096024"/>
              <a:ext cx="380541" cy="17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7" name="グループ化 241">
            <a:extLst>
              <a:ext uri="{FF2B5EF4-FFF2-40B4-BE49-F238E27FC236}">
                <a16:creationId xmlns:a16="http://schemas.microsoft.com/office/drawing/2014/main" id="{EDF161AC-9892-5569-D14E-F7A1DBC2EF30}"/>
              </a:ext>
            </a:extLst>
          </p:cNvPr>
          <p:cNvGrpSpPr>
            <a:grpSpLocks/>
          </p:cNvGrpSpPr>
          <p:nvPr/>
        </p:nvGrpSpPr>
        <p:grpSpPr bwMode="auto">
          <a:xfrm>
            <a:off x="6050052" y="2934128"/>
            <a:ext cx="677730" cy="653441"/>
            <a:chOff x="5000313" y="2541601"/>
            <a:chExt cx="421537" cy="406992"/>
          </a:xfrm>
        </p:grpSpPr>
        <p:sp>
          <p:nvSpPr>
            <p:cNvPr id="118" name="正方形/長方形 221">
              <a:extLst>
                <a:ext uri="{FF2B5EF4-FFF2-40B4-BE49-F238E27FC236}">
                  <a16:creationId xmlns:a16="http://schemas.microsoft.com/office/drawing/2014/main" id="{422B4083-C925-331C-7BB8-5E31BB8AC246}"/>
                </a:ext>
              </a:extLst>
            </p:cNvPr>
            <p:cNvSpPr>
              <a:spLocks noChangeArrowheads="1"/>
            </p:cNvSpPr>
            <p:nvPr/>
          </p:nvSpPr>
          <p:spPr bwMode="auto">
            <a:xfrm>
              <a:off x="5000313" y="2719562"/>
              <a:ext cx="421537" cy="229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fontAlgn="t" hangingPunct="1">
                <a:spcBef>
                  <a:spcPct val="0"/>
                </a:spcBef>
                <a:buFontTx/>
                <a:buNone/>
              </a:pPr>
              <a:r>
                <a:rPr lang="ja-JP" altLang="ja-JP" sz="500" dirty="0">
                  <a:latin typeface="ＭＳ Ｐゴシック" panose="020B0600070205080204" pitchFamily="50" charset="-128"/>
                </a:rPr>
                <a:t>D1/</a:t>
              </a:r>
              <a:r>
                <a:rPr lang="ja-JP" altLang="en-US" sz="500" dirty="0">
                  <a:latin typeface="ＭＳ Ｐゴシック" panose="020B0600070205080204" pitchFamily="50" charset="-128"/>
                </a:rPr>
                <a:t>イタリアン</a:t>
              </a:r>
              <a:endParaRPr lang="en-US" altLang="ja-JP" sz="500" dirty="0">
                <a:latin typeface="ＭＳ Ｐゴシック" panose="020B0600070205080204" pitchFamily="50" charset="-128"/>
              </a:endParaRPr>
            </a:p>
            <a:p>
              <a:pPr eaLnBrk="1" fontAlgn="t" hangingPunct="1">
                <a:spcBef>
                  <a:spcPct val="0"/>
                </a:spcBef>
                <a:buFontTx/>
                <a:buNone/>
              </a:pPr>
              <a:r>
                <a:rPr lang="ja-JP" altLang="en-US" sz="500" dirty="0">
                  <a:latin typeface="ＭＳ Ｐゴシック" panose="020B0600070205080204" pitchFamily="50" charset="-128"/>
                </a:rPr>
                <a:t>　　 ウォルナット</a:t>
              </a:r>
              <a:r>
                <a:rPr lang="ja-JP" altLang="ja-JP" sz="500" dirty="0">
                  <a:latin typeface="ＭＳ Ｐゴシック" panose="020B0600070205080204" pitchFamily="50" charset="-128"/>
                </a:rPr>
                <a:t>F</a:t>
              </a:r>
              <a:endParaRPr lang="en-US" altLang="ja-JP" sz="500" dirty="0">
                <a:latin typeface="ＭＳ Ｐゴシック" panose="020B0600070205080204" pitchFamily="50" charset="-128"/>
              </a:endParaRPr>
            </a:p>
            <a:p>
              <a:pPr eaLnBrk="1" fontAlgn="t" hangingPunct="1">
                <a:spcBef>
                  <a:spcPct val="0"/>
                </a:spcBef>
                <a:buFont typeface="Arial" panose="020B0604020202020204" pitchFamily="34" charset="0"/>
                <a:buNone/>
              </a:pPr>
              <a:r>
                <a:rPr lang="ja-JP" altLang="en-US" sz="500" dirty="0">
                  <a:latin typeface="ＭＳ Ｐゴシック" panose="020B0600070205080204" pitchFamily="50" charset="-128"/>
                </a:rPr>
                <a:t>（ほんのり </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endParaRPr lang="ja-JP" altLang="ja-JP" sz="500" dirty="0">
                <a:latin typeface="ＭＳ Ｐゴシック" panose="020B0600070205080204" pitchFamily="50" charset="-128"/>
              </a:endParaRPr>
            </a:p>
            <a:p>
              <a:pPr eaLnBrk="1" fontAlgn="t" hangingPunct="1">
                <a:spcBef>
                  <a:spcPct val="0"/>
                </a:spcBef>
                <a:buFontTx/>
                <a:buNone/>
              </a:pPr>
              <a:endParaRPr lang="ja-JP" altLang="ja-JP" sz="500" dirty="0">
                <a:latin typeface="ＭＳ Ｐゴシック" panose="020B0600070205080204" pitchFamily="50" charset="-128"/>
              </a:endParaRPr>
            </a:p>
          </p:txBody>
        </p:sp>
        <p:pic>
          <p:nvPicPr>
            <p:cNvPr id="119" name="図 1048">
              <a:extLst>
                <a:ext uri="{FF2B5EF4-FFF2-40B4-BE49-F238E27FC236}">
                  <a16:creationId xmlns:a16="http://schemas.microsoft.com/office/drawing/2014/main" id="{F8059F1E-9647-A873-EA66-200A82E695F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33559" y="2541601"/>
              <a:ext cx="386142" cy="18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1" name="正方形/長方形 222">
            <a:extLst>
              <a:ext uri="{FF2B5EF4-FFF2-40B4-BE49-F238E27FC236}">
                <a16:creationId xmlns:a16="http://schemas.microsoft.com/office/drawing/2014/main" id="{C262845A-3B99-A226-445A-8DB4F21A4501}"/>
              </a:ext>
            </a:extLst>
          </p:cNvPr>
          <p:cNvSpPr>
            <a:spLocks noChangeArrowheads="1"/>
          </p:cNvSpPr>
          <p:nvPr/>
        </p:nvSpPr>
        <p:spPr bwMode="auto">
          <a:xfrm>
            <a:off x="7595118" y="3211936"/>
            <a:ext cx="677730" cy="213830"/>
          </a:xfrm>
          <a:prstGeom prst="rect">
            <a:avLst/>
          </a:prstGeom>
          <a:noFill/>
          <a:ln>
            <a:noFill/>
          </a:ln>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fontAlgn="t" hangingPunct="1">
              <a:spcBef>
                <a:spcPct val="0"/>
              </a:spcBef>
              <a:spcAft>
                <a:spcPts val="0"/>
              </a:spcAft>
              <a:buFontTx/>
              <a:buNone/>
              <a:defRPr/>
            </a:pPr>
            <a:r>
              <a:rPr lang="ja-JP" altLang="ja-JP" sz="500" spc="-40" dirty="0">
                <a:latin typeface="ＭＳ Ｐゴシック" panose="020B0600070205080204" pitchFamily="50" charset="-128"/>
              </a:rPr>
              <a:t>D</a:t>
            </a:r>
            <a:r>
              <a:rPr lang="en-US" altLang="ja-JP" sz="500" spc="-40" dirty="0">
                <a:latin typeface="ＭＳ Ｐゴシック" panose="020B0600070205080204" pitchFamily="50" charset="-128"/>
              </a:rPr>
              <a:t>J</a:t>
            </a:r>
            <a:r>
              <a:rPr lang="ja-JP" altLang="ja-JP" sz="500" spc="-40" dirty="0">
                <a:latin typeface="ＭＳ Ｐゴシック" panose="020B0600070205080204" pitchFamily="50" charset="-128"/>
              </a:rPr>
              <a:t>/</a:t>
            </a:r>
            <a:r>
              <a:rPr lang="ja-JP" altLang="en-US" sz="500" spc="-40" dirty="0">
                <a:latin typeface="ＭＳ Ｐゴシック" panose="020B0600070205080204" pitchFamily="50" charset="-128"/>
              </a:rPr>
              <a:t>ホワイトオーク</a:t>
            </a:r>
            <a:r>
              <a:rPr lang="ja-JP" altLang="ja-JP" sz="500" spc="-40" dirty="0">
                <a:latin typeface="ＭＳ Ｐゴシック" panose="020B0600070205080204" pitchFamily="50" charset="-128"/>
              </a:rPr>
              <a:t>F</a:t>
            </a:r>
            <a:endParaRPr lang="en-US" altLang="ja-JP" sz="500" spc="-40" dirty="0">
              <a:latin typeface="ＭＳ Ｐゴシック" panose="020B0600070205080204" pitchFamily="50" charset="-128"/>
            </a:endParaRPr>
          </a:p>
          <a:p>
            <a:pPr eaLnBrk="1" fontAlgn="t" hangingPunct="1">
              <a:spcBef>
                <a:spcPct val="0"/>
              </a:spcBef>
              <a:spcAft>
                <a:spcPts val="0"/>
              </a:spcAft>
              <a:buFont typeface="Arial" panose="020B0604020202020204" pitchFamily="34" charset="0"/>
              <a:buNone/>
              <a:defRPr/>
            </a:pPr>
            <a:r>
              <a:rPr lang="ja-JP" altLang="en-US" sz="500" dirty="0">
                <a:latin typeface="ＭＳ Ｐゴシック" panose="020B0600070205080204" pitchFamily="50" charset="-128"/>
              </a:rPr>
              <a:t>（ほんのり </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endParaRPr lang="ja-JP" altLang="ja-JP" sz="500" dirty="0">
              <a:latin typeface="ＭＳ Ｐゴシック" panose="020B0600070205080204" pitchFamily="50" charset="-128"/>
            </a:endParaRPr>
          </a:p>
        </p:txBody>
      </p:sp>
      <p:pic>
        <p:nvPicPr>
          <p:cNvPr id="122" name="図 1049">
            <a:extLst>
              <a:ext uri="{FF2B5EF4-FFF2-40B4-BE49-F238E27FC236}">
                <a16:creationId xmlns:a16="http://schemas.microsoft.com/office/drawing/2014/main" id="{900D2142-E598-4485-45BB-EBC684B8BF0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649714" y="2930949"/>
            <a:ext cx="614092" cy="287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3" name="グループ化 237">
            <a:extLst>
              <a:ext uri="{FF2B5EF4-FFF2-40B4-BE49-F238E27FC236}">
                <a16:creationId xmlns:a16="http://schemas.microsoft.com/office/drawing/2014/main" id="{C6835F92-64A6-A716-6280-9456E540F0EF}"/>
              </a:ext>
            </a:extLst>
          </p:cNvPr>
          <p:cNvGrpSpPr>
            <a:grpSpLocks/>
          </p:cNvGrpSpPr>
          <p:nvPr/>
        </p:nvGrpSpPr>
        <p:grpSpPr bwMode="auto">
          <a:xfrm>
            <a:off x="6091411" y="3534368"/>
            <a:ext cx="788987" cy="567429"/>
            <a:chOff x="4963553" y="3536480"/>
            <a:chExt cx="638151" cy="458408"/>
          </a:xfrm>
        </p:grpSpPr>
        <p:sp>
          <p:nvSpPr>
            <p:cNvPr id="124" name="正方形/長方形 227">
              <a:extLst>
                <a:ext uri="{FF2B5EF4-FFF2-40B4-BE49-F238E27FC236}">
                  <a16:creationId xmlns:a16="http://schemas.microsoft.com/office/drawing/2014/main" id="{4E0FA690-2CC2-A17F-FDA3-C54367F8C109}"/>
                </a:ext>
              </a:extLst>
            </p:cNvPr>
            <p:cNvSpPr>
              <a:spLocks noChangeArrowheads="1"/>
            </p:cNvSpPr>
            <p:nvPr/>
          </p:nvSpPr>
          <p:spPr bwMode="auto">
            <a:xfrm>
              <a:off x="4963553" y="3759981"/>
              <a:ext cx="638151" cy="234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fontAlgn="t" hangingPunct="1">
                <a:spcBef>
                  <a:spcPct val="0"/>
                </a:spcBef>
                <a:buFontTx/>
                <a:buNone/>
              </a:pPr>
              <a:r>
                <a:rPr lang="ja-JP" altLang="ja-JP" sz="500" dirty="0">
                  <a:latin typeface="ＭＳ Ｐゴシック" panose="020B0600070205080204" pitchFamily="50" charset="-128"/>
                </a:rPr>
                <a:t>D</a:t>
              </a:r>
              <a:r>
                <a:rPr lang="en-US" altLang="ja-JP" sz="500" dirty="0">
                  <a:latin typeface="ＭＳ Ｐゴシック" panose="020B0600070205080204" pitchFamily="50" charset="-128"/>
                </a:rPr>
                <a:t>K</a:t>
              </a:r>
              <a:r>
                <a:rPr lang="ja-JP" altLang="ja-JP" sz="500" dirty="0">
                  <a:latin typeface="ＭＳ Ｐゴシック" panose="020B0600070205080204" pitchFamily="50" charset="-128"/>
                </a:rPr>
                <a:t>/</a:t>
              </a:r>
              <a:r>
                <a:rPr lang="ja-JP" altLang="en-US" sz="500" dirty="0">
                  <a:latin typeface="ＭＳ Ｐゴシック" panose="020B0600070205080204" pitchFamily="50" charset="-128"/>
                </a:rPr>
                <a:t>ナチュラルオーク</a:t>
              </a:r>
              <a:r>
                <a:rPr lang="ja-JP" altLang="ja-JP" sz="500" dirty="0">
                  <a:latin typeface="ＭＳ Ｐゴシック" panose="020B0600070205080204" pitchFamily="50" charset="-128"/>
                </a:rPr>
                <a:t>F</a:t>
              </a:r>
              <a:endParaRPr lang="en-US" altLang="ja-JP" sz="500" dirty="0">
                <a:latin typeface="ＭＳ Ｐゴシック" panose="020B0600070205080204" pitchFamily="50" charset="-128"/>
              </a:endParaRPr>
            </a:p>
            <a:p>
              <a:pPr eaLnBrk="1" fontAlgn="t" hangingPunct="1">
                <a:spcBef>
                  <a:spcPct val="0"/>
                </a:spcBef>
                <a:buFont typeface="Arial" panose="020B0604020202020204" pitchFamily="34" charset="0"/>
                <a:buNone/>
              </a:pPr>
              <a:r>
                <a:rPr lang="ja-JP" altLang="en-US" sz="500" dirty="0">
                  <a:latin typeface="ＭＳ Ｐゴシック" panose="020B0600070205080204" pitchFamily="50" charset="-128"/>
                </a:rPr>
                <a:t>（ほんのり </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r>
                <a:rPr lang="en-US" altLang="ja-JP" sz="500" dirty="0">
                  <a:solidFill>
                    <a:srgbClr val="171000"/>
                  </a:solidFill>
                  <a:latin typeface="ＭＳ Ｐゴシック" panose="020B0600070205080204" pitchFamily="50" charset="-128"/>
                </a:rPr>
                <a:t> </a:t>
              </a:r>
              <a:endParaRPr lang="ja-JP" altLang="en-US" sz="500" dirty="0">
                <a:latin typeface="ＭＳ Ｐゴシック" panose="020B0600070205080204" pitchFamily="50" charset="-128"/>
              </a:endParaRPr>
            </a:p>
            <a:p>
              <a:pPr eaLnBrk="1" fontAlgn="t" hangingPunct="1">
                <a:spcBef>
                  <a:spcPct val="0"/>
                </a:spcBef>
                <a:buFontTx/>
                <a:buNone/>
              </a:pPr>
              <a:endParaRPr lang="ja-JP" altLang="ja-JP" sz="500" dirty="0">
                <a:latin typeface="ＭＳ Ｐゴシック" panose="020B0600070205080204" pitchFamily="50" charset="-128"/>
              </a:endParaRPr>
            </a:p>
          </p:txBody>
        </p:sp>
        <p:pic>
          <p:nvPicPr>
            <p:cNvPr id="125" name="図 1052">
              <a:extLst>
                <a:ext uri="{FF2B5EF4-FFF2-40B4-BE49-F238E27FC236}">
                  <a16:creationId xmlns:a16="http://schemas.microsoft.com/office/drawing/2014/main" id="{61452846-ADE6-CCF6-9380-36DAA3AB4EF6}"/>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007583" y="3536480"/>
              <a:ext cx="496894" cy="23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6" name="グループ化 242">
            <a:extLst>
              <a:ext uri="{FF2B5EF4-FFF2-40B4-BE49-F238E27FC236}">
                <a16:creationId xmlns:a16="http://schemas.microsoft.com/office/drawing/2014/main" id="{9F8001A3-EB6F-E3CF-2CAD-F627A4A8D7EA}"/>
              </a:ext>
            </a:extLst>
          </p:cNvPr>
          <p:cNvGrpSpPr>
            <a:grpSpLocks/>
          </p:cNvGrpSpPr>
          <p:nvPr/>
        </p:nvGrpSpPr>
        <p:grpSpPr bwMode="auto">
          <a:xfrm>
            <a:off x="7649714" y="3531192"/>
            <a:ext cx="620712" cy="531202"/>
            <a:chOff x="5462118" y="2549023"/>
            <a:chExt cx="391217" cy="334673"/>
          </a:xfrm>
        </p:grpSpPr>
        <p:sp>
          <p:nvSpPr>
            <p:cNvPr id="127" name="object 175">
              <a:extLst>
                <a:ext uri="{FF2B5EF4-FFF2-40B4-BE49-F238E27FC236}">
                  <a16:creationId xmlns:a16="http://schemas.microsoft.com/office/drawing/2014/main" id="{D1CD7C6E-C3B5-E84F-4622-C1513CD2F2A1}"/>
                </a:ext>
              </a:extLst>
            </p:cNvPr>
            <p:cNvSpPr txBox="1">
              <a:spLocks noChangeArrowheads="1"/>
            </p:cNvSpPr>
            <p:nvPr/>
          </p:nvSpPr>
          <p:spPr bwMode="auto">
            <a:xfrm>
              <a:off x="5462118" y="2738265"/>
              <a:ext cx="391217" cy="145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500" dirty="0">
                  <a:solidFill>
                    <a:srgbClr val="171000"/>
                  </a:solidFill>
                  <a:latin typeface="ＭＳ Ｐゴシック" panose="020B0600070205080204" pitchFamily="50" charset="-128"/>
                </a:rPr>
                <a:t>DZ/</a:t>
              </a:r>
              <a:r>
                <a:rPr lang="ja-JP" altLang="en-US" sz="500" dirty="0">
                  <a:solidFill>
                    <a:srgbClr val="171000"/>
                  </a:solidFill>
                  <a:latin typeface="ＭＳ Ｐゴシック" panose="020B0600070205080204" pitchFamily="50" charset="-128"/>
                </a:rPr>
                <a:t>ウォルナット</a:t>
              </a:r>
              <a:r>
                <a:rPr lang="en-US" altLang="ja-JP" sz="500" dirty="0">
                  <a:solidFill>
                    <a:srgbClr val="171000"/>
                  </a:solidFill>
                  <a:latin typeface="ＭＳ Ｐゴシック" panose="020B0600070205080204" pitchFamily="50" charset="-128"/>
                </a:rPr>
                <a:t>F</a:t>
              </a:r>
            </a:p>
            <a:p>
              <a:pPr eaLnBrk="1" hangingPunct="1">
                <a:spcBef>
                  <a:spcPct val="0"/>
                </a:spcBef>
                <a:buFont typeface="Arial" panose="020B0604020202020204" pitchFamily="34" charset="0"/>
                <a:buNone/>
              </a:pPr>
              <a:r>
                <a:rPr lang="ja-JP" altLang="en-US" sz="500" dirty="0">
                  <a:latin typeface="ＭＳ Ｐゴシック" panose="020B0600070205080204" pitchFamily="50" charset="-128"/>
                </a:rPr>
                <a:t>（ほんのり </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r>
                <a:rPr lang="en-US" altLang="ja-JP" sz="500" dirty="0">
                  <a:solidFill>
                    <a:srgbClr val="171000"/>
                  </a:solidFill>
                  <a:latin typeface="ＭＳ Ｐゴシック" panose="020B0600070205080204" pitchFamily="50" charset="-128"/>
                </a:rPr>
                <a:t> </a:t>
              </a:r>
              <a:endParaRPr lang="ja-JP" altLang="en-US" sz="500" dirty="0">
                <a:latin typeface="ＭＳ Ｐゴシック" panose="020B0600070205080204" pitchFamily="50" charset="-128"/>
              </a:endParaRPr>
            </a:p>
            <a:p>
              <a:pPr eaLnBrk="1" hangingPunct="1">
                <a:spcBef>
                  <a:spcPct val="0"/>
                </a:spcBef>
                <a:buFontTx/>
                <a:buNone/>
              </a:pPr>
              <a:endParaRPr lang="en-US" altLang="ja-JP" sz="500" dirty="0">
                <a:latin typeface="ＭＳ Ｐゴシック" panose="020B0600070205080204" pitchFamily="50" charset="-128"/>
              </a:endParaRPr>
            </a:p>
          </p:txBody>
        </p:sp>
        <p:pic>
          <p:nvPicPr>
            <p:cNvPr id="128" name="図 1053">
              <a:extLst>
                <a:ext uri="{FF2B5EF4-FFF2-40B4-BE49-F238E27FC236}">
                  <a16:creationId xmlns:a16="http://schemas.microsoft.com/office/drawing/2014/main" id="{D5ACA8BA-A23C-EE0D-5293-B74EDF27B8D8}"/>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464350" y="2549023"/>
              <a:ext cx="384153" cy="18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8" name="グループ化 246">
            <a:extLst>
              <a:ext uri="{FF2B5EF4-FFF2-40B4-BE49-F238E27FC236}">
                <a16:creationId xmlns:a16="http://schemas.microsoft.com/office/drawing/2014/main" id="{8132092C-3278-5CE3-B479-E40FCC83E74C}"/>
              </a:ext>
            </a:extLst>
          </p:cNvPr>
          <p:cNvGrpSpPr>
            <a:grpSpLocks/>
          </p:cNvGrpSpPr>
          <p:nvPr/>
        </p:nvGrpSpPr>
        <p:grpSpPr bwMode="auto">
          <a:xfrm>
            <a:off x="5298954" y="2930954"/>
            <a:ext cx="733425" cy="494167"/>
            <a:chOff x="5839363" y="2552575"/>
            <a:chExt cx="455914" cy="307568"/>
          </a:xfrm>
        </p:grpSpPr>
        <p:sp>
          <p:nvSpPr>
            <p:cNvPr id="139" name="正方形/長方形 229">
              <a:extLst>
                <a:ext uri="{FF2B5EF4-FFF2-40B4-BE49-F238E27FC236}">
                  <a16:creationId xmlns:a16="http://schemas.microsoft.com/office/drawing/2014/main" id="{F53066BA-7345-63F4-8A1A-9727023018D7}"/>
                </a:ext>
              </a:extLst>
            </p:cNvPr>
            <p:cNvSpPr>
              <a:spLocks noChangeArrowheads="1"/>
            </p:cNvSpPr>
            <p:nvPr/>
          </p:nvSpPr>
          <p:spPr bwMode="auto">
            <a:xfrm>
              <a:off x="5839363" y="2727056"/>
              <a:ext cx="455914" cy="13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fontAlgn="t" hangingPunct="1">
                <a:spcBef>
                  <a:spcPct val="0"/>
                </a:spcBef>
                <a:buFontTx/>
                <a:buNone/>
              </a:pPr>
              <a:r>
                <a:rPr lang="ja-JP" altLang="ja-JP" sz="500" dirty="0">
                  <a:latin typeface="ＭＳ Ｐゴシック" panose="020B0600070205080204" pitchFamily="50" charset="-128"/>
                </a:rPr>
                <a:t>D</a:t>
              </a:r>
              <a:r>
                <a:rPr lang="en-US" altLang="ja-JP" sz="500" dirty="0">
                  <a:latin typeface="ＭＳ Ｐゴシック" panose="020B0600070205080204" pitchFamily="50" charset="-128"/>
                </a:rPr>
                <a:t>W</a:t>
              </a:r>
              <a:r>
                <a:rPr lang="ja-JP" altLang="ja-JP" sz="500" dirty="0">
                  <a:latin typeface="ＭＳ Ｐゴシック" panose="020B0600070205080204" pitchFamily="50" charset="-128"/>
                </a:rPr>
                <a:t>/</a:t>
              </a:r>
              <a:r>
                <a:rPr lang="ja-JP" altLang="en-US" sz="500" dirty="0">
                  <a:latin typeface="ＭＳ Ｐゴシック" panose="020B0600070205080204" pitchFamily="50" charset="-128"/>
                </a:rPr>
                <a:t>ホワイトペイント</a:t>
              </a:r>
              <a:r>
                <a:rPr lang="ja-JP" altLang="ja-JP" sz="500" dirty="0">
                  <a:latin typeface="ＭＳ Ｐゴシック" panose="020B0600070205080204" pitchFamily="50" charset="-128"/>
                </a:rPr>
                <a:t>F</a:t>
              </a:r>
              <a:endParaRPr lang="en-US" altLang="ja-JP" sz="500" dirty="0">
                <a:latin typeface="ＭＳ Ｐゴシック" panose="020B0600070205080204" pitchFamily="50" charset="-128"/>
              </a:endParaRPr>
            </a:p>
            <a:p>
              <a:pPr eaLnBrk="1" fontAlgn="t" hangingPunct="1">
                <a:spcBef>
                  <a:spcPct val="0"/>
                </a:spcBef>
                <a:buFontTx/>
                <a:buNone/>
              </a:pPr>
              <a:r>
                <a:rPr lang="ja-JP" altLang="en-US" sz="500" dirty="0">
                  <a:latin typeface="ＭＳ Ｐゴシック" panose="020B0600070205080204" pitchFamily="50" charset="-128"/>
                </a:rPr>
                <a:t>（しっかり </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endParaRPr lang="ja-JP" altLang="ja-JP" sz="500" dirty="0">
                <a:latin typeface="ＭＳ Ｐゴシック" panose="020B0600070205080204" pitchFamily="50" charset="-128"/>
              </a:endParaRPr>
            </a:p>
          </p:txBody>
        </p:sp>
        <p:pic>
          <p:nvPicPr>
            <p:cNvPr id="140" name="図 129">
              <a:extLst>
                <a:ext uri="{FF2B5EF4-FFF2-40B4-BE49-F238E27FC236}">
                  <a16:creationId xmlns:a16="http://schemas.microsoft.com/office/drawing/2014/main" id="{9C09AA6A-0C5B-12F9-CCF9-A005307C38A7}"/>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873292" y="2552575"/>
              <a:ext cx="383936" cy="179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1" name="グループ化 247">
            <a:extLst>
              <a:ext uri="{FF2B5EF4-FFF2-40B4-BE49-F238E27FC236}">
                <a16:creationId xmlns:a16="http://schemas.microsoft.com/office/drawing/2014/main" id="{BCCA32E0-37C3-AF32-B441-68F49EFAF8E9}"/>
              </a:ext>
            </a:extLst>
          </p:cNvPr>
          <p:cNvGrpSpPr>
            <a:grpSpLocks/>
          </p:cNvGrpSpPr>
          <p:nvPr/>
        </p:nvGrpSpPr>
        <p:grpSpPr bwMode="auto">
          <a:xfrm>
            <a:off x="6871866" y="2932540"/>
            <a:ext cx="804862" cy="488194"/>
            <a:chOff x="5866268" y="2920980"/>
            <a:chExt cx="701560" cy="426861"/>
          </a:xfrm>
        </p:grpSpPr>
        <p:sp>
          <p:nvSpPr>
            <p:cNvPr id="142" name="正方形/長方形 230">
              <a:extLst>
                <a:ext uri="{FF2B5EF4-FFF2-40B4-BE49-F238E27FC236}">
                  <a16:creationId xmlns:a16="http://schemas.microsoft.com/office/drawing/2014/main" id="{240893AB-9FDF-68C5-040A-754718443D46}"/>
                </a:ext>
              </a:extLst>
            </p:cNvPr>
            <p:cNvSpPr>
              <a:spLocks noChangeArrowheads="1"/>
            </p:cNvSpPr>
            <p:nvPr/>
          </p:nvSpPr>
          <p:spPr bwMode="auto">
            <a:xfrm>
              <a:off x="5866268" y="3160875"/>
              <a:ext cx="701560" cy="186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fontAlgn="t" hangingPunct="1">
                <a:spcBef>
                  <a:spcPct val="0"/>
                </a:spcBef>
                <a:buFontTx/>
                <a:buNone/>
              </a:pPr>
              <a:r>
                <a:rPr lang="ja-JP" altLang="ja-JP" sz="500" dirty="0">
                  <a:latin typeface="ＭＳ Ｐゴシック" panose="020B0600070205080204" pitchFamily="50" charset="-128"/>
                </a:rPr>
                <a:t>D</a:t>
              </a:r>
              <a:r>
                <a:rPr lang="en-US" altLang="ja-JP" sz="500" dirty="0">
                  <a:latin typeface="ＭＳ Ｐゴシック" panose="020B0600070205080204" pitchFamily="50" charset="-128"/>
                </a:rPr>
                <a:t>X</a:t>
              </a:r>
              <a:r>
                <a:rPr lang="ja-JP" altLang="ja-JP" sz="500" dirty="0">
                  <a:latin typeface="ＭＳ Ｐゴシック" panose="020B0600070205080204" pitchFamily="50" charset="-128"/>
                </a:rPr>
                <a:t>/</a:t>
              </a:r>
              <a:r>
                <a:rPr lang="ja-JP" altLang="en-US" sz="500" dirty="0">
                  <a:latin typeface="ＭＳ Ｐゴシック" panose="020B0600070205080204" pitchFamily="50" charset="-128"/>
                </a:rPr>
                <a:t>チェスナット</a:t>
              </a:r>
              <a:r>
                <a:rPr lang="ja-JP" altLang="ja-JP" sz="500" dirty="0">
                  <a:latin typeface="ＭＳ Ｐゴシック" panose="020B0600070205080204" pitchFamily="50" charset="-128"/>
                </a:rPr>
                <a:t>F</a:t>
              </a:r>
              <a:endParaRPr lang="en-US" altLang="ja-JP" sz="500" dirty="0">
                <a:latin typeface="ＭＳ Ｐゴシック" panose="020B0600070205080204" pitchFamily="50" charset="-128"/>
              </a:endParaRPr>
            </a:p>
            <a:p>
              <a:pPr eaLnBrk="1" fontAlgn="t" hangingPunct="1">
                <a:spcBef>
                  <a:spcPct val="0"/>
                </a:spcBef>
                <a:buFont typeface="Arial" panose="020B0604020202020204" pitchFamily="34" charset="0"/>
                <a:buNone/>
              </a:pPr>
              <a:r>
                <a:rPr lang="ja-JP" altLang="en-US" sz="500" dirty="0">
                  <a:latin typeface="ＭＳ Ｐゴシック" panose="020B0600070205080204" pitchFamily="50" charset="-128"/>
                </a:rPr>
                <a:t>（しっかり </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endParaRPr lang="ja-JP" altLang="ja-JP" sz="500" dirty="0">
                <a:latin typeface="ＭＳ Ｐゴシック" panose="020B0600070205080204" pitchFamily="50" charset="-128"/>
              </a:endParaRPr>
            </a:p>
          </p:txBody>
        </p:sp>
        <p:pic>
          <p:nvPicPr>
            <p:cNvPr id="143" name="図 130">
              <a:extLst>
                <a:ext uri="{FF2B5EF4-FFF2-40B4-BE49-F238E27FC236}">
                  <a16:creationId xmlns:a16="http://schemas.microsoft.com/office/drawing/2014/main" id="{8E31628C-ED8F-3AF8-609A-84C4CBC66B00}"/>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910961" y="2920980"/>
              <a:ext cx="535684" cy="25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0" name="正方形/長方形 159">
            <a:extLst>
              <a:ext uri="{FF2B5EF4-FFF2-40B4-BE49-F238E27FC236}">
                <a16:creationId xmlns:a16="http://schemas.microsoft.com/office/drawing/2014/main" id="{D2A20171-7E1F-0CFC-013D-E52FF0F12595}"/>
              </a:ext>
            </a:extLst>
          </p:cNvPr>
          <p:cNvSpPr/>
          <p:nvPr/>
        </p:nvSpPr>
        <p:spPr>
          <a:xfrm>
            <a:off x="176476" y="3496692"/>
            <a:ext cx="2746984" cy="400110"/>
          </a:xfrm>
          <a:prstGeom prst="rect">
            <a:avLst/>
          </a:prstGeom>
        </p:spPr>
        <p:txBody>
          <a:bodyPr wrap="square">
            <a:spAutoFit/>
          </a:bodyPr>
          <a:lstStyle/>
          <a:p>
            <a:pPr eaLnBrk="1" fontAlgn="auto" hangingPunct="1">
              <a:spcBef>
                <a:spcPts val="0"/>
              </a:spcBef>
              <a:spcAft>
                <a:spcPts val="0"/>
              </a:spcAft>
              <a:defRPr/>
            </a:pPr>
            <a:r>
              <a:rPr lang="ja-JP" altLang="en-US" sz="1000" spc="-10" dirty="0">
                <a:solidFill>
                  <a:schemeClr val="bg1"/>
                </a:solidFill>
                <a:latin typeface="HGP明朝B" panose="02020800000000000000" pitchFamily="18" charset="-128"/>
                <a:ea typeface="HGP明朝B" panose="02020800000000000000" pitchFamily="18" charset="-128"/>
              </a:rPr>
              <a:t>最新トレンドとデザイン重視の色柄をラインアップ。</a:t>
            </a:r>
            <a:endParaRPr lang="en-US" altLang="ja-JP" sz="1000" spc="-10" dirty="0">
              <a:solidFill>
                <a:schemeClr val="bg1"/>
              </a:solidFill>
              <a:latin typeface="HGP明朝B" panose="02020800000000000000" pitchFamily="18" charset="-128"/>
              <a:ea typeface="HGP明朝B" panose="02020800000000000000" pitchFamily="18" charset="-128"/>
            </a:endParaRPr>
          </a:p>
          <a:p>
            <a:pPr eaLnBrk="1" fontAlgn="auto" hangingPunct="1">
              <a:spcBef>
                <a:spcPts val="0"/>
              </a:spcBef>
              <a:spcAft>
                <a:spcPts val="0"/>
              </a:spcAft>
              <a:defRPr/>
            </a:pPr>
            <a:r>
              <a:rPr lang="ja-JP" altLang="en-US" sz="1000" spc="-10" dirty="0">
                <a:solidFill>
                  <a:schemeClr val="bg1"/>
                </a:solidFill>
                <a:latin typeface="HGP明朝B" panose="02020800000000000000" pitchFamily="18" charset="-128"/>
                <a:ea typeface="HGP明朝B" panose="02020800000000000000" pitchFamily="18" charset="-128"/>
              </a:rPr>
              <a:t>個性的でこだわりのある空間を演出します。</a:t>
            </a:r>
            <a:endParaRPr lang="en-US" altLang="ja-JP" sz="1000" spc="-10" dirty="0">
              <a:solidFill>
                <a:schemeClr val="bg1"/>
              </a:solidFill>
              <a:latin typeface="HGP明朝B" panose="02020800000000000000" pitchFamily="18" charset="-128"/>
              <a:ea typeface="HGP明朝B" panose="02020800000000000000" pitchFamily="18" charset="-128"/>
            </a:endParaRPr>
          </a:p>
        </p:txBody>
      </p:sp>
      <p:grpSp>
        <p:nvGrpSpPr>
          <p:cNvPr id="171" name="グループ化 170">
            <a:extLst>
              <a:ext uri="{FF2B5EF4-FFF2-40B4-BE49-F238E27FC236}">
                <a16:creationId xmlns:a16="http://schemas.microsoft.com/office/drawing/2014/main" id="{82A67828-3FC1-4423-0D96-E7E814015C14}"/>
              </a:ext>
            </a:extLst>
          </p:cNvPr>
          <p:cNvGrpSpPr>
            <a:grpSpLocks/>
          </p:cNvGrpSpPr>
          <p:nvPr/>
        </p:nvGrpSpPr>
        <p:grpSpPr bwMode="auto">
          <a:xfrm>
            <a:off x="9042775" y="2934733"/>
            <a:ext cx="684816" cy="486001"/>
            <a:chOff x="4271170" y="2396151"/>
            <a:chExt cx="426202" cy="302181"/>
          </a:xfrm>
        </p:grpSpPr>
        <p:sp>
          <p:nvSpPr>
            <p:cNvPr id="172" name="正方形/長方形 218">
              <a:extLst>
                <a:ext uri="{FF2B5EF4-FFF2-40B4-BE49-F238E27FC236}">
                  <a16:creationId xmlns:a16="http://schemas.microsoft.com/office/drawing/2014/main" id="{00C96AB0-E667-627D-ABAA-676CFC0AB2F0}"/>
                </a:ext>
              </a:extLst>
            </p:cNvPr>
            <p:cNvSpPr>
              <a:spLocks noChangeArrowheads="1"/>
            </p:cNvSpPr>
            <p:nvPr/>
          </p:nvSpPr>
          <p:spPr bwMode="auto">
            <a:xfrm>
              <a:off x="4271170" y="2565379"/>
              <a:ext cx="411815" cy="132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500">
                  <a:solidFill>
                    <a:srgbClr val="171000"/>
                  </a:solidFill>
                  <a:latin typeface="ＭＳ Ｐゴシック" panose="020B0600070205080204" pitchFamily="50" charset="-128"/>
                </a:rPr>
                <a:t>D2/</a:t>
              </a:r>
              <a:r>
                <a:rPr lang="ja-JP" altLang="en-US" sz="500">
                  <a:solidFill>
                    <a:srgbClr val="171000"/>
                  </a:solidFill>
                  <a:latin typeface="ＭＳ Ｐゴシック" panose="020B0600070205080204" pitchFamily="50" charset="-128"/>
                </a:rPr>
                <a:t>メープル</a:t>
              </a:r>
              <a:r>
                <a:rPr lang="en-US" altLang="ja-JP" sz="500">
                  <a:solidFill>
                    <a:srgbClr val="171000"/>
                  </a:solidFill>
                  <a:latin typeface="ＭＳ Ｐゴシック" panose="020B0600070205080204" pitchFamily="50" charset="-128"/>
                </a:rPr>
                <a:t>F</a:t>
              </a:r>
            </a:p>
            <a:p>
              <a:pPr eaLnBrk="1" hangingPunct="1">
                <a:spcBef>
                  <a:spcPct val="0"/>
                </a:spcBef>
                <a:buFont typeface="Arial" panose="020B0604020202020204" pitchFamily="34" charset="0"/>
                <a:buNone/>
              </a:pPr>
              <a:r>
                <a:rPr lang="ja-JP" altLang="en-US" sz="500">
                  <a:latin typeface="ＭＳ Ｐゴシック" panose="020B0600070205080204" pitchFamily="50" charset="-128"/>
                </a:rPr>
                <a:t>（さらっと </a:t>
              </a:r>
              <a:r>
                <a:rPr lang="en-US" altLang="ja-JP" sz="500">
                  <a:latin typeface="ＭＳ Ｐゴシック" panose="020B0600070205080204" pitchFamily="50" charset="-128"/>
                </a:rPr>
                <a:t>Foot feel</a:t>
              </a:r>
              <a:r>
                <a:rPr lang="ja-JP" altLang="en-US" sz="500">
                  <a:latin typeface="ＭＳ Ｐゴシック" panose="020B0600070205080204" pitchFamily="50" charset="-128"/>
                </a:rPr>
                <a:t>）</a:t>
              </a:r>
              <a:r>
                <a:rPr lang="en-US" altLang="ja-JP" sz="500">
                  <a:solidFill>
                    <a:srgbClr val="171000"/>
                  </a:solidFill>
                  <a:latin typeface="ＭＳ Ｐゴシック" panose="020B0600070205080204" pitchFamily="50" charset="-128"/>
                </a:rPr>
                <a:t> </a:t>
              </a:r>
              <a:endParaRPr lang="ja-JP" altLang="en-US" sz="500">
                <a:latin typeface="ＭＳ Ｐゴシック" panose="020B0600070205080204" pitchFamily="50" charset="-128"/>
              </a:endParaRPr>
            </a:p>
          </p:txBody>
        </p:sp>
        <p:pic>
          <p:nvPicPr>
            <p:cNvPr id="173" name="図 191">
              <a:extLst>
                <a:ext uri="{FF2B5EF4-FFF2-40B4-BE49-F238E27FC236}">
                  <a16:creationId xmlns:a16="http://schemas.microsoft.com/office/drawing/2014/main" id="{003F7816-AE17-881B-6A20-1D5F1AC72EA9}"/>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314220" y="2396151"/>
              <a:ext cx="383152" cy="181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69" name="図 22">
            <a:extLst>
              <a:ext uri="{FF2B5EF4-FFF2-40B4-BE49-F238E27FC236}">
                <a16:creationId xmlns:a16="http://schemas.microsoft.com/office/drawing/2014/main" id="{C9D11550-BB68-ECBF-5C68-95BC3E2B19A4}"/>
              </a:ext>
            </a:extLst>
          </p:cNvPr>
          <p:cNvPicPr>
            <a:picLocks noChangeAspect="1"/>
          </p:cNvPicPr>
          <p:nvPr/>
        </p:nvPicPr>
        <p:blipFill rotWithShape="1">
          <a:blip r:embed="rId12">
            <a:extLst>
              <a:ext uri="{28A0092B-C50C-407E-A947-70E740481C1C}">
                <a14:useLocalDpi xmlns:a14="http://schemas.microsoft.com/office/drawing/2010/main" val="0"/>
              </a:ext>
            </a:extLst>
          </a:blip>
          <a:srcRect r="3532" b="23863"/>
          <a:stretch/>
        </p:blipFill>
        <p:spPr bwMode="auto">
          <a:xfrm>
            <a:off x="9536821" y="5154337"/>
            <a:ext cx="934090" cy="96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0" name="bk object 77">
            <a:extLst>
              <a:ext uri="{FF2B5EF4-FFF2-40B4-BE49-F238E27FC236}">
                <a16:creationId xmlns:a16="http://schemas.microsoft.com/office/drawing/2014/main" id="{2E0CE088-8292-57B8-DCE9-30D299BAC259}"/>
              </a:ext>
            </a:extLst>
          </p:cNvPr>
          <p:cNvSpPr>
            <a:spLocks/>
          </p:cNvSpPr>
          <p:nvPr/>
        </p:nvSpPr>
        <p:spPr bwMode="auto">
          <a:xfrm>
            <a:off x="5349944" y="4743572"/>
            <a:ext cx="5137446" cy="88900"/>
          </a:xfrm>
          <a:custGeom>
            <a:avLst/>
            <a:gdLst>
              <a:gd name="T0" fmla="*/ 0 w 8280400"/>
              <a:gd name="T1" fmla="*/ 0 h 76941"/>
              <a:gd name="T2" fmla="*/ 1478188 w 8280400"/>
              <a:gd name="T3" fmla="*/ 0 h 76941"/>
              <a:gd name="T4" fmla="*/ 0 60000 65536"/>
              <a:gd name="T5" fmla="*/ 0 60000 65536"/>
            </a:gdLst>
            <a:ahLst/>
            <a:cxnLst>
              <a:cxn ang="T4">
                <a:pos x="T0" y="T1"/>
              </a:cxn>
              <a:cxn ang="T5">
                <a:pos x="T2" y="T3"/>
              </a:cxn>
            </a:cxnLst>
            <a:rect l="0" t="0" r="r" b="b"/>
            <a:pathLst>
              <a:path w="8280400" h="76941">
                <a:moveTo>
                  <a:pt x="0" y="0"/>
                </a:moveTo>
                <a:lnTo>
                  <a:pt x="8280006" y="0"/>
                </a:lnTo>
              </a:path>
            </a:pathLst>
          </a:custGeom>
          <a:noFill/>
          <a:ln w="12700">
            <a:solidFill>
              <a:srgbClr val="818282"/>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271" name="object 50">
            <a:extLst>
              <a:ext uri="{FF2B5EF4-FFF2-40B4-BE49-F238E27FC236}">
                <a16:creationId xmlns:a16="http://schemas.microsoft.com/office/drawing/2014/main" id="{ECF1E171-CD6D-5CA0-7D9E-92E4ACCF617D}"/>
              </a:ext>
            </a:extLst>
          </p:cNvPr>
          <p:cNvSpPr txBox="1"/>
          <p:nvPr/>
        </p:nvSpPr>
        <p:spPr>
          <a:xfrm>
            <a:off x="5337244" y="4379650"/>
            <a:ext cx="4445000" cy="368300"/>
          </a:xfrm>
          <a:prstGeom prst="rect">
            <a:avLst/>
          </a:prstGeom>
        </p:spPr>
        <p:txBody>
          <a:bodyPr lIns="0" tIns="0" rIns="0" bIns="0">
            <a:spAutoFit/>
          </a:bodyPr>
          <a:lstStyle/>
          <a:p>
            <a:pPr marL="8245" eaLnBrk="1" fontAlgn="auto" hangingPunct="1">
              <a:spcBef>
                <a:spcPts val="0"/>
              </a:spcBef>
              <a:spcAft>
                <a:spcPts val="0"/>
              </a:spcAft>
              <a:defRPr/>
            </a:pPr>
            <a:r>
              <a:rPr lang="en-US" altLang="ja-JP" sz="2400" dirty="0">
                <a:solidFill>
                  <a:schemeClr val="tx1">
                    <a:lumMod val="50000"/>
                    <a:lumOff val="50000"/>
                  </a:schemeClr>
                </a:solidFill>
                <a:latin typeface="Century Gothic"/>
                <a:ea typeface="+mn-ea"/>
                <a:cs typeface="Century Gothic"/>
              </a:rPr>
              <a:t>02</a:t>
            </a:r>
            <a:r>
              <a:rPr lang="ja-JP" altLang="en-US" sz="2400" dirty="0">
                <a:solidFill>
                  <a:schemeClr val="tx1">
                    <a:lumMod val="50000"/>
                    <a:lumOff val="50000"/>
                  </a:schemeClr>
                </a:solidFill>
                <a:latin typeface="Century Gothic"/>
                <a:ea typeface="+mn-ea"/>
                <a:cs typeface="Century Gothic"/>
              </a:rPr>
              <a:t>　</a:t>
            </a:r>
            <a:r>
              <a:rPr lang="ja-JP" altLang="en-US" sz="1600" dirty="0">
                <a:solidFill>
                  <a:schemeClr val="tx1">
                    <a:lumMod val="50000"/>
                    <a:lumOff val="50000"/>
                  </a:schemeClr>
                </a:solidFill>
                <a:latin typeface="HG明朝B" panose="02020809000000000000" pitchFamily="17" charset="-128"/>
                <a:ea typeface="HG明朝B" panose="02020809000000000000" pitchFamily="17" charset="-128"/>
                <a:cs typeface="Century Gothic"/>
              </a:rPr>
              <a:t>快適に暮らすための高い性能</a:t>
            </a:r>
            <a:endParaRPr sz="1600" dirty="0">
              <a:solidFill>
                <a:schemeClr val="tx1">
                  <a:lumMod val="50000"/>
                  <a:lumOff val="50000"/>
                </a:schemeClr>
              </a:solidFill>
              <a:latin typeface="HG明朝B" panose="02020809000000000000" pitchFamily="17" charset="-128"/>
              <a:ea typeface="HG明朝B" panose="02020809000000000000" pitchFamily="17" charset="-128"/>
              <a:cs typeface="KozMinPro-Heavy"/>
            </a:endParaRPr>
          </a:p>
        </p:txBody>
      </p:sp>
      <p:sp>
        <p:nvSpPr>
          <p:cNvPr id="272" name="正方形/長方形 271">
            <a:extLst>
              <a:ext uri="{FF2B5EF4-FFF2-40B4-BE49-F238E27FC236}">
                <a16:creationId xmlns:a16="http://schemas.microsoft.com/office/drawing/2014/main" id="{3BBAD5DB-C401-E249-60F8-9F2D5101C8B7}"/>
              </a:ext>
            </a:extLst>
          </p:cNvPr>
          <p:cNvSpPr/>
          <p:nvPr/>
        </p:nvSpPr>
        <p:spPr>
          <a:xfrm>
            <a:off x="5257868" y="4778886"/>
            <a:ext cx="3682931" cy="276999"/>
          </a:xfrm>
          <a:prstGeom prst="rect">
            <a:avLst/>
          </a:prstGeom>
        </p:spPr>
        <p:txBody>
          <a:bodyPr wrap="square">
            <a:spAutoFit/>
          </a:bodyPr>
          <a:lstStyle/>
          <a:p>
            <a:pPr eaLnBrk="1" fontAlgn="auto" hangingPunct="1">
              <a:spcBef>
                <a:spcPts val="0"/>
              </a:spcBef>
              <a:spcAft>
                <a:spcPts val="0"/>
              </a:spcAft>
              <a:defRPr/>
            </a:pPr>
            <a:r>
              <a:rPr lang="ja-JP" altLang="en-US" sz="1200" dirty="0">
                <a:solidFill>
                  <a:schemeClr val="tx1">
                    <a:lumMod val="65000"/>
                    <a:lumOff val="35000"/>
                  </a:schemeClr>
                </a:solidFill>
                <a:latin typeface="HGS明朝B" panose="02020800000000000000" pitchFamily="18" charset="-128"/>
                <a:ea typeface="HGS明朝B" panose="02020800000000000000" pitchFamily="18" charset="-128"/>
              </a:rPr>
              <a:t>優れたお手入れ性と、耐キャスター仕様</a:t>
            </a:r>
            <a:endParaRPr lang="en-US" altLang="ja-JP" sz="1200" dirty="0">
              <a:solidFill>
                <a:schemeClr val="tx1">
                  <a:lumMod val="65000"/>
                  <a:lumOff val="35000"/>
                </a:schemeClr>
              </a:solidFill>
              <a:latin typeface="HGS明朝B" panose="02020800000000000000" pitchFamily="18" charset="-128"/>
              <a:ea typeface="HGS明朝B" panose="02020800000000000000" pitchFamily="18" charset="-128"/>
            </a:endParaRPr>
          </a:p>
        </p:txBody>
      </p:sp>
      <p:sp>
        <p:nvSpPr>
          <p:cNvPr id="273" name="正方形/長方形 272">
            <a:extLst>
              <a:ext uri="{FF2B5EF4-FFF2-40B4-BE49-F238E27FC236}">
                <a16:creationId xmlns:a16="http://schemas.microsoft.com/office/drawing/2014/main" id="{41AE19F9-7B97-B63F-C78A-2D2957D94BC1}"/>
              </a:ext>
            </a:extLst>
          </p:cNvPr>
          <p:cNvSpPr/>
          <p:nvPr/>
        </p:nvSpPr>
        <p:spPr>
          <a:xfrm>
            <a:off x="5239345" y="5055211"/>
            <a:ext cx="3169967" cy="846386"/>
          </a:xfrm>
          <a:prstGeom prst="rect">
            <a:avLst/>
          </a:prstGeom>
        </p:spPr>
        <p:txBody>
          <a:bodyPr wrap="square">
            <a:spAutoFit/>
          </a:bodyPr>
          <a:lstStyle/>
          <a:p>
            <a:pPr eaLnBrk="1" fontAlgn="auto" hangingPunct="1">
              <a:spcBef>
                <a:spcPts val="0"/>
              </a:spcBef>
              <a:spcAft>
                <a:spcPts val="0"/>
              </a:spcAft>
              <a:defRPr/>
            </a:pPr>
            <a:r>
              <a:rPr lang="ja-JP" altLang="en-US" sz="900" dirty="0">
                <a:latin typeface="+mn-lt"/>
                <a:ea typeface="+mn-ea"/>
              </a:rPr>
              <a:t>フットフィール仕上げは、表面に立体感を感じる仕上げですが、微細な凹凸で本物の木肌を表現していますので、汚れが入りにくく、お手入れ性は従来通りに優れています。</a:t>
            </a:r>
            <a:endParaRPr lang="en-US" altLang="ja-JP" sz="900" dirty="0">
              <a:latin typeface="+mn-lt"/>
              <a:ea typeface="+mn-ea"/>
            </a:endParaRPr>
          </a:p>
          <a:p>
            <a:pPr eaLnBrk="1" fontAlgn="auto" hangingPunct="1">
              <a:spcBef>
                <a:spcPts val="0"/>
              </a:spcBef>
              <a:spcAft>
                <a:spcPts val="0"/>
              </a:spcAft>
              <a:defRPr/>
            </a:pPr>
            <a:r>
              <a:rPr lang="ja-JP" altLang="en-US" sz="1100" dirty="0">
                <a:latin typeface="+mn-lt"/>
                <a:ea typeface="+mn-ea"/>
              </a:rPr>
              <a:t>また、表面に特殊処理をほどこしていますので、</a:t>
            </a:r>
            <a:endParaRPr lang="en-US" altLang="ja-JP" sz="1100" dirty="0">
              <a:latin typeface="+mn-lt"/>
              <a:ea typeface="+mn-ea"/>
            </a:endParaRPr>
          </a:p>
          <a:p>
            <a:pPr eaLnBrk="1" fontAlgn="auto" hangingPunct="1">
              <a:spcBef>
                <a:spcPts val="0"/>
              </a:spcBef>
              <a:spcAft>
                <a:spcPts val="0"/>
              </a:spcAft>
              <a:defRPr/>
            </a:pPr>
            <a:r>
              <a:rPr lang="ja-JP" altLang="en-US" sz="1100" dirty="0">
                <a:latin typeface="+mn-lt"/>
                <a:ea typeface="+mn-ea"/>
              </a:rPr>
              <a:t>面倒なワックスがけの必要はありません。</a:t>
            </a:r>
            <a:endParaRPr lang="en-US" altLang="ja-JP" sz="1100" dirty="0">
              <a:latin typeface="+mn-lt"/>
              <a:ea typeface="+mn-ea"/>
            </a:endParaRPr>
          </a:p>
        </p:txBody>
      </p:sp>
      <p:sp>
        <p:nvSpPr>
          <p:cNvPr id="274" name="正方形/長方形 273">
            <a:extLst>
              <a:ext uri="{FF2B5EF4-FFF2-40B4-BE49-F238E27FC236}">
                <a16:creationId xmlns:a16="http://schemas.microsoft.com/office/drawing/2014/main" id="{4969E35A-3053-97FE-1534-951BF0BD25CB}"/>
              </a:ext>
            </a:extLst>
          </p:cNvPr>
          <p:cNvSpPr/>
          <p:nvPr/>
        </p:nvSpPr>
        <p:spPr>
          <a:xfrm>
            <a:off x="5224342" y="5963933"/>
            <a:ext cx="3845685" cy="400110"/>
          </a:xfrm>
          <a:prstGeom prst="rect">
            <a:avLst/>
          </a:prstGeom>
        </p:spPr>
        <p:txBody>
          <a:bodyPr wrap="square">
            <a:spAutoFit/>
          </a:bodyPr>
          <a:lstStyle/>
          <a:p>
            <a:pPr eaLnBrk="1" fontAlgn="auto" hangingPunct="1">
              <a:spcBef>
                <a:spcPts val="0"/>
              </a:spcBef>
              <a:spcAft>
                <a:spcPts val="0"/>
              </a:spcAft>
              <a:defRPr/>
            </a:pPr>
            <a:r>
              <a:rPr lang="ja-JP" altLang="en-US" sz="1000" dirty="0">
                <a:latin typeface="+mn-lt"/>
                <a:ea typeface="+mn-ea"/>
              </a:rPr>
              <a:t>物の落下やキャスター付き家具などによるキズの深さを軽減し、</a:t>
            </a:r>
            <a:endParaRPr lang="en-US" altLang="ja-JP" sz="1000" dirty="0">
              <a:latin typeface="+mn-lt"/>
              <a:ea typeface="+mn-ea"/>
            </a:endParaRPr>
          </a:p>
          <a:p>
            <a:pPr eaLnBrk="1" fontAlgn="auto" hangingPunct="1">
              <a:spcBef>
                <a:spcPts val="0"/>
              </a:spcBef>
              <a:spcAft>
                <a:spcPts val="0"/>
              </a:spcAft>
              <a:defRPr/>
            </a:pPr>
            <a:r>
              <a:rPr lang="ja-JP" altLang="en-US" sz="1000" dirty="0">
                <a:latin typeface="+mn-lt"/>
                <a:ea typeface="+mn-ea"/>
              </a:rPr>
              <a:t>目立ちにくくします。車イスなどを利用されるお部屋にもおすすめです。</a:t>
            </a:r>
            <a:endParaRPr lang="ja-JP" altLang="en-US" sz="1000" dirty="0">
              <a:latin typeface="+mn-ea"/>
              <a:ea typeface="+mn-ea"/>
            </a:endParaRPr>
          </a:p>
        </p:txBody>
      </p:sp>
      <p:sp>
        <p:nvSpPr>
          <p:cNvPr id="275" name="正方形/長方形 274">
            <a:extLst>
              <a:ext uri="{FF2B5EF4-FFF2-40B4-BE49-F238E27FC236}">
                <a16:creationId xmlns:a16="http://schemas.microsoft.com/office/drawing/2014/main" id="{D5CED8E0-E027-064F-C5C2-C64CB060DAED}"/>
              </a:ext>
            </a:extLst>
          </p:cNvPr>
          <p:cNvSpPr/>
          <p:nvPr/>
        </p:nvSpPr>
        <p:spPr>
          <a:xfrm>
            <a:off x="5183255" y="6755929"/>
            <a:ext cx="3770845" cy="307777"/>
          </a:xfrm>
          <a:prstGeom prst="rect">
            <a:avLst/>
          </a:prstGeom>
        </p:spPr>
        <p:txBody>
          <a:bodyPr wrap="square">
            <a:spAutoFit/>
          </a:bodyPr>
          <a:lstStyle/>
          <a:p>
            <a:pPr eaLnBrk="1" fontAlgn="auto" hangingPunct="1">
              <a:spcBef>
                <a:spcPts val="0"/>
              </a:spcBef>
              <a:spcAft>
                <a:spcPts val="0"/>
              </a:spcAft>
              <a:defRPr/>
            </a:pPr>
            <a:r>
              <a:rPr lang="en-US" altLang="ja-JP" sz="700" dirty="0">
                <a:latin typeface="+mn-lt"/>
                <a:ea typeface="+mn-ea"/>
              </a:rPr>
              <a:t>※ </a:t>
            </a:r>
            <a:r>
              <a:rPr lang="ja-JP" altLang="en-US" sz="700" dirty="0">
                <a:latin typeface="+mn-lt"/>
                <a:ea typeface="+mn-ea"/>
              </a:rPr>
              <a:t>傷やへこみがつかないということではありません。過度の荷重にはご注意ください。 </a:t>
            </a:r>
          </a:p>
          <a:p>
            <a:pPr eaLnBrk="1" fontAlgn="auto" hangingPunct="1">
              <a:spcBef>
                <a:spcPts val="0"/>
              </a:spcBef>
              <a:spcAft>
                <a:spcPts val="0"/>
              </a:spcAft>
              <a:defRPr/>
            </a:pPr>
            <a:r>
              <a:rPr lang="ja-JP" altLang="en-US" sz="700" dirty="0">
                <a:latin typeface="+mn-lt"/>
                <a:ea typeface="+mn-ea"/>
              </a:rPr>
              <a:t>　　特に金属製や球形状のキャスターは表面を傷めやすいので、ご使用をお避けください。</a:t>
            </a:r>
            <a:endParaRPr lang="ja-JP" altLang="en-US" sz="700" dirty="0">
              <a:latin typeface="+mn-ea"/>
              <a:ea typeface="+mn-ea"/>
            </a:endParaRPr>
          </a:p>
        </p:txBody>
      </p:sp>
      <p:grpSp>
        <p:nvGrpSpPr>
          <p:cNvPr id="276" name="グループ化 222">
            <a:extLst>
              <a:ext uri="{FF2B5EF4-FFF2-40B4-BE49-F238E27FC236}">
                <a16:creationId xmlns:a16="http://schemas.microsoft.com/office/drawing/2014/main" id="{087EE0B8-2FC8-4379-99D6-46B37C3D2BFA}"/>
              </a:ext>
            </a:extLst>
          </p:cNvPr>
          <p:cNvGrpSpPr>
            <a:grpSpLocks/>
          </p:cNvGrpSpPr>
          <p:nvPr/>
        </p:nvGrpSpPr>
        <p:grpSpPr bwMode="auto">
          <a:xfrm>
            <a:off x="8848425" y="5971630"/>
            <a:ext cx="954088" cy="167664"/>
            <a:chOff x="7288358" y="3635594"/>
            <a:chExt cx="611645" cy="141831"/>
          </a:xfrm>
        </p:grpSpPr>
        <p:sp>
          <p:nvSpPr>
            <p:cNvPr id="277" name="正方形/長方形 276">
              <a:extLst>
                <a:ext uri="{FF2B5EF4-FFF2-40B4-BE49-F238E27FC236}">
                  <a16:creationId xmlns:a16="http://schemas.microsoft.com/office/drawing/2014/main" id="{F31A4392-B19B-02FB-48D9-7C65C6597BF5}"/>
                </a:ext>
              </a:extLst>
            </p:cNvPr>
            <p:cNvSpPr/>
            <p:nvPr/>
          </p:nvSpPr>
          <p:spPr>
            <a:xfrm>
              <a:off x="7288358" y="3639628"/>
              <a:ext cx="611645" cy="128913"/>
            </a:xfrm>
            <a:prstGeom prst="rect">
              <a:avLst/>
            </a:prstGeom>
            <a:solidFill>
              <a:srgbClr val="967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600" dirty="0">
                <a:solidFill>
                  <a:schemeClr val="bg1"/>
                </a:solidFill>
                <a:latin typeface="+mn-ea"/>
              </a:endParaRPr>
            </a:p>
          </p:txBody>
        </p:sp>
        <p:sp>
          <p:nvSpPr>
            <p:cNvPr id="278" name="正方形/長方形 218">
              <a:extLst>
                <a:ext uri="{FF2B5EF4-FFF2-40B4-BE49-F238E27FC236}">
                  <a16:creationId xmlns:a16="http://schemas.microsoft.com/office/drawing/2014/main" id="{A5205B3A-7225-9478-14BE-DFA4B6EB203A}"/>
                </a:ext>
              </a:extLst>
            </p:cNvPr>
            <p:cNvSpPr>
              <a:spLocks noChangeArrowheads="1"/>
            </p:cNvSpPr>
            <p:nvPr/>
          </p:nvSpPr>
          <p:spPr bwMode="auto">
            <a:xfrm>
              <a:off x="7343503" y="3635594"/>
              <a:ext cx="508469" cy="1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solidFill>
                    <a:schemeClr val="bg1"/>
                  </a:solidFill>
                  <a:latin typeface="ＭＳ Ｐゴシック" panose="020B0600070205080204" pitchFamily="50" charset="-128"/>
                </a:rPr>
                <a:t>へこみにも強い！</a:t>
              </a:r>
            </a:p>
          </p:txBody>
        </p:sp>
      </p:grpSp>
      <p:pic>
        <p:nvPicPr>
          <p:cNvPr id="279" name="図 20">
            <a:extLst>
              <a:ext uri="{FF2B5EF4-FFF2-40B4-BE49-F238E27FC236}">
                <a16:creationId xmlns:a16="http://schemas.microsoft.com/office/drawing/2014/main" id="{55287543-D570-E3C9-BA68-FEB95972D0F7}"/>
              </a:ext>
            </a:extLst>
          </p:cNvPr>
          <p:cNvPicPr>
            <a:picLocks noChangeAspect="1"/>
          </p:cNvPicPr>
          <p:nvPr/>
        </p:nvPicPr>
        <p:blipFill>
          <a:blip r:embed="rId13">
            <a:extLst>
              <a:ext uri="{28A0092B-C50C-407E-A947-70E740481C1C}">
                <a14:useLocalDpi xmlns:a14="http://schemas.microsoft.com/office/drawing/2010/main" val="0"/>
              </a:ext>
            </a:extLst>
          </a:blip>
          <a:srcRect t="1057"/>
          <a:stretch>
            <a:fillRect/>
          </a:stretch>
        </p:blipFill>
        <p:spPr bwMode="auto">
          <a:xfrm>
            <a:off x="8475168" y="4889640"/>
            <a:ext cx="1016601" cy="1057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0" name="図 21">
            <a:extLst>
              <a:ext uri="{FF2B5EF4-FFF2-40B4-BE49-F238E27FC236}">
                <a16:creationId xmlns:a16="http://schemas.microsoft.com/office/drawing/2014/main" id="{CFCEFE9C-BD4E-E37A-9378-1EB4AF77A0CE}"/>
              </a:ext>
            </a:extLst>
          </p:cNvPr>
          <p:cNvPicPr>
            <a:picLocks noChangeAspect="1"/>
          </p:cNvPicPr>
          <p:nvPr/>
        </p:nvPicPr>
        <p:blipFill rotWithShape="1">
          <a:blip r:embed="rId14">
            <a:extLst>
              <a:ext uri="{28A0092B-C50C-407E-A947-70E740481C1C}">
                <a14:useLocalDpi xmlns:a14="http://schemas.microsoft.com/office/drawing/2010/main" val="0"/>
              </a:ext>
            </a:extLst>
          </a:blip>
          <a:srcRect b="25463"/>
          <a:stretch/>
        </p:blipFill>
        <p:spPr bwMode="auto">
          <a:xfrm>
            <a:off x="9033801" y="6148698"/>
            <a:ext cx="1022892" cy="969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1" name="グループ化 228">
            <a:extLst>
              <a:ext uri="{FF2B5EF4-FFF2-40B4-BE49-F238E27FC236}">
                <a16:creationId xmlns:a16="http://schemas.microsoft.com/office/drawing/2014/main" id="{E84F0BBE-6DF8-9FF7-722C-B5672374761D}"/>
              </a:ext>
            </a:extLst>
          </p:cNvPr>
          <p:cNvGrpSpPr>
            <a:grpSpLocks/>
          </p:cNvGrpSpPr>
          <p:nvPr/>
        </p:nvGrpSpPr>
        <p:grpSpPr bwMode="auto">
          <a:xfrm>
            <a:off x="9038304" y="4881589"/>
            <a:ext cx="958850" cy="177032"/>
            <a:chOff x="7287138" y="3638279"/>
            <a:chExt cx="612865" cy="149721"/>
          </a:xfrm>
        </p:grpSpPr>
        <p:sp>
          <p:nvSpPr>
            <p:cNvPr id="282" name="正方形/長方形 281">
              <a:extLst>
                <a:ext uri="{FF2B5EF4-FFF2-40B4-BE49-F238E27FC236}">
                  <a16:creationId xmlns:a16="http://schemas.microsoft.com/office/drawing/2014/main" id="{F3A984D4-7FD4-A5FC-8563-52660ECC7671}"/>
                </a:ext>
              </a:extLst>
            </p:cNvPr>
            <p:cNvSpPr/>
            <p:nvPr/>
          </p:nvSpPr>
          <p:spPr>
            <a:xfrm>
              <a:off x="7287138" y="3638279"/>
              <a:ext cx="612865" cy="128889"/>
            </a:xfrm>
            <a:prstGeom prst="rect">
              <a:avLst/>
            </a:prstGeom>
            <a:solidFill>
              <a:srgbClr val="967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600" dirty="0">
                <a:solidFill>
                  <a:schemeClr val="bg1"/>
                </a:solidFill>
                <a:latin typeface="+mn-ea"/>
              </a:endParaRPr>
            </a:p>
          </p:txBody>
        </p:sp>
        <p:sp>
          <p:nvSpPr>
            <p:cNvPr id="283" name="正方形/長方形 218">
              <a:extLst>
                <a:ext uri="{FF2B5EF4-FFF2-40B4-BE49-F238E27FC236}">
                  <a16:creationId xmlns:a16="http://schemas.microsoft.com/office/drawing/2014/main" id="{C049017C-A748-F8AC-34B4-94B5487F1AEF}"/>
                </a:ext>
              </a:extLst>
            </p:cNvPr>
            <p:cNvSpPr>
              <a:spLocks noChangeArrowheads="1"/>
            </p:cNvSpPr>
            <p:nvPr/>
          </p:nvSpPr>
          <p:spPr bwMode="auto">
            <a:xfrm>
              <a:off x="7359470" y="3646202"/>
              <a:ext cx="477240" cy="14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solidFill>
                    <a:schemeClr val="bg1"/>
                  </a:solidFill>
                  <a:latin typeface="ＭＳ Ｐゴシック" panose="020B0600070205080204" pitchFamily="50" charset="-128"/>
                </a:rPr>
                <a:t>ノンワックス仕様</a:t>
              </a:r>
            </a:p>
          </p:txBody>
        </p:sp>
      </p:grpSp>
      <p:grpSp>
        <p:nvGrpSpPr>
          <p:cNvPr id="284" name="グループ化 228">
            <a:extLst>
              <a:ext uri="{FF2B5EF4-FFF2-40B4-BE49-F238E27FC236}">
                <a16:creationId xmlns:a16="http://schemas.microsoft.com/office/drawing/2014/main" id="{E354ED19-B048-4243-5F33-AF9AF0D11B3A}"/>
              </a:ext>
            </a:extLst>
          </p:cNvPr>
          <p:cNvGrpSpPr>
            <a:grpSpLocks/>
          </p:cNvGrpSpPr>
          <p:nvPr/>
        </p:nvGrpSpPr>
        <p:grpSpPr bwMode="auto">
          <a:xfrm>
            <a:off x="9615062" y="6139817"/>
            <a:ext cx="958850" cy="167664"/>
            <a:chOff x="7287138" y="3635594"/>
            <a:chExt cx="612865" cy="141798"/>
          </a:xfrm>
        </p:grpSpPr>
        <p:sp>
          <p:nvSpPr>
            <p:cNvPr id="285" name="正方形/長方形 284">
              <a:extLst>
                <a:ext uri="{FF2B5EF4-FFF2-40B4-BE49-F238E27FC236}">
                  <a16:creationId xmlns:a16="http://schemas.microsoft.com/office/drawing/2014/main" id="{28A31DFF-6D77-890E-84ED-18127B1A2CD4}"/>
                </a:ext>
              </a:extLst>
            </p:cNvPr>
            <p:cNvSpPr/>
            <p:nvPr/>
          </p:nvSpPr>
          <p:spPr>
            <a:xfrm>
              <a:off x="7287138" y="3638279"/>
              <a:ext cx="612865" cy="128889"/>
            </a:xfrm>
            <a:prstGeom prst="rect">
              <a:avLst/>
            </a:prstGeom>
            <a:solidFill>
              <a:srgbClr val="967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600" dirty="0">
                <a:solidFill>
                  <a:schemeClr val="bg1"/>
                </a:solidFill>
                <a:latin typeface="+mn-ea"/>
              </a:endParaRPr>
            </a:p>
          </p:txBody>
        </p:sp>
        <p:sp>
          <p:nvSpPr>
            <p:cNvPr id="286" name="正方形/長方形 218">
              <a:extLst>
                <a:ext uri="{FF2B5EF4-FFF2-40B4-BE49-F238E27FC236}">
                  <a16:creationId xmlns:a16="http://schemas.microsoft.com/office/drawing/2014/main" id="{504B4185-49D6-A1E7-BD80-E85AE1E08868}"/>
                </a:ext>
              </a:extLst>
            </p:cNvPr>
            <p:cNvSpPr>
              <a:spLocks noChangeArrowheads="1"/>
            </p:cNvSpPr>
            <p:nvPr/>
          </p:nvSpPr>
          <p:spPr bwMode="auto">
            <a:xfrm>
              <a:off x="7326647" y="3635594"/>
              <a:ext cx="547937" cy="14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solidFill>
                    <a:schemeClr val="bg1"/>
                  </a:solidFill>
                  <a:latin typeface="ＭＳ Ｐゴシック" panose="020B0600070205080204" pitchFamily="50" charset="-128"/>
                </a:rPr>
                <a:t>キャスターも安心！</a:t>
              </a:r>
            </a:p>
          </p:txBody>
        </p:sp>
      </p:grpSp>
      <p:grpSp>
        <p:nvGrpSpPr>
          <p:cNvPr id="287" name="グループ化 286">
            <a:extLst>
              <a:ext uri="{FF2B5EF4-FFF2-40B4-BE49-F238E27FC236}">
                <a16:creationId xmlns:a16="http://schemas.microsoft.com/office/drawing/2014/main" id="{2410A29B-04F3-630D-E436-3DF0D3ECE126}"/>
              </a:ext>
            </a:extLst>
          </p:cNvPr>
          <p:cNvGrpSpPr/>
          <p:nvPr/>
        </p:nvGrpSpPr>
        <p:grpSpPr>
          <a:xfrm>
            <a:off x="5212889" y="363112"/>
            <a:ext cx="5089456" cy="785872"/>
            <a:chOff x="5081146" y="712403"/>
            <a:chExt cx="5251574" cy="785872"/>
          </a:xfrm>
        </p:grpSpPr>
        <p:sp>
          <p:nvSpPr>
            <p:cNvPr id="288" name="bk object 77">
              <a:extLst>
                <a:ext uri="{FF2B5EF4-FFF2-40B4-BE49-F238E27FC236}">
                  <a16:creationId xmlns:a16="http://schemas.microsoft.com/office/drawing/2014/main" id="{131372C5-C4AF-7A8B-99F2-ED98006CDDF2}"/>
                </a:ext>
              </a:extLst>
            </p:cNvPr>
            <p:cNvSpPr>
              <a:spLocks/>
            </p:cNvSpPr>
            <p:nvPr/>
          </p:nvSpPr>
          <p:spPr bwMode="auto">
            <a:xfrm>
              <a:off x="5092258" y="1098225"/>
              <a:ext cx="5240462" cy="400050"/>
            </a:xfrm>
            <a:custGeom>
              <a:avLst/>
              <a:gdLst>
                <a:gd name="T0" fmla="*/ 0 w 8280400"/>
                <a:gd name="T1" fmla="*/ 0 h 400310"/>
                <a:gd name="T2" fmla="*/ 1478188 w 8280400"/>
                <a:gd name="T3" fmla="*/ 0 h 400310"/>
                <a:gd name="T4" fmla="*/ 0 60000 65536"/>
                <a:gd name="T5" fmla="*/ 0 60000 65536"/>
              </a:gdLst>
              <a:ahLst/>
              <a:cxnLst>
                <a:cxn ang="T4">
                  <a:pos x="T0" y="T1"/>
                </a:cxn>
                <a:cxn ang="T5">
                  <a:pos x="T2" y="T3"/>
                </a:cxn>
              </a:cxnLst>
              <a:rect l="0" t="0" r="r" b="b"/>
              <a:pathLst>
                <a:path w="8280400" h="400310">
                  <a:moveTo>
                    <a:pt x="0" y="0"/>
                  </a:moveTo>
                  <a:lnTo>
                    <a:pt x="8280006" y="0"/>
                  </a:lnTo>
                </a:path>
              </a:pathLst>
            </a:custGeom>
            <a:noFill/>
            <a:ln w="12700">
              <a:solidFill>
                <a:srgbClr val="818282"/>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289" name="object 50">
              <a:extLst>
                <a:ext uri="{FF2B5EF4-FFF2-40B4-BE49-F238E27FC236}">
                  <a16:creationId xmlns:a16="http://schemas.microsoft.com/office/drawing/2014/main" id="{F266B4FB-36C0-C7F9-F82B-9619206E3DCD}"/>
                </a:ext>
              </a:extLst>
            </p:cNvPr>
            <p:cNvSpPr txBox="1"/>
            <p:nvPr/>
          </p:nvSpPr>
          <p:spPr>
            <a:xfrm>
              <a:off x="5081146" y="712403"/>
              <a:ext cx="4427537" cy="369887"/>
            </a:xfrm>
            <a:prstGeom prst="rect">
              <a:avLst/>
            </a:prstGeom>
          </p:spPr>
          <p:txBody>
            <a:bodyPr lIns="0" tIns="0" rIns="0" bIns="0">
              <a:spAutoFit/>
            </a:bodyPr>
            <a:lstStyle/>
            <a:p>
              <a:pPr marL="8245" eaLnBrk="1" fontAlgn="auto" hangingPunct="1">
                <a:spcBef>
                  <a:spcPts val="0"/>
                </a:spcBef>
                <a:spcAft>
                  <a:spcPts val="0"/>
                </a:spcAft>
                <a:defRPr/>
              </a:pPr>
              <a:r>
                <a:rPr lang="en-US" altLang="ja-JP" sz="2400" dirty="0">
                  <a:solidFill>
                    <a:schemeClr val="tx1">
                      <a:lumMod val="50000"/>
                      <a:lumOff val="50000"/>
                    </a:schemeClr>
                  </a:solidFill>
                  <a:latin typeface="Century Gothic"/>
                  <a:ea typeface="+mn-ea"/>
                  <a:cs typeface="Century Gothic"/>
                </a:rPr>
                <a:t>01</a:t>
              </a:r>
              <a:r>
                <a:rPr lang="ja-JP" altLang="en-US" sz="1600" dirty="0">
                  <a:solidFill>
                    <a:schemeClr val="tx1">
                      <a:lumMod val="50000"/>
                      <a:lumOff val="50000"/>
                    </a:schemeClr>
                  </a:solidFill>
                  <a:latin typeface="HG明朝B" panose="02020809000000000000" pitchFamily="17" charset="-128"/>
                  <a:ea typeface="HG明朝B" panose="02020809000000000000" pitchFamily="17" charset="-128"/>
                  <a:cs typeface="Century Gothic"/>
                </a:rPr>
                <a:t>　足</a:t>
              </a:r>
              <a:r>
                <a:rPr lang="ja-JP" altLang="en-US" sz="1600" dirty="0" err="1">
                  <a:solidFill>
                    <a:schemeClr val="tx1">
                      <a:lumMod val="50000"/>
                      <a:lumOff val="50000"/>
                    </a:schemeClr>
                  </a:solidFill>
                  <a:latin typeface="HG明朝B" panose="02020809000000000000" pitchFamily="17" charset="-128"/>
                  <a:ea typeface="HG明朝B" panose="02020809000000000000" pitchFamily="17" charset="-128"/>
                  <a:cs typeface="Century Gothic"/>
                </a:rPr>
                <a:t>ざ</a:t>
              </a:r>
              <a:r>
                <a:rPr lang="ja-JP" altLang="en-US" sz="1600" dirty="0">
                  <a:solidFill>
                    <a:schemeClr val="tx1">
                      <a:lumMod val="50000"/>
                      <a:lumOff val="50000"/>
                    </a:schemeClr>
                  </a:solidFill>
                  <a:latin typeface="HG明朝B" panose="02020809000000000000" pitchFamily="17" charset="-128"/>
                  <a:ea typeface="HG明朝B" panose="02020809000000000000" pitchFamily="17" charset="-128"/>
                  <a:cs typeface="Century Gothic"/>
                </a:rPr>
                <a:t>わりのよいフットフィール仕上げ</a:t>
              </a:r>
              <a:endParaRPr sz="1600" dirty="0">
                <a:solidFill>
                  <a:schemeClr val="tx1">
                    <a:lumMod val="50000"/>
                    <a:lumOff val="50000"/>
                  </a:schemeClr>
                </a:solidFill>
                <a:latin typeface="HG明朝B" panose="02020809000000000000" pitchFamily="17" charset="-128"/>
                <a:ea typeface="HG明朝B" panose="02020809000000000000" pitchFamily="17" charset="-128"/>
                <a:cs typeface="KozMinPro-Heavy"/>
              </a:endParaRPr>
            </a:p>
          </p:txBody>
        </p:sp>
      </p:grpSp>
      <p:sp>
        <p:nvSpPr>
          <p:cNvPr id="290" name="正方形/長方形 289">
            <a:extLst>
              <a:ext uri="{FF2B5EF4-FFF2-40B4-BE49-F238E27FC236}">
                <a16:creationId xmlns:a16="http://schemas.microsoft.com/office/drawing/2014/main" id="{883D738A-0B1A-1018-DBEE-5E6C8EB3989F}"/>
              </a:ext>
            </a:extLst>
          </p:cNvPr>
          <p:cNvSpPr/>
          <p:nvPr/>
        </p:nvSpPr>
        <p:spPr>
          <a:xfrm>
            <a:off x="5131926" y="1080990"/>
            <a:ext cx="5332537" cy="369332"/>
          </a:xfrm>
          <a:prstGeom prst="rect">
            <a:avLst/>
          </a:prstGeom>
        </p:spPr>
        <p:txBody>
          <a:bodyPr wrap="square">
            <a:spAutoFit/>
          </a:bodyPr>
          <a:lstStyle/>
          <a:p>
            <a:pPr eaLnBrk="1" fontAlgn="auto" hangingPunct="1">
              <a:spcBef>
                <a:spcPts val="0"/>
              </a:spcBef>
              <a:spcAft>
                <a:spcPts val="0"/>
              </a:spcAft>
              <a:defRPr/>
            </a:pPr>
            <a:r>
              <a:rPr lang="ja-JP" altLang="en-US" sz="900" dirty="0">
                <a:latin typeface="+mn-ea"/>
                <a:ea typeface="+mn-ea"/>
              </a:rPr>
              <a:t>天然木が持つ質感をありのままに表現した特殊技法で、樹種に最適な木肌感を</a:t>
            </a:r>
            <a:r>
              <a:rPr lang="en-US" altLang="ja-JP" sz="900" dirty="0">
                <a:latin typeface="+mn-ea"/>
                <a:ea typeface="+mn-ea"/>
              </a:rPr>
              <a:t>3</a:t>
            </a:r>
            <a:r>
              <a:rPr lang="ja-JP" altLang="en-US" sz="900" dirty="0">
                <a:latin typeface="+mn-ea"/>
                <a:ea typeface="+mn-ea"/>
              </a:rPr>
              <a:t>タイプ表現しました。</a:t>
            </a:r>
            <a:endParaRPr lang="en-US" altLang="ja-JP" sz="900" dirty="0">
              <a:latin typeface="+mn-ea"/>
              <a:ea typeface="+mn-ea"/>
            </a:endParaRPr>
          </a:p>
          <a:p>
            <a:pPr eaLnBrk="1" fontAlgn="auto" hangingPunct="1">
              <a:spcBef>
                <a:spcPts val="0"/>
              </a:spcBef>
              <a:spcAft>
                <a:spcPts val="0"/>
              </a:spcAft>
              <a:defRPr/>
            </a:pPr>
            <a:r>
              <a:rPr lang="ja-JP" altLang="en-US" sz="900" dirty="0">
                <a:latin typeface="+mn-ea"/>
                <a:ea typeface="+mn-ea"/>
              </a:rPr>
              <a:t>それぞれの足</a:t>
            </a:r>
            <a:r>
              <a:rPr lang="ja-JP" altLang="en-US" sz="900" dirty="0" err="1">
                <a:latin typeface="+mn-ea"/>
                <a:ea typeface="+mn-ea"/>
              </a:rPr>
              <a:t>ざ</a:t>
            </a:r>
            <a:r>
              <a:rPr lang="ja-JP" altLang="en-US" sz="900" dirty="0">
                <a:latin typeface="+mn-ea"/>
                <a:ea typeface="+mn-ea"/>
              </a:rPr>
              <a:t>わりのよさが魅力です。</a:t>
            </a:r>
            <a:endParaRPr lang="en-US" altLang="ja-JP" sz="900" dirty="0">
              <a:latin typeface="+mn-ea"/>
              <a:ea typeface="+mn-ea"/>
            </a:endParaRPr>
          </a:p>
        </p:txBody>
      </p:sp>
      <p:sp>
        <p:nvSpPr>
          <p:cNvPr id="291" name="正方形/長方形 290">
            <a:extLst>
              <a:ext uri="{FF2B5EF4-FFF2-40B4-BE49-F238E27FC236}">
                <a16:creationId xmlns:a16="http://schemas.microsoft.com/office/drawing/2014/main" id="{273F4D53-C5AC-7525-1772-3A9BB263720C}"/>
              </a:ext>
            </a:extLst>
          </p:cNvPr>
          <p:cNvSpPr/>
          <p:nvPr/>
        </p:nvSpPr>
        <p:spPr>
          <a:xfrm>
            <a:off x="5178556" y="743553"/>
            <a:ext cx="2247900" cy="276999"/>
          </a:xfrm>
          <a:prstGeom prst="rect">
            <a:avLst/>
          </a:prstGeom>
        </p:spPr>
        <p:txBody>
          <a:bodyPr>
            <a:spAutoFit/>
          </a:bodyPr>
          <a:lstStyle/>
          <a:p>
            <a:pPr eaLnBrk="1" fontAlgn="auto" hangingPunct="1">
              <a:spcBef>
                <a:spcPts val="0"/>
              </a:spcBef>
              <a:spcAft>
                <a:spcPts val="0"/>
              </a:spcAft>
              <a:defRPr/>
            </a:pPr>
            <a:r>
              <a:rPr lang="ja-JP" altLang="en-US" sz="1200" dirty="0">
                <a:solidFill>
                  <a:schemeClr val="tx1">
                    <a:lumMod val="65000"/>
                    <a:lumOff val="35000"/>
                  </a:schemeClr>
                </a:solidFill>
                <a:latin typeface="HGS明朝B" panose="02020800000000000000" pitchFamily="18" charset="-128"/>
                <a:ea typeface="HGS明朝B" panose="02020800000000000000" pitchFamily="18" charset="-128"/>
              </a:rPr>
              <a:t>自然の味わいを大切に</a:t>
            </a:r>
            <a:endParaRPr lang="en-US" altLang="ja-JP" sz="1200" dirty="0">
              <a:solidFill>
                <a:schemeClr val="tx1">
                  <a:lumMod val="65000"/>
                  <a:lumOff val="35000"/>
                </a:schemeClr>
              </a:solidFill>
              <a:latin typeface="HGS明朝B" panose="02020800000000000000" pitchFamily="18" charset="-128"/>
              <a:ea typeface="HGS明朝B" panose="02020800000000000000" pitchFamily="18" charset="-128"/>
            </a:endParaRPr>
          </a:p>
        </p:txBody>
      </p:sp>
      <p:pic>
        <p:nvPicPr>
          <p:cNvPr id="293" name="図 137">
            <a:extLst>
              <a:ext uri="{FF2B5EF4-FFF2-40B4-BE49-F238E27FC236}">
                <a16:creationId xmlns:a16="http://schemas.microsoft.com/office/drawing/2014/main" id="{1BFA7639-5BEA-2F85-8BE8-5331F1F78CD4}"/>
              </a:ext>
            </a:extLst>
          </p:cNvPr>
          <p:cNvPicPr>
            <a:picLocks noChangeAspect="1"/>
          </p:cNvPicPr>
          <p:nvPr/>
        </p:nvPicPr>
        <p:blipFill>
          <a:blip r:embed="rId15">
            <a:extLst>
              <a:ext uri="{28A0092B-C50C-407E-A947-70E740481C1C}">
                <a14:useLocalDpi xmlns:a14="http://schemas.microsoft.com/office/drawing/2010/main" val="0"/>
              </a:ext>
            </a:extLst>
          </a:blip>
          <a:srcRect l="1880" t="3461" r="4834" b="4221"/>
          <a:stretch>
            <a:fillRect/>
          </a:stretch>
        </p:blipFill>
        <p:spPr bwMode="auto">
          <a:xfrm>
            <a:off x="7694151" y="1389224"/>
            <a:ext cx="2667296" cy="1211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4" name="グループ化 138">
            <a:extLst>
              <a:ext uri="{FF2B5EF4-FFF2-40B4-BE49-F238E27FC236}">
                <a16:creationId xmlns:a16="http://schemas.microsoft.com/office/drawing/2014/main" id="{78F86A0A-52C3-3731-168B-8CD0A66FA2BF}"/>
              </a:ext>
            </a:extLst>
          </p:cNvPr>
          <p:cNvGrpSpPr>
            <a:grpSpLocks/>
          </p:cNvGrpSpPr>
          <p:nvPr/>
        </p:nvGrpSpPr>
        <p:grpSpPr bwMode="auto">
          <a:xfrm>
            <a:off x="5585157" y="2091044"/>
            <a:ext cx="782183" cy="661582"/>
            <a:chOff x="6961406" y="2298665"/>
            <a:chExt cx="773415" cy="654690"/>
          </a:xfrm>
        </p:grpSpPr>
        <p:pic>
          <p:nvPicPr>
            <p:cNvPr id="295" name="図 139">
              <a:extLst>
                <a:ext uri="{FF2B5EF4-FFF2-40B4-BE49-F238E27FC236}">
                  <a16:creationId xmlns:a16="http://schemas.microsoft.com/office/drawing/2014/main" id="{D998472C-F915-16D1-1C48-22E1367D5C49}"/>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6999420" y="2383658"/>
              <a:ext cx="599386" cy="569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 name="正方形/長方形 295">
              <a:extLst>
                <a:ext uri="{FF2B5EF4-FFF2-40B4-BE49-F238E27FC236}">
                  <a16:creationId xmlns:a16="http://schemas.microsoft.com/office/drawing/2014/main" id="{391ECA24-932E-AC3D-19CE-9395C23A7911}"/>
                </a:ext>
              </a:extLst>
            </p:cNvPr>
            <p:cNvSpPr/>
            <p:nvPr/>
          </p:nvSpPr>
          <p:spPr>
            <a:xfrm>
              <a:off x="6999368" y="2298665"/>
              <a:ext cx="599653" cy="141509"/>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500" dirty="0">
                <a:solidFill>
                  <a:schemeClr val="bg1"/>
                </a:solidFill>
                <a:latin typeface="+mn-ea"/>
              </a:endParaRPr>
            </a:p>
          </p:txBody>
        </p:sp>
        <p:sp>
          <p:nvSpPr>
            <p:cNvPr id="297" name="正方形/長方形 218">
              <a:extLst>
                <a:ext uri="{FF2B5EF4-FFF2-40B4-BE49-F238E27FC236}">
                  <a16:creationId xmlns:a16="http://schemas.microsoft.com/office/drawing/2014/main" id="{0BA81C40-4939-524C-E592-E39C9783836C}"/>
                </a:ext>
              </a:extLst>
            </p:cNvPr>
            <p:cNvSpPr>
              <a:spLocks noChangeArrowheads="1"/>
            </p:cNvSpPr>
            <p:nvPr/>
          </p:nvSpPr>
          <p:spPr bwMode="auto">
            <a:xfrm>
              <a:off x="6961406" y="2300274"/>
              <a:ext cx="773415" cy="1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 dirty="0">
                  <a:solidFill>
                    <a:schemeClr val="bg1"/>
                  </a:solidFill>
                  <a:latin typeface="ＭＳ Ｐゴシック" panose="020B0600070205080204" pitchFamily="50" charset="-128"/>
                </a:rPr>
                <a:t>さらっと </a:t>
              </a:r>
              <a:r>
                <a:rPr lang="en-US" altLang="ja-JP" sz="600" dirty="0">
                  <a:solidFill>
                    <a:schemeClr val="bg1"/>
                  </a:solidFill>
                  <a:latin typeface="ＭＳ Ｐゴシック" panose="020B0600070205080204" pitchFamily="50" charset="-128"/>
                </a:rPr>
                <a:t>Foot feel </a:t>
              </a:r>
              <a:endParaRPr lang="ja-JP" altLang="en-US" sz="600" dirty="0">
                <a:solidFill>
                  <a:schemeClr val="bg1"/>
                </a:solidFill>
                <a:latin typeface="ＭＳ Ｐゴシック" panose="020B0600070205080204" pitchFamily="50" charset="-128"/>
              </a:endParaRPr>
            </a:p>
          </p:txBody>
        </p:sp>
      </p:grpSp>
      <p:grpSp>
        <p:nvGrpSpPr>
          <p:cNvPr id="298" name="グループ化 142">
            <a:extLst>
              <a:ext uri="{FF2B5EF4-FFF2-40B4-BE49-F238E27FC236}">
                <a16:creationId xmlns:a16="http://schemas.microsoft.com/office/drawing/2014/main" id="{6D2B71A8-424E-AFFB-D100-F8240838C0FB}"/>
              </a:ext>
            </a:extLst>
          </p:cNvPr>
          <p:cNvGrpSpPr>
            <a:grpSpLocks/>
          </p:cNvGrpSpPr>
          <p:nvPr/>
        </p:nvGrpSpPr>
        <p:grpSpPr bwMode="auto">
          <a:xfrm>
            <a:off x="6232074" y="2091044"/>
            <a:ext cx="774120" cy="661583"/>
            <a:chOff x="7595550" y="2204445"/>
            <a:chExt cx="772144" cy="661514"/>
          </a:xfrm>
        </p:grpSpPr>
        <p:pic>
          <p:nvPicPr>
            <p:cNvPr id="299" name="図 143">
              <a:extLst>
                <a:ext uri="{FF2B5EF4-FFF2-40B4-BE49-F238E27FC236}">
                  <a16:creationId xmlns:a16="http://schemas.microsoft.com/office/drawing/2014/main" id="{CC9CFAD2-B120-93A4-71B4-697A99D8A496}"/>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7640674" y="2295454"/>
              <a:ext cx="613144" cy="570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 name="正方形/長方形 299">
              <a:extLst>
                <a:ext uri="{FF2B5EF4-FFF2-40B4-BE49-F238E27FC236}">
                  <a16:creationId xmlns:a16="http://schemas.microsoft.com/office/drawing/2014/main" id="{3071637C-F573-228A-04A5-6A1FECA482F4}"/>
                </a:ext>
              </a:extLst>
            </p:cNvPr>
            <p:cNvSpPr/>
            <p:nvPr/>
          </p:nvSpPr>
          <p:spPr>
            <a:xfrm>
              <a:off x="7641156" y="2207855"/>
              <a:ext cx="612273" cy="143214"/>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500" dirty="0">
                <a:solidFill>
                  <a:schemeClr val="bg1"/>
                </a:solidFill>
                <a:latin typeface="+mn-ea"/>
              </a:endParaRPr>
            </a:p>
          </p:txBody>
        </p:sp>
        <p:sp>
          <p:nvSpPr>
            <p:cNvPr id="301" name="正方形/長方形 218">
              <a:extLst>
                <a:ext uri="{FF2B5EF4-FFF2-40B4-BE49-F238E27FC236}">
                  <a16:creationId xmlns:a16="http://schemas.microsoft.com/office/drawing/2014/main" id="{D565275D-8E57-4396-3480-CB35B35BE26C}"/>
                </a:ext>
              </a:extLst>
            </p:cNvPr>
            <p:cNvSpPr>
              <a:spLocks noChangeArrowheads="1"/>
            </p:cNvSpPr>
            <p:nvPr/>
          </p:nvSpPr>
          <p:spPr bwMode="auto">
            <a:xfrm>
              <a:off x="7595550" y="2204445"/>
              <a:ext cx="772144" cy="163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 dirty="0">
                  <a:solidFill>
                    <a:schemeClr val="bg1"/>
                  </a:solidFill>
                  <a:latin typeface="ＭＳ Ｐゴシック" panose="020B0600070205080204" pitchFamily="50" charset="-128"/>
                </a:rPr>
                <a:t>ほんのり </a:t>
              </a:r>
              <a:r>
                <a:rPr lang="en-US" altLang="ja-JP" sz="600" dirty="0">
                  <a:solidFill>
                    <a:schemeClr val="bg1"/>
                  </a:solidFill>
                  <a:latin typeface="ＭＳ Ｐゴシック" panose="020B0600070205080204" pitchFamily="50" charset="-128"/>
                </a:rPr>
                <a:t>Foot feel </a:t>
              </a:r>
              <a:endParaRPr lang="ja-JP" altLang="en-US" sz="600" dirty="0">
                <a:solidFill>
                  <a:schemeClr val="bg1"/>
                </a:solidFill>
                <a:latin typeface="ＭＳ Ｐゴシック" panose="020B0600070205080204" pitchFamily="50" charset="-128"/>
              </a:endParaRPr>
            </a:p>
          </p:txBody>
        </p:sp>
      </p:grpSp>
      <p:grpSp>
        <p:nvGrpSpPr>
          <p:cNvPr id="302" name="グループ化 153">
            <a:extLst>
              <a:ext uri="{FF2B5EF4-FFF2-40B4-BE49-F238E27FC236}">
                <a16:creationId xmlns:a16="http://schemas.microsoft.com/office/drawing/2014/main" id="{444F82F3-A889-2250-04F3-7B740DC1E8C9}"/>
              </a:ext>
            </a:extLst>
          </p:cNvPr>
          <p:cNvGrpSpPr>
            <a:grpSpLocks/>
          </p:cNvGrpSpPr>
          <p:nvPr/>
        </p:nvGrpSpPr>
        <p:grpSpPr bwMode="auto">
          <a:xfrm>
            <a:off x="6904342" y="2090063"/>
            <a:ext cx="698301" cy="664152"/>
            <a:chOff x="5673992" y="1927092"/>
            <a:chExt cx="702801" cy="668251"/>
          </a:xfrm>
        </p:grpSpPr>
        <p:pic>
          <p:nvPicPr>
            <p:cNvPr id="303" name="図 154">
              <a:extLst>
                <a:ext uri="{FF2B5EF4-FFF2-40B4-BE49-F238E27FC236}">
                  <a16:creationId xmlns:a16="http://schemas.microsoft.com/office/drawing/2014/main" id="{C722DC1B-EE79-8148-75B5-6842A4497A92}"/>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5713241" y="2026233"/>
              <a:ext cx="611645" cy="569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4" name="正方形/長方形 303">
              <a:extLst>
                <a:ext uri="{FF2B5EF4-FFF2-40B4-BE49-F238E27FC236}">
                  <a16:creationId xmlns:a16="http://schemas.microsoft.com/office/drawing/2014/main" id="{1F88BFF5-07EC-B11F-0CDF-8D6D3AAC2CFA}"/>
                </a:ext>
              </a:extLst>
            </p:cNvPr>
            <p:cNvSpPr/>
            <p:nvPr/>
          </p:nvSpPr>
          <p:spPr>
            <a:xfrm>
              <a:off x="5712632" y="1932206"/>
              <a:ext cx="613867" cy="143197"/>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500" dirty="0">
                <a:solidFill>
                  <a:schemeClr val="bg1"/>
                </a:solidFill>
                <a:latin typeface="+mn-ea"/>
              </a:endParaRPr>
            </a:p>
          </p:txBody>
        </p:sp>
        <p:sp>
          <p:nvSpPr>
            <p:cNvPr id="305" name="正方形/長方形 218">
              <a:extLst>
                <a:ext uri="{FF2B5EF4-FFF2-40B4-BE49-F238E27FC236}">
                  <a16:creationId xmlns:a16="http://schemas.microsoft.com/office/drawing/2014/main" id="{C156E6CA-88CF-B44D-F05C-C49F6F8CFBFB}"/>
                </a:ext>
              </a:extLst>
            </p:cNvPr>
            <p:cNvSpPr>
              <a:spLocks noChangeArrowheads="1"/>
            </p:cNvSpPr>
            <p:nvPr/>
          </p:nvSpPr>
          <p:spPr bwMode="auto">
            <a:xfrm>
              <a:off x="5673992" y="1927092"/>
              <a:ext cx="702801" cy="15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 dirty="0">
                  <a:solidFill>
                    <a:schemeClr val="bg1"/>
                  </a:solidFill>
                  <a:latin typeface="ＭＳ Ｐゴシック" panose="020B0600070205080204" pitchFamily="50" charset="-128"/>
                </a:rPr>
                <a:t>しっかり </a:t>
              </a:r>
              <a:r>
                <a:rPr lang="en-US" altLang="ja-JP" sz="600" dirty="0">
                  <a:solidFill>
                    <a:schemeClr val="bg1"/>
                  </a:solidFill>
                  <a:latin typeface="ＭＳ Ｐゴシック" panose="020B0600070205080204" pitchFamily="50" charset="-128"/>
                </a:rPr>
                <a:t>Foot feel </a:t>
              </a:r>
              <a:endParaRPr lang="ja-JP" altLang="en-US" sz="600" dirty="0">
                <a:solidFill>
                  <a:schemeClr val="bg1"/>
                </a:solidFill>
                <a:latin typeface="ＭＳ Ｐゴシック" panose="020B0600070205080204" pitchFamily="50" charset="-128"/>
              </a:endParaRPr>
            </a:p>
          </p:txBody>
        </p:sp>
      </p:grpSp>
      <p:pic>
        <p:nvPicPr>
          <p:cNvPr id="306" name="図 157">
            <a:extLst>
              <a:ext uri="{FF2B5EF4-FFF2-40B4-BE49-F238E27FC236}">
                <a16:creationId xmlns:a16="http://schemas.microsoft.com/office/drawing/2014/main" id="{F977019E-6CDF-3311-0380-713526030958}"/>
              </a:ext>
            </a:extLst>
          </p:cNvPr>
          <p:cNvPicPr>
            <a:picLocks noChangeAspect="1"/>
          </p:cNvPicPr>
          <p:nvPr/>
        </p:nvPicPr>
        <p:blipFill>
          <a:blip r:embed="rId19">
            <a:extLst>
              <a:ext uri="{28A0092B-C50C-407E-A947-70E740481C1C}">
                <a14:useLocalDpi xmlns:a14="http://schemas.microsoft.com/office/drawing/2010/main" val="0"/>
              </a:ext>
            </a:extLst>
          </a:blip>
          <a:srcRect t="2003" r="3435" b="5325"/>
          <a:stretch>
            <a:fillRect/>
          </a:stretch>
        </p:blipFill>
        <p:spPr bwMode="auto">
          <a:xfrm>
            <a:off x="5244639" y="1392742"/>
            <a:ext cx="2195251" cy="69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 name="正方形/長方形 306">
            <a:extLst>
              <a:ext uri="{FF2B5EF4-FFF2-40B4-BE49-F238E27FC236}">
                <a16:creationId xmlns:a16="http://schemas.microsoft.com/office/drawing/2014/main" id="{08F7A2F9-5A54-85EE-156B-F618533C8538}"/>
              </a:ext>
            </a:extLst>
          </p:cNvPr>
          <p:cNvSpPr/>
          <p:nvPr/>
        </p:nvSpPr>
        <p:spPr bwMode="auto">
          <a:xfrm>
            <a:off x="5309288" y="4063958"/>
            <a:ext cx="5240769" cy="307777"/>
          </a:xfrm>
          <a:prstGeom prst="rect">
            <a:avLst/>
          </a:prstGeom>
        </p:spPr>
        <p:txBody>
          <a:bodyPr wrap="square">
            <a:spAutoFit/>
          </a:bodyPr>
          <a:lstStyle/>
          <a:p>
            <a:pPr>
              <a:defRPr/>
            </a:pPr>
            <a:r>
              <a:rPr lang="en-US" altLang="ja-JP" sz="700" dirty="0">
                <a:latin typeface="+mn-ea"/>
                <a:ea typeface="+mn-ea"/>
              </a:rPr>
              <a:t>※</a:t>
            </a:r>
            <a:r>
              <a:rPr lang="ja-JP" altLang="en-US" sz="700" dirty="0">
                <a:latin typeface="+mn-ea"/>
                <a:ea typeface="+mn-ea"/>
              </a:rPr>
              <a:t>色名称の「</a:t>
            </a:r>
            <a:r>
              <a:rPr lang="en-US" altLang="ja-JP" sz="700" dirty="0">
                <a:latin typeface="+mn-ea"/>
                <a:ea typeface="+mn-ea"/>
              </a:rPr>
              <a:t>F</a:t>
            </a:r>
            <a:r>
              <a:rPr lang="ja-JP" altLang="en-US" sz="700" dirty="0">
                <a:latin typeface="+mn-ea"/>
                <a:ea typeface="+mn-ea"/>
              </a:rPr>
              <a:t>」はフットフィール仕上げを意味します。</a:t>
            </a:r>
            <a:r>
              <a:rPr lang="en-US" altLang="ja-JP" sz="700" dirty="0">
                <a:latin typeface="+mn-ea"/>
                <a:ea typeface="+mn-ea"/>
              </a:rPr>
              <a:t>※</a:t>
            </a:r>
            <a:r>
              <a:rPr lang="en-US" altLang="ja-JP" sz="700" dirty="0" err="1">
                <a:latin typeface="+mn-ea"/>
                <a:ea typeface="+mn-ea"/>
              </a:rPr>
              <a:t>Footfeel</a:t>
            </a:r>
            <a:r>
              <a:rPr lang="ja-JP" altLang="en-US" sz="700" dirty="0">
                <a:latin typeface="+mn-ea"/>
                <a:ea typeface="+mn-ea"/>
              </a:rPr>
              <a:t>のタイプは天然木の木肌を表現しているため、色により仕様タイプが限定されます。</a:t>
            </a:r>
            <a:r>
              <a:rPr lang="en-US" altLang="ja-JP" sz="700" dirty="0">
                <a:latin typeface="+mn-ea"/>
                <a:ea typeface="+mn-ea"/>
              </a:rPr>
              <a:t>※</a:t>
            </a:r>
            <a:r>
              <a:rPr lang="ja-JP" altLang="en-US" sz="700" dirty="0">
                <a:latin typeface="+mn-ea"/>
                <a:ea typeface="+mn-ea"/>
              </a:rPr>
              <a:t>ライトクレイ調はフットフィール仕上げではありません。</a:t>
            </a:r>
            <a:endParaRPr lang="en-US" altLang="ja-JP" sz="700" dirty="0">
              <a:latin typeface="+mn-ea"/>
              <a:ea typeface="+mn-ea"/>
            </a:endParaRPr>
          </a:p>
        </p:txBody>
      </p:sp>
      <p:graphicFrame>
        <p:nvGraphicFramePr>
          <p:cNvPr id="476" name="Google Shape;101;p8">
            <a:extLst>
              <a:ext uri="{FF2B5EF4-FFF2-40B4-BE49-F238E27FC236}">
                <a16:creationId xmlns:a16="http://schemas.microsoft.com/office/drawing/2014/main" id="{8ABAFEA7-1D66-4C39-B030-E506D0AD91A7}"/>
              </a:ext>
            </a:extLst>
          </p:cNvPr>
          <p:cNvGraphicFramePr/>
          <p:nvPr>
            <p:extLst>
              <p:ext uri="{D42A27DB-BD31-4B8C-83A1-F6EECF244321}">
                <p14:modId xmlns:p14="http://schemas.microsoft.com/office/powerpoint/2010/main" val="3695866134"/>
              </p:ext>
            </p:extLst>
          </p:nvPr>
        </p:nvGraphicFramePr>
        <p:xfrm>
          <a:off x="2486741" y="4785474"/>
          <a:ext cx="2506000" cy="529200"/>
        </p:xfrm>
        <a:graphic>
          <a:graphicData uri="http://schemas.openxmlformats.org/drawingml/2006/table">
            <a:tbl>
              <a:tblPr>
                <a:noFill/>
              </a:tblPr>
              <a:tblGrid>
                <a:gridCol w="1067926">
                  <a:extLst>
                    <a:ext uri="{9D8B030D-6E8A-4147-A177-3AD203B41FA5}">
                      <a16:colId xmlns:a16="http://schemas.microsoft.com/office/drawing/2014/main" val="20000"/>
                    </a:ext>
                  </a:extLst>
                </a:gridCol>
                <a:gridCol w="1438074">
                  <a:extLst>
                    <a:ext uri="{9D8B030D-6E8A-4147-A177-3AD203B41FA5}">
                      <a16:colId xmlns:a16="http://schemas.microsoft.com/office/drawing/2014/main" val="20001"/>
                    </a:ext>
                  </a:extLst>
                </a:gridCol>
              </a:tblGrid>
              <a:tr h="94200">
                <a:tc>
                  <a:txBody>
                    <a:bodyPr/>
                    <a:lstStyle/>
                    <a:p>
                      <a:pPr marL="0" marR="0" lvl="0" indent="0" algn="ctr" rtl="0">
                        <a:lnSpc>
                          <a:spcPct val="100000"/>
                        </a:lnSpc>
                        <a:spcBef>
                          <a:spcPts val="0"/>
                        </a:spcBef>
                        <a:spcAft>
                          <a:spcPts val="0"/>
                        </a:spcAft>
                        <a:buClr>
                          <a:srgbClr val="171001"/>
                        </a:buClr>
                        <a:buSzPts val="500"/>
                        <a:buFont typeface="Arial"/>
                        <a:buNone/>
                      </a:pPr>
                      <a:r>
                        <a:rPr lang="ja-JP" sz="500" b="0" i="0" u="none" strike="noStrike" cap="none">
                          <a:solidFill>
                            <a:srgbClr val="171001"/>
                          </a:solidFill>
                          <a:latin typeface="MS PGothic"/>
                          <a:ea typeface="MS PGothic"/>
                          <a:cs typeface="MS PGothic"/>
                          <a:sym typeface="MS PGothic"/>
                        </a:rPr>
                        <a:t>寸　法</a:t>
                      </a:r>
                      <a:endParaRPr sz="500" b="0" i="0" u="none" strike="noStrike" cap="none">
                        <a:solidFill>
                          <a:schemeClr val="dk1"/>
                        </a:solidFill>
                        <a:latin typeface="MS PGothic"/>
                        <a:ea typeface="MS PGothic"/>
                        <a:cs typeface="MS PGothic"/>
                        <a:sym typeface="MS PGothic"/>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171001"/>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solidFill>
                      <a:srgbClr val="EAE4D6"/>
                    </a:solidFill>
                  </a:tcPr>
                </a:tc>
                <a:tc>
                  <a:txBody>
                    <a:bodyPr/>
                    <a:lstStyle/>
                    <a:p>
                      <a:pPr marL="0" marR="0" lvl="0" indent="0" algn="ctr" rtl="0">
                        <a:lnSpc>
                          <a:spcPct val="100000"/>
                        </a:lnSpc>
                        <a:spcBef>
                          <a:spcPts val="0"/>
                        </a:spcBef>
                        <a:spcAft>
                          <a:spcPts val="0"/>
                        </a:spcAft>
                        <a:buClr>
                          <a:srgbClr val="171001"/>
                        </a:buClr>
                        <a:buSzPts val="500"/>
                        <a:buFont typeface="Arial"/>
                        <a:buNone/>
                      </a:pPr>
                      <a:r>
                        <a:rPr lang="ja-JP" sz="500" b="0" i="0" u="none" strike="noStrike" cap="none">
                          <a:solidFill>
                            <a:srgbClr val="171001"/>
                          </a:solidFill>
                          <a:latin typeface="MS PGothic"/>
                          <a:ea typeface="MS PGothic"/>
                          <a:cs typeface="MS PGothic"/>
                          <a:sym typeface="MS PGothic"/>
                        </a:rPr>
                        <a:t>厚み12× 幅303× 長さ1818（mm）</a:t>
                      </a:r>
                      <a:endParaRPr sz="500" b="0" i="0" u="none" strike="noStrike" cap="none">
                        <a:solidFill>
                          <a:schemeClr val="dk1"/>
                        </a:solidFill>
                        <a:latin typeface="MS PGothic"/>
                        <a:ea typeface="MS PGothic"/>
                        <a:cs typeface="MS PGothic"/>
                        <a:sym typeface="MS PGothic"/>
                      </a:endParaRPr>
                    </a:p>
                  </a:txBody>
                  <a:tcPr marL="0" marR="0" marT="0" marB="0" anchor="ctr">
                    <a:lnL w="9525" cap="flat" cmpd="sng">
                      <a:solidFill>
                        <a:srgbClr val="17100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tcPr>
                </a:tc>
                <a:extLst>
                  <a:ext uri="{0D108BD9-81ED-4DB2-BD59-A6C34878D82A}">
                    <a16:rowId xmlns:a16="http://schemas.microsoft.com/office/drawing/2014/main" val="10000"/>
                  </a:ext>
                </a:extLst>
              </a:tr>
              <a:tr h="94200">
                <a:tc>
                  <a:txBody>
                    <a:bodyPr/>
                    <a:lstStyle/>
                    <a:p>
                      <a:pPr marL="0" marR="0" lvl="0" indent="0" algn="ctr" rtl="0">
                        <a:lnSpc>
                          <a:spcPct val="100000"/>
                        </a:lnSpc>
                        <a:spcBef>
                          <a:spcPts val="0"/>
                        </a:spcBef>
                        <a:spcAft>
                          <a:spcPts val="0"/>
                        </a:spcAft>
                        <a:buClr>
                          <a:srgbClr val="171001"/>
                        </a:buClr>
                        <a:buSzPts val="500"/>
                        <a:buFont typeface="Arial"/>
                        <a:buNone/>
                      </a:pPr>
                      <a:r>
                        <a:rPr lang="ja-JP" sz="500" b="0" i="0" u="none" strike="noStrike" cap="none">
                          <a:solidFill>
                            <a:srgbClr val="171001"/>
                          </a:solidFill>
                          <a:latin typeface="MS PGothic"/>
                          <a:ea typeface="MS PGothic"/>
                          <a:cs typeface="MS PGothic"/>
                          <a:sym typeface="MS PGothic"/>
                        </a:rPr>
                        <a:t>基　材</a:t>
                      </a:r>
                      <a:endParaRPr sz="500" b="0" i="0" u="none" strike="noStrike" cap="none">
                        <a:solidFill>
                          <a:schemeClr val="dk1"/>
                        </a:solidFill>
                        <a:latin typeface="MS PGothic"/>
                        <a:ea typeface="MS PGothic"/>
                        <a:cs typeface="MS PGothic"/>
                        <a:sym typeface="MS PGothic"/>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171001"/>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solidFill>
                      <a:srgbClr val="EAE4D6"/>
                    </a:solidFill>
                  </a:tcPr>
                </a:tc>
                <a:tc>
                  <a:txBody>
                    <a:bodyPr/>
                    <a:lstStyle/>
                    <a:p>
                      <a:pPr marL="0" marR="0" lvl="0" indent="0" algn="ctr" rtl="0">
                        <a:lnSpc>
                          <a:spcPct val="100000"/>
                        </a:lnSpc>
                        <a:spcBef>
                          <a:spcPts val="0"/>
                        </a:spcBef>
                        <a:spcAft>
                          <a:spcPts val="0"/>
                        </a:spcAft>
                        <a:buClr>
                          <a:srgbClr val="171001"/>
                        </a:buClr>
                        <a:buSzPts val="500"/>
                        <a:buFont typeface="Arial"/>
                        <a:buNone/>
                      </a:pPr>
                      <a:r>
                        <a:rPr lang="ja-JP" altLang="en-US" sz="500" b="0" i="0" u="none" strike="noStrike" cap="none" dirty="0">
                          <a:solidFill>
                            <a:srgbClr val="171001"/>
                          </a:solidFill>
                          <a:latin typeface="MS PGothic"/>
                          <a:ea typeface="MS PGothic"/>
                          <a:cs typeface="MS PGothic"/>
                          <a:sym typeface="MS PGothic"/>
                        </a:rPr>
                        <a:t>エンジニアリングウッド＋環境配慮型針葉樹合板／硬質バッカー＋環境配慮型合板</a:t>
                      </a:r>
                      <a:endParaRPr sz="500" b="0" i="0" u="none" strike="noStrike" cap="none" dirty="0">
                        <a:solidFill>
                          <a:schemeClr val="dk1"/>
                        </a:solidFill>
                        <a:latin typeface="MS PGothic"/>
                        <a:ea typeface="MS PGothic"/>
                        <a:cs typeface="MS PGothic"/>
                        <a:sym typeface="MS PGothic"/>
                      </a:endParaRPr>
                    </a:p>
                  </a:txBody>
                  <a:tcPr marL="0" marR="0" marT="0" marB="0" anchor="ctr">
                    <a:lnL w="9525" cap="flat" cmpd="sng">
                      <a:solidFill>
                        <a:srgbClr val="17100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tcPr>
                </a:tc>
                <a:extLst>
                  <a:ext uri="{0D108BD9-81ED-4DB2-BD59-A6C34878D82A}">
                    <a16:rowId xmlns:a16="http://schemas.microsoft.com/office/drawing/2014/main" val="10001"/>
                  </a:ext>
                </a:extLst>
              </a:tr>
              <a:tr h="94200">
                <a:tc>
                  <a:txBody>
                    <a:bodyPr/>
                    <a:lstStyle/>
                    <a:p>
                      <a:pPr marL="0" marR="0" lvl="0" indent="0" algn="ctr" rtl="0">
                        <a:lnSpc>
                          <a:spcPct val="100000"/>
                        </a:lnSpc>
                        <a:spcBef>
                          <a:spcPts val="0"/>
                        </a:spcBef>
                        <a:spcAft>
                          <a:spcPts val="0"/>
                        </a:spcAft>
                        <a:buClr>
                          <a:srgbClr val="171001"/>
                        </a:buClr>
                        <a:buSzPts val="500"/>
                        <a:buFont typeface="Arial"/>
                        <a:buNone/>
                      </a:pPr>
                      <a:r>
                        <a:rPr lang="ja-JP" sz="500" b="0" i="0" u="none" strike="noStrike" cap="none">
                          <a:solidFill>
                            <a:srgbClr val="171001"/>
                          </a:solidFill>
                          <a:latin typeface="MS PGothic"/>
                          <a:ea typeface="MS PGothic"/>
                          <a:cs typeface="MS PGothic"/>
                          <a:sym typeface="MS PGothic"/>
                        </a:rPr>
                        <a:t>表面材</a:t>
                      </a:r>
                      <a:endParaRPr sz="500" b="0" i="0" u="none" strike="noStrike" cap="none">
                        <a:solidFill>
                          <a:schemeClr val="dk1"/>
                        </a:solidFill>
                        <a:latin typeface="MS PGothic"/>
                        <a:ea typeface="MS PGothic"/>
                        <a:cs typeface="MS PGothic"/>
                        <a:sym typeface="MS PGothic"/>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171001"/>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solidFill>
                      <a:srgbClr val="EAE4D6"/>
                    </a:solidFill>
                  </a:tcPr>
                </a:tc>
                <a:tc>
                  <a:txBody>
                    <a:bodyPr/>
                    <a:lstStyle/>
                    <a:p>
                      <a:pPr marL="0" marR="0" lvl="0" indent="0" algn="ctr" rtl="0">
                        <a:lnSpc>
                          <a:spcPct val="100000"/>
                        </a:lnSpc>
                        <a:spcBef>
                          <a:spcPts val="0"/>
                        </a:spcBef>
                        <a:spcAft>
                          <a:spcPts val="0"/>
                        </a:spcAft>
                        <a:buClr>
                          <a:srgbClr val="171001"/>
                        </a:buClr>
                        <a:buSzPts val="500"/>
                        <a:buFont typeface="Arial"/>
                        <a:buNone/>
                      </a:pPr>
                      <a:r>
                        <a:rPr lang="ja-JP" altLang="en-US" sz="500" b="0" i="0" u="none" strike="noStrike" cap="none" dirty="0">
                          <a:solidFill>
                            <a:srgbClr val="171001"/>
                          </a:solidFill>
                          <a:latin typeface="MS PGothic"/>
                          <a:ea typeface="MS PGothic"/>
                          <a:cs typeface="MS PGothic"/>
                          <a:sym typeface="MS PGothic"/>
                        </a:rPr>
                        <a:t>ハイパーフィルム（フットフィール仕上げ）</a:t>
                      </a:r>
                      <a:endParaRPr sz="500" b="0" i="0" u="none" strike="noStrike" cap="none" dirty="0">
                        <a:solidFill>
                          <a:schemeClr val="dk1"/>
                        </a:solidFill>
                        <a:latin typeface="MS PGothic"/>
                        <a:ea typeface="MS PGothic"/>
                        <a:cs typeface="MS PGothic"/>
                        <a:sym typeface="MS PGothic"/>
                      </a:endParaRPr>
                    </a:p>
                  </a:txBody>
                  <a:tcPr marL="0" marR="0" marT="0" marB="0" anchor="ctr">
                    <a:lnL w="9525" cap="flat" cmpd="sng">
                      <a:solidFill>
                        <a:srgbClr val="17100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tcPr>
                </a:tc>
                <a:extLst>
                  <a:ext uri="{0D108BD9-81ED-4DB2-BD59-A6C34878D82A}">
                    <a16:rowId xmlns:a16="http://schemas.microsoft.com/office/drawing/2014/main" val="10002"/>
                  </a:ext>
                </a:extLst>
              </a:tr>
              <a:tr h="94200">
                <a:tc>
                  <a:txBody>
                    <a:bodyPr/>
                    <a:lstStyle/>
                    <a:p>
                      <a:pPr marL="0" marR="0" lvl="0" indent="0" algn="ctr" rtl="0">
                        <a:lnSpc>
                          <a:spcPct val="100000"/>
                        </a:lnSpc>
                        <a:spcBef>
                          <a:spcPts val="0"/>
                        </a:spcBef>
                        <a:spcAft>
                          <a:spcPts val="0"/>
                        </a:spcAft>
                        <a:buClr>
                          <a:srgbClr val="171001"/>
                        </a:buClr>
                        <a:buSzPts val="500"/>
                        <a:buFont typeface="Arial"/>
                        <a:buNone/>
                      </a:pPr>
                      <a:r>
                        <a:rPr lang="ja-JP" sz="500" b="0" i="0" u="none" strike="noStrike" cap="none">
                          <a:solidFill>
                            <a:srgbClr val="171001"/>
                          </a:solidFill>
                          <a:latin typeface="MS PGothic"/>
                          <a:ea typeface="MS PGothic"/>
                          <a:cs typeface="MS PGothic"/>
                          <a:sym typeface="MS PGothic"/>
                        </a:rPr>
                        <a:t>ホルムアルデヒド対策</a:t>
                      </a:r>
                      <a:endParaRPr sz="500" b="0" i="0" u="none" strike="noStrike" cap="none">
                        <a:solidFill>
                          <a:schemeClr val="dk1"/>
                        </a:solidFill>
                        <a:latin typeface="MS PGothic"/>
                        <a:ea typeface="MS PGothic"/>
                        <a:cs typeface="MS PGothic"/>
                        <a:sym typeface="MS PGothic"/>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171001"/>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solidFill>
                      <a:srgbClr val="EAE4D6"/>
                    </a:solidFill>
                  </a:tcPr>
                </a:tc>
                <a:tc>
                  <a:txBody>
                    <a:bodyPr/>
                    <a:lstStyle/>
                    <a:p>
                      <a:pPr marL="0" marR="0" lvl="0" indent="0" algn="ctr" rtl="0">
                        <a:lnSpc>
                          <a:spcPct val="100000"/>
                        </a:lnSpc>
                        <a:spcBef>
                          <a:spcPts val="0"/>
                        </a:spcBef>
                        <a:spcAft>
                          <a:spcPts val="0"/>
                        </a:spcAft>
                        <a:buClr>
                          <a:srgbClr val="171001"/>
                        </a:buClr>
                        <a:buSzPts val="500"/>
                        <a:buFont typeface="Arial"/>
                        <a:buNone/>
                      </a:pPr>
                      <a:r>
                        <a:rPr lang="en-US" altLang="ja-JP" sz="500" b="0" i="0" u="none" strike="noStrike" cap="none" dirty="0">
                          <a:solidFill>
                            <a:srgbClr val="171001"/>
                          </a:solidFill>
                          <a:latin typeface="MS PGothic"/>
                          <a:ea typeface="MS PGothic"/>
                          <a:cs typeface="MS PGothic"/>
                          <a:sym typeface="MS PGothic"/>
                        </a:rPr>
                        <a:t>F☆☆☆☆</a:t>
                      </a:r>
                      <a:endParaRPr sz="500" b="0" i="0" u="none" strike="noStrike" cap="none" dirty="0">
                        <a:solidFill>
                          <a:schemeClr val="dk1"/>
                        </a:solidFill>
                        <a:latin typeface="MS PGothic"/>
                        <a:ea typeface="MS PGothic"/>
                        <a:cs typeface="MS PGothic"/>
                        <a:sym typeface="MS PGothic"/>
                      </a:endParaRPr>
                    </a:p>
                  </a:txBody>
                  <a:tcPr marL="0" marR="0" marT="0" marB="0" anchor="ctr">
                    <a:lnL w="9525" cap="flat" cmpd="sng">
                      <a:solidFill>
                        <a:srgbClr val="17100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tcPr>
                </a:tc>
                <a:extLst>
                  <a:ext uri="{0D108BD9-81ED-4DB2-BD59-A6C34878D82A}">
                    <a16:rowId xmlns:a16="http://schemas.microsoft.com/office/drawing/2014/main" val="10003"/>
                  </a:ext>
                </a:extLst>
              </a:tr>
              <a:tr h="94200">
                <a:tc>
                  <a:txBody>
                    <a:bodyPr/>
                    <a:lstStyle/>
                    <a:p>
                      <a:pPr marL="0" marR="0" lvl="0" indent="0" algn="ctr" rtl="0">
                        <a:lnSpc>
                          <a:spcPct val="100000"/>
                        </a:lnSpc>
                        <a:spcBef>
                          <a:spcPts val="0"/>
                        </a:spcBef>
                        <a:spcAft>
                          <a:spcPts val="0"/>
                        </a:spcAft>
                        <a:buClr>
                          <a:srgbClr val="171001"/>
                        </a:buClr>
                        <a:buSzPts val="500"/>
                        <a:buFont typeface="Arial"/>
                        <a:buNone/>
                      </a:pPr>
                      <a:r>
                        <a:rPr lang="ja-JP" sz="500" b="0" i="0" u="none" strike="noStrike" cap="none">
                          <a:solidFill>
                            <a:srgbClr val="171001"/>
                          </a:solidFill>
                          <a:latin typeface="MS PGothic"/>
                          <a:ea typeface="MS PGothic"/>
                          <a:cs typeface="MS PGothic"/>
                          <a:sym typeface="MS PGothic"/>
                        </a:rPr>
                        <a:t>工　法</a:t>
                      </a:r>
                      <a:endParaRPr sz="500" b="0" i="0" u="none" strike="noStrike" cap="none">
                        <a:solidFill>
                          <a:schemeClr val="dk1"/>
                        </a:solidFill>
                        <a:latin typeface="MS PGothic"/>
                        <a:ea typeface="MS PGothic"/>
                        <a:cs typeface="MS PGothic"/>
                        <a:sym typeface="MS PGothic"/>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171001"/>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solidFill>
                      <a:srgbClr val="EAE4D6"/>
                    </a:solidFill>
                  </a:tcPr>
                </a:tc>
                <a:tc>
                  <a:txBody>
                    <a:bodyPr/>
                    <a:lstStyle/>
                    <a:p>
                      <a:pPr marL="0" marR="0" lvl="0" indent="0" algn="ctr" rtl="0">
                        <a:lnSpc>
                          <a:spcPct val="100000"/>
                        </a:lnSpc>
                        <a:spcBef>
                          <a:spcPts val="0"/>
                        </a:spcBef>
                        <a:spcAft>
                          <a:spcPts val="0"/>
                        </a:spcAft>
                        <a:buClr>
                          <a:srgbClr val="171001"/>
                        </a:buClr>
                        <a:buSzPts val="500"/>
                        <a:buFont typeface="Arial"/>
                        <a:buNone/>
                      </a:pPr>
                      <a:r>
                        <a:rPr lang="ja-JP" altLang="en-US" sz="500" b="0" i="0" u="none" strike="noStrike" cap="none" dirty="0">
                          <a:solidFill>
                            <a:srgbClr val="171001"/>
                          </a:solidFill>
                          <a:latin typeface="MS PGothic"/>
                          <a:ea typeface="MS PGothic"/>
                          <a:cs typeface="MS PGothic"/>
                          <a:sym typeface="MS PGothic"/>
                        </a:rPr>
                        <a:t>木造戸建住宅捨て張り・マンション二重床</a:t>
                      </a:r>
                      <a:endParaRPr sz="500" b="0" i="0" u="none" strike="noStrike" cap="none" dirty="0">
                        <a:solidFill>
                          <a:schemeClr val="dk1"/>
                        </a:solidFill>
                        <a:latin typeface="MS PGothic"/>
                        <a:ea typeface="MS PGothic"/>
                        <a:cs typeface="MS PGothic"/>
                        <a:sym typeface="MS PGothic"/>
                      </a:endParaRPr>
                    </a:p>
                  </a:txBody>
                  <a:tcPr marL="0" marR="0" marT="0" marB="0" anchor="ctr">
                    <a:lnL w="9525" cap="flat" cmpd="sng">
                      <a:solidFill>
                        <a:srgbClr val="17100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477" name="Google Shape;107;p8">
            <a:extLst>
              <a:ext uri="{FF2B5EF4-FFF2-40B4-BE49-F238E27FC236}">
                <a16:creationId xmlns:a16="http://schemas.microsoft.com/office/drawing/2014/main" id="{D7EF7F69-95D0-4A66-81D5-675DFDE91679}"/>
              </a:ext>
            </a:extLst>
          </p:cNvPr>
          <p:cNvSpPr/>
          <p:nvPr/>
        </p:nvSpPr>
        <p:spPr>
          <a:xfrm>
            <a:off x="130588" y="6090083"/>
            <a:ext cx="2051172"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500" b="0" i="0" u="none" strike="noStrike" cap="none" dirty="0">
                <a:solidFill>
                  <a:srgbClr val="000000"/>
                </a:solidFill>
                <a:latin typeface="Arial"/>
                <a:ea typeface="Arial"/>
                <a:cs typeface="Arial"/>
                <a:sym typeface="Arial"/>
              </a:rPr>
              <a:t>※ 当社指定の施工方法（接着剤と釘併用）で施工できることが前提となります。釘打ちや接着剤が塗布できない床暖房システムには使用しないでください。不具合の原因になります。施工時は、必ず各商品同梱の施工説明書に従い、施工してください。</a:t>
            </a:r>
            <a:endParaRPr sz="500" b="0" i="0" u="none" strike="noStrike" cap="none" dirty="0">
              <a:solidFill>
                <a:srgbClr val="000000"/>
              </a:solidFill>
              <a:latin typeface="Arial"/>
              <a:ea typeface="Arial"/>
              <a:cs typeface="Arial"/>
              <a:sym typeface="Arial"/>
            </a:endParaRPr>
          </a:p>
        </p:txBody>
      </p:sp>
      <p:sp>
        <p:nvSpPr>
          <p:cNvPr id="478" name="Google Shape;108;p8">
            <a:extLst>
              <a:ext uri="{FF2B5EF4-FFF2-40B4-BE49-F238E27FC236}">
                <a16:creationId xmlns:a16="http://schemas.microsoft.com/office/drawing/2014/main" id="{1625F0D0-BAFC-43F9-BD19-37BEDE9273BF}"/>
              </a:ext>
            </a:extLst>
          </p:cNvPr>
          <p:cNvSpPr/>
          <p:nvPr/>
        </p:nvSpPr>
        <p:spPr>
          <a:xfrm>
            <a:off x="156110" y="5666082"/>
            <a:ext cx="1938337" cy="41545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600" b="1" i="0" u="none" strike="noStrike" cap="none" dirty="0">
                <a:solidFill>
                  <a:srgbClr val="000000"/>
                </a:solidFill>
                <a:latin typeface="Arial"/>
                <a:ea typeface="Arial"/>
                <a:cs typeface="Arial"/>
                <a:sym typeface="Arial"/>
              </a:rPr>
              <a:t>＜床暖房用仕上げ材対応パネルについて＞</a:t>
            </a:r>
            <a:endParaRPr sz="5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ja-JP" sz="500" b="0" i="0" u="none" strike="noStrike" cap="none" dirty="0">
                <a:solidFill>
                  <a:srgbClr val="000000"/>
                </a:solidFill>
                <a:latin typeface="Arial"/>
                <a:ea typeface="Arial"/>
                <a:cs typeface="Arial"/>
                <a:sym typeface="Arial"/>
              </a:rPr>
              <a:t>下記以外の床暖房システムには利用できません。</a:t>
            </a:r>
            <a:endParaRPr sz="5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ja-JP" sz="500" b="0" i="0" u="none" strike="noStrike" cap="none" dirty="0">
                <a:solidFill>
                  <a:srgbClr val="000000"/>
                </a:solidFill>
                <a:latin typeface="Arial"/>
                <a:ea typeface="Arial"/>
                <a:cs typeface="Arial"/>
                <a:sym typeface="Arial"/>
              </a:rPr>
              <a:t>詳細は当社までご確認ください。</a:t>
            </a:r>
            <a:endParaRPr dirty="0"/>
          </a:p>
          <a:p>
            <a:pPr marL="0" marR="0" lvl="0" indent="0" algn="l" rtl="0">
              <a:lnSpc>
                <a:spcPct val="100000"/>
              </a:lnSpc>
              <a:spcBef>
                <a:spcPts val="0"/>
              </a:spcBef>
              <a:spcAft>
                <a:spcPts val="0"/>
              </a:spcAft>
              <a:buNone/>
            </a:pPr>
            <a:r>
              <a:rPr lang="ja-JP" sz="500" b="0" i="0" u="none" strike="noStrike" cap="none" dirty="0">
                <a:solidFill>
                  <a:srgbClr val="000000"/>
                </a:solidFill>
                <a:latin typeface="Arial"/>
                <a:ea typeface="Arial"/>
                <a:cs typeface="Arial"/>
                <a:sym typeface="Arial"/>
              </a:rPr>
              <a:t>・ガス会社指定小根太タイプ温水マット</a:t>
            </a:r>
            <a:endParaRPr dirty="0"/>
          </a:p>
        </p:txBody>
      </p:sp>
      <p:grpSp>
        <p:nvGrpSpPr>
          <p:cNvPr id="479" name="Google Shape;109;p8">
            <a:extLst>
              <a:ext uri="{FF2B5EF4-FFF2-40B4-BE49-F238E27FC236}">
                <a16:creationId xmlns:a16="http://schemas.microsoft.com/office/drawing/2014/main" id="{7991705B-5F0B-472E-92B8-296C31C0E2D8}"/>
              </a:ext>
            </a:extLst>
          </p:cNvPr>
          <p:cNvGrpSpPr/>
          <p:nvPr/>
        </p:nvGrpSpPr>
        <p:grpSpPr>
          <a:xfrm>
            <a:off x="197117" y="6505821"/>
            <a:ext cx="2051172" cy="290002"/>
            <a:chOff x="2287696" y="6078831"/>
            <a:chExt cx="1856460" cy="289743"/>
          </a:xfrm>
        </p:grpSpPr>
        <p:sp>
          <p:nvSpPr>
            <p:cNvPr id="480" name="Google Shape;110;p8">
              <a:extLst>
                <a:ext uri="{FF2B5EF4-FFF2-40B4-BE49-F238E27FC236}">
                  <a16:creationId xmlns:a16="http://schemas.microsoft.com/office/drawing/2014/main" id="{A9E638F7-5CE3-4969-B189-3DE8DC801EAB}"/>
                </a:ext>
              </a:extLst>
            </p:cNvPr>
            <p:cNvSpPr/>
            <p:nvPr/>
          </p:nvSpPr>
          <p:spPr>
            <a:xfrm>
              <a:off x="2287696" y="6078831"/>
              <a:ext cx="1856460" cy="289743"/>
            </a:xfrm>
            <a:custGeom>
              <a:avLst/>
              <a:gdLst/>
              <a:ahLst/>
              <a:cxnLst/>
              <a:rect l="l" t="t" r="r" b="b"/>
              <a:pathLst>
                <a:path w="432435" h="432435" extrusionOk="0">
                  <a:moveTo>
                    <a:pt x="0" y="431990"/>
                  </a:moveTo>
                  <a:lnTo>
                    <a:pt x="432015" y="431990"/>
                  </a:lnTo>
                  <a:lnTo>
                    <a:pt x="432015" y="0"/>
                  </a:lnTo>
                  <a:lnTo>
                    <a:pt x="0" y="0"/>
                  </a:lnTo>
                  <a:lnTo>
                    <a:pt x="0" y="431990"/>
                  </a:lnTo>
                  <a:close/>
                </a:path>
              </a:pathLst>
            </a:custGeom>
            <a:noFill/>
            <a:ln w="9525" cap="flat" cmpd="sng">
              <a:solidFill>
                <a:srgbClr val="FF0000"/>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1" name="Google Shape;111;p8">
              <a:extLst>
                <a:ext uri="{FF2B5EF4-FFF2-40B4-BE49-F238E27FC236}">
                  <a16:creationId xmlns:a16="http://schemas.microsoft.com/office/drawing/2014/main" id="{30773554-CAD0-433F-A732-13601ACC41CA}"/>
                </a:ext>
              </a:extLst>
            </p:cNvPr>
            <p:cNvSpPr txBox="1"/>
            <p:nvPr/>
          </p:nvSpPr>
          <p:spPr>
            <a:xfrm>
              <a:off x="2330902" y="6107553"/>
              <a:ext cx="1805729" cy="230626"/>
            </a:xfrm>
            <a:prstGeom prst="rect">
              <a:avLst/>
            </a:prstGeom>
            <a:noFill/>
            <a:ln>
              <a:noFill/>
            </a:ln>
          </p:spPr>
          <p:txBody>
            <a:bodyPr spcFirstLastPara="1" wrap="square" lIns="0" tIns="0" rIns="0" bIns="0" anchor="t" anchorCtr="0">
              <a:spAutoFit/>
            </a:bodyPr>
            <a:lstStyle/>
            <a:p>
              <a:pPr marL="12700" marR="0" lvl="0" indent="0" algn="l" rtl="0">
                <a:lnSpc>
                  <a:spcPct val="100000"/>
                </a:lnSpc>
                <a:spcBef>
                  <a:spcPts val="0"/>
                </a:spcBef>
                <a:spcAft>
                  <a:spcPts val="0"/>
                </a:spcAft>
                <a:buNone/>
              </a:pPr>
              <a:r>
                <a:rPr lang="ja-JP" sz="500" b="0" i="0" u="none" strike="noStrike" cap="none">
                  <a:solidFill>
                    <a:srgbClr val="FF0000"/>
                  </a:solidFill>
                  <a:latin typeface="Calibri"/>
                  <a:ea typeface="Calibri"/>
                  <a:cs typeface="Calibri"/>
                  <a:sym typeface="Calibri"/>
                </a:rPr>
                <a:t>基材に合板を使用しているため、結露や漏水・水こぼし・床下からの湿気により表面のフクレ、基材のはがれや腐れ・突き上げが生じる場合があります。水に濡れた場合はすぐに拭き取ってください。</a:t>
              </a:r>
              <a:endParaRPr sz="500" b="0" i="0" u="none" strike="noStrike" cap="none">
                <a:solidFill>
                  <a:srgbClr val="FF0000"/>
                </a:solidFill>
                <a:latin typeface="Arial"/>
                <a:ea typeface="Arial"/>
                <a:cs typeface="Arial"/>
                <a:sym typeface="Arial"/>
              </a:endParaRPr>
            </a:p>
          </p:txBody>
        </p:sp>
      </p:grpSp>
      <p:grpSp>
        <p:nvGrpSpPr>
          <p:cNvPr id="482" name="Google Shape;112;p8">
            <a:extLst>
              <a:ext uri="{FF2B5EF4-FFF2-40B4-BE49-F238E27FC236}">
                <a16:creationId xmlns:a16="http://schemas.microsoft.com/office/drawing/2014/main" id="{24911CDA-F192-4748-B3B4-829C0C2E3D76}"/>
              </a:ext>
            </a:extLst>
          </p:cNvPr>
          <p:cNvGrpSpPr/>
          <p:nvPr/>
        </p:nvGrpSpPr>
        <p:grpSpPr>
          <a:xfrm>
            <a:off x="751369" y="4450034"/>
            <a:ext cx="4227123" cy="227806"/>
            <a:chOff x="622929" y="4391068"/>
            <a:chExt cx="4226502" cy="228516"/>
          </a:xfrm>
        </p:grpSpPr>
        <p:sp>
          <p:nvSpPr>
            <p:cNvPr id="483" name="Google Shape;113;p8">
              <a:extLst>
                <a:ext uri="{FF2B5EF4-FFF2-40B4-BE49-F238E27FC236}">
                  <a16:creationId xmlns:a16="http://schemas.microsoft.com/office/drawing/2014/main" id="{2DE78763-04FC-433D-8ED6-CB46E2C0040E}"/>
                </a:ext>
              </a:extLst>
            </p:cNvPr>
            <p:cNvSpPr/>
            <p:nvPr/>
          </p:nvSpPr>
          <p:spPr>
            <a:xfrm>
              <a:off x="2343800" y="4477981"/>
              <a:ext cx="2505631" cy="141603"/>
            </a:xfrm>
            <a:custGeom>
              <a:avLst/>
              <a:gdLst/>
              <a:ahLst/>
              <a:cxnLst/>
              <a:rect l="l" t="t" r="r" b="b"/>
              <a:pathLst>
                <a:path w="8280400" h="141603" extrusionOk="0">
                  <a:moveTo>
                    <a:pt x="0" y="0"/>
                  </a:moveTo>
                  <a:lnTo>
                    <a:pt x="8280006" y="0"/>
                  </a:lnTo>
                </a:path>
              </a:pathLst>
            </a:custGeom>
            <a:noFill/>
            <a:ln w="12700" cap="flat" cmpd="sng">
              <a:solidFill>
                <a:schemeClr val="dk1"/>
              </a:solidFill>
              <a:prstDash val="dot"/>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484" name="Google Shape;114;p8">
              <a:extLst>
                <a:ext uri="{FF2B5EF4-FFF2-40B4-BE49-F238E27FC236}">
                  <a16:creationId xmlns:a16="http://schemas.microsoft.com/office/drawing/2014/main" id="{17919872-602D-47FA-B0F2-215E2AFC93D5}"/>
                </a:ext>
              </a:extLst>
            </p:cNvPr>
            <p:cNvGrpSpPr/>
            <p:nvPr/>
          </p:nvGrpSpPr>
          <p:grpSpPr>
            <a:xfrm>
              <a:off x="622929" y="4391068"/>
              <a:ext cx="1965663" cy="156513"/>
              <a:chOff x="2130646" y="5403499"/>
              <a:chExt cx="1965663" cy="156513"/>
            </a:xfrm>
          </p:grpSpPr>
          <p:sp>
            <p:nvSpPr>
              <p:cNvPr id="485" name="Google Shape;115;p8">
                <a:extLst>
                  <a:ext uri="{FF2B5EF4-FFF2-40B4-BE49-F238E27FC236}">
                    <a16:creationId xmlns:a16="http://schemas.microsoft.com/office/drawing/2014/main" id="{0C164074-9F9B-4178-B9A4-CCB38AB2D458}"/>
                  </a:ext>
                </a:extLst>
              </p:cNvPr>
              <p:cNvSpPr/>
              <p:nvPr/>
            </p:nvSpPr>
            <p:spPr>
              <a:xfrm>
                <a:off x="2130646" y="5407262"/>
                <a:ext cx="878797" cy="152750"/>
              </a:xfrm>
              <a:prstGeom prst="rect">
                <a:avLst/>
              </a:prstGeom>
              <a:noFill/>
              <a:ln>
                <a:noFill/>
              </a:ln>
            </p:spPr>
            <p:txBody>
              <a:bodyPr spcFirstLastPara="1" wrap="square" lIns="59350" tIns="29675" rIns="59350" bIns="29675" anchor="t" anchorCtr="0">
                <a:spAutoFit/>
              </a:bodyPr>
              <a:lstStyle/>
              <a:p>
                <a:pPr marL="0" marR="0" lvl="0" indent="0" algn="ctr" rtl="0">
                  <a:lnSpc>
                    <a:spcPct val="100000"/>
                  </a:lnSpc>
                  <a:spcBef>
                    <a:spcPts val="0"/>
                  </a:spcBef>
                  <a:spcAft>
                    <a:spcPts val="0"/>
                  </a:spcAft>
                  <a:buClr>
                    <a:srgbClr val="000000"/>
                  </a:buClr>
                  <a:buSzPts val="600"/>
                  <a:buFont typeface="Arial"/>
                  <a:buNone/>
                </a:pPr>
                <a:r>
                  <a:rPr lang="ja-JP" sz="600" b="1" i="0" u="none" strike="noStrike" cap="none">
                    <a:solidFill>
                      <a:schemeClr val="dk1"/>
                    </a:solidFill>
                    <a:latin typeface="MS PGothic"/>
                    <a:ea typeface="MS PGothic"/>
                    <a:cs typeface="MS PGothic"/>
                    <a:sym typeface="MS PGothic"/>
                  </a:rPr>
                  <a:t>捨て張り工法</a:t>
                </a:r>
                <a:endParaRPr/>
              </a:p>
            </p:txBody>
          </p:sp>
          <p:sp>
            <p:nvSpPr>
              <p:cNvPr id="486" name="Google Shape;116;p8">
                <a:extLst>
                  <a:ext uri="{FF2B5EF4-FFF2-40B4-BE49-F238E27FC236}">
                    <a16:creationId xmlns:a16="http://schemas.microsoft.com/office/drawing/2014/main" id="{11133DEC-B6BA-4D88-B0A2-65D465339CD2}"/>
                  </a:ext>
                </a:extLst>
              </p:cNvPr>
              <p:cNvSpPr/>
              <p:nvPr/>
            </p:nvSpPr>
            <p:spPr>
              <a:xfrm>
                <a:off x="3158384" y="5403499"/>
                <a:ext cx="937925" cy="152750"/>
              </a:xfrm>
              <a:prstGeom prst="rect">
                <a:avLst/>
              </a:prstGeom>
              <a:noFill/>
              <a:ln>
                <a:noFill/>
              </a:ln>
            </p:spPr>
            <p:txBody>
              <a:bodyPr spcFirstLastPara="1" wrap="square" lIns="59350" tIns="29675" rIns="59350" bIns="29675" anchor="t" anchorCtr="0">
                <a:spAutoFit/>
              </a:bodyPr>
              <a:lstStyle/>
              <a:p>
                <a:pPr marL="0" marR="0" lvl="0" indent="0" algn="ctr" rtl="0">
                  <a:lnSpc>
                    <a:spcPct val="100000"/>
                  </a:lnSpc>
                  <a:spcBef>
                    <a:spcPts val="0"/>
                  </a:spcBef>
                  <a:spcAft>
                    <a:spcPts val="0"/>
                  </a:spcAft>
                  <a:buClr>
                    <a:srgbClr val="000000"/>
                  </a:buClr>
                  <a:buSzPts val="600"/>
                  <a:buFont typeface="Arial"/>
                  <a:buNone/>
                </a:pPr>
                <a:r>
                  <a:rPr lang="ja-JP" sz="600" b="1" i="0" u="none" strike="noStrike" cap="none">
                    <a:solidFill>
                      <a:schemeClr val="dk1"/>
                    </a:solidFill>
                    <a:latin typeface="MS PGothic"/>
                    <a:ea typeface="MS PGothic"/>
                    <a:cs typeface="MS PGothic"/>
                    <a:sym typeface="MS PGothic"/>
                  </a:rPr>
                  <a:t>二重床工法</a:t>
                </a:r>
                <a:endParaRPr/>
              </a:p>
            </p:txBody>
          </p:sp>
        </p:grpSp>
      </p:grpSp>
      <p:sp>
        <p:nvSpPr>
          <p:cNvPr id="491" name="Google Shape;174;p8">
            <a:extLst>
              <a:ext uri="{FF2B5EF4-FFF2-40B4-BE49-F238E27FC236}">
                <a16:creationId xmlns:a16="http://schemas.microsoft.com/office/drawing/2014/main" id="{C76C34A0-4E90-4F27-BA0E-9D5006FB6CC5}"/>
              </a:ext>
            </a:extLst>
          </p:cNvPr>
          <p:cNvSpPr/>
          <p:nvPr/>
        </p:nvSpPr>
        <p:spPr>
          <a:xfrm>
            <a:off x="2470697" y="4590461"/>
            <a:ext cx="457980" cy="161025"/>
          </a:xfrm>
          <a:prstGeom prst="rect">
            <a:avLst/>
          </a:prstGeom>
          <a:noFill/>
          <a:ln>
            <a:noFill/>
          </a:ln>
        </p:spPr>
        <p:txBody>
          <a:bodyPr spcFirstLastPara="1" wrap="square" lIns="0" tIns="0" rIns="0" bIns="0" anchor="t" anchorCtr="0">
            <a:spAutoFit/>
          </a:bodyPr>
          <a:lstStyle/>
          <a:p>
            <a:pPr marL="12700" marR="0" lvl="0" indent="0" algn="l" rtl="0">
              <a:lnSpc>
                <a:spcPct val="100000"/>
              </a:lnSpc>
              <a:spcBef>
                <a:spcPts val="0"/>
              </a:spcBef>
              <a:spcAft>
                <a:spcPts val="0"/>
              </a:spcAft>
              <a:buClr>
                <a:srgbClr val="000000"/>
              </a:buClr>
              <a:buSzPts val="900"/>
              <a:buFont typeface="Arial"/>
              <a:buNone/>
            </a:pPr>
            <a:r>
              <a:rPr lang="ja-JP" sz="900" b="0" i="0" u="none" strike="noStrike" cap="none">
                <a:solidFill>
                  <a:srgbClr val="535353"/>
                </a:solidFill>
                <a:latin typeface="MS PGothic"/>
                <a:ea typeface="MS PGothic"/>
                <a:cs typeface="MS PGothic"/>
                <a:sym typeface="MS PGothic"/>
              </a:rPr>
              <a:t>■仕様</a:t>
            </a:r>
            <a:endParaRPr/>
          </a:p>
        </p:txBody>
      </p:sp>
      <p:sp>
        <p:nvSpPr>
          <p:cNvPr id="493" name="Google Shape;179;p8">
            <a:extLst>
              <a:ext uri="{FF2B5EF4-FFF2-40B4-BE49-F238E27FC236}">
                <a16:creationId xmlns:a16="http://schemas.microsoft.com/office/drawing/2014/main" id="{74FEE29C-71E0-45F1-9C3F-BBC6B94AB12E}"/>
              </a:ext>
            </a:extLst>
          </p:cNvPr>
          <p:cNvSpPr txBox="1"/>
          <p:nvPr/>
        </p:nvSpPr>
        <p:spPr>
          <a:xfrm>
            <a:off x="202678" y="5458282"/>
            <a:ext cx="2261455" cy="230832"/>
          </a:xfrm>
          <a:prstGeom prst="rect">
            <a:avLst/>
          </a:prstGeom>
          <a:noFill/>
          <a:ln>
            <a:noFill/>
          </a:ln>
        </p:spPr>
        <p:txBody>
          <a:bodyPr spcFirstLastPara="1" wrap="square" lIns="0" tIns="0" rIns="0" bIns="0" anchor="t" anchorCtr="0">
            <a:spAutoFit/>
          </a:bodyPr>
          <a:lstStyle/>
          <a:p>
            <a:pPr marL="12700" marR="0" lvl="0" indent="0" algn="l" rtl="0">
              <a:lnSpc>
                <a:spcPct val="100000"/>
              </a:lnSpc>
              <a:spcBef>
                <a:spcPts val="0"/>
              </a:spcBef>
              <a:spcAft>
                <a:spcPts val="0"/>
              </a:spcAft>
              <a:buNone/>
            </a:pPr>
            <a:r>
              <a:rPr lang="ja-JP" sz="500" b="0" i="0" u="none" strike="noStrike" cap="none" dirty="0">
                <a:solidFill>
                  <a:srgbClr val="171001"/>
                </a:solidFill>
                <a:latin typeface="Arial"/>
                <a:ea typeface="Arial"/>
                <a:cs typeface="Arial"/>
                <a:sym typeface="Arial"/>
              </a:rPr>
              <a:t>※1：</a:t>
            </a:r>
            <a:r>
              <a:rPr lang="ja-JP" sz="500" b="0" i="0" u="none" strike="noStrike" cap="none" dirty="0">
                <a:solidFill>
                  <a:srgbClr val="FF0000"/>
                </a:solidFill>
                <a:latin typeface="Arial"/>
                <a:ea typeface="Arial"/>
                <a:cs typeface="Arial"/>
                <a:sym typeface="Arial"/>
              </a:rPr>
              <a:t>床暖房システムの種類によっては対応できません。</a:t>
            </a:r>
            <a:endParaRPr sz="500" b="0" i="0" u="none" strike="noStrike" cap="none" dirty="0">
              <a:solidFill>
                <a:srgbClr val="FF0000"/>
              </a:solidFill>
              <a:latin typeface="Arial"/>
              <a:ea typeface="Arial"/>
              <a:cs typeface="Arial"/>
              <a:sym typeface="Arial"/>
            </a:endParaRPr>
          </a:p>
          <a:p>
            <a:pPr marL="12700" marR="0" lvl="0" indent="0" algn="l" rtl="0">
              <a:lnSpc>
                <a:spcPct val="100000"/>
              </a:lnSpc>
              <a:spcBef>
                <a:spcPts val="0"/>
              </a:spcBef>
              <a:spcAft>
                <a:spcPts val="0"/>
              </a:spcAft>
              <a:buNone/>
            </a:pPr>
            <a:r>
              <a:rPr lang="ja-JP" sz="500" b="0" i="0" u="none" strike="noStrike" cap="none" dirty="0">
                <a:solidFill>
                  <a:srgbClr val="FF0000"/>
                </a:solidFill>
                <a:latin typeface="Arial"/>
                <a:ea typeface="Arial"/>
                <a:cs typeface="Arial"/>
                <a:sym typeface="Arial"/>
              </a:rPr>
              <a:t>　　  </a:t>
            </a:r>
            <a:r>
              <a:rPr lang="ja-JP" sz="500" b="0" i="0" u="none" strike="noStrike" cap="none" dirty="0">
                <a:solidFill>
                  <a:srgbClr val="171001"/>
                </a:solidFill>
                <a:latin typeface="Arial"/>
                <a:ea typeface="Arial"/>
                <a:cs typeface="Arial"/>
                <a:sym typeface="Arial"/>
              </a:rPr>
              <a:t>下記の＜床暖房用仕上げ材対応パネルについて＞をご参照ください。</a:t>
            </a:r>
            <a:endParaRPr sz="500" b="0" i="0" u="none" strike="noStrike" cap="none" dirty="0">
              <a:solidFill>
                <a:schemeClr val="dk1"/>
              </a:solidFill>
              <a:latin typeface="Arial"/>
              <a:ea typeface="Arial"/>
              <a:cs typeface="Arial"/>
              <a:sym typeface="Arial"/>
            </a:endParaRPr>
          </a:p>
          <a:p>
            <a:pPr marL="12700" marR="0" lvl="0" indent="0" algn="l" rtl="0">
              <a:lnSpc>
                <a:spcPct val="100000"/>
              </a:lnSpc>
              <a:spcBef>
                <a:spcPts val="25"/>
              </a:spcBef>
              <a:spcAft>
                <a:spcPts val="0"/>
              </a:spcAft>
              <a:buNone/>
            </a:pPr>
            <a:r>
              <a:rPr lang="ja-JP" sz="500" b="0" i="0" u="none" strike="noStrike" cap="none" dirty="0">
                <a:solidFill>
                  <a:srgbClr val="171001"/>
                </a:solidFill>
                <a:latin typeface="Arial"/>
                <a:ea typeface="Arial"/>
                <a:cs typeface="Arial"/>
                <a:sym typeface="Arial"/>
              </a:rPr>
              <a:t>※2：日本工業規格JIS Z 2801に準じた方法で試験、評価を行っております。</a:t>
            </a:r>
            <a:endParaRPr sz="500" b="0" i="0" u="none" strike="noStrike" cap="none" dirty="0">
              <a:solidFill>
                <a:schemeClr val="dk1"/>
              </a:solidFill>
              <a:latin typeface="Arial"/>
              <a:ea typeface="Arial"/>
              <a:cs typeface="Arial"/>
              <a:sym typeface="Arial"/>
            </a:endParaRPr>
          </a:p>
        </p:txBody>
      </p:sp>
      <p:sp>
        <p:nvSpPr>
          <p:cNvPr id="494" name="Google Shape;180;p8">
            <a:extLst>
              <a:ext uri="{FF2B5EF4-FFF2-40B4-BE49-F238E27FC236}">
                <a16:creationId xmlns:a16="http://schemas.microsoft.com/office/drawing/2014/main" id="{7E27296D-E989-428A-911D-D721243405A3}"/>
              </a:ext>
            </a:extLst>
          </p:cNvPr>
          <p:cNvSpPr txBox="1"/>
          <p:nvPr/>
        </p:nvSpPr>
        <p:spPr>
          <a:xfrm>
            <a:off x="195268" y="4682751"/>
            <a:ext cx="622829" cy="138499"/>
          </a:xfrm>
          <a:prstGeom prst="rect">
            <a:avLst/>
          </a:prstGeom>
          <a:noFill/>
          <a:ln>
            <a:noFill/>
          </a:ln>
        </p:spPr>
        <p:txBody>
          <a:bodyPr spcFirstLastPara="1" wrap="square" lIns="0" tIns="0" rIns="0" bIns="0" anchor="t" anchorCtr="0">
            <a:spAutoFit/>
          </a:bodyPr>
          <a:lstStyle/>
          <a:p>
            <a:pPr marL="7938" marR="0" lvl="0" indent="0" algn="l" rtl="0">
              <a:lnSpc>
                <a:spcPct val="100000"/>
              </a:lnSpc>
              <a:spcBef>
                <a:spcPts val="0"/>
              </a:spcBef>
              <a:spcAft>
                <a:spcPts val="0"/>
              </a:spcAft>
              <a:buClr>
                <a:srgbClr val="000000"/>
              </a:buClr>
              <a:buSzPts val="900"/>
              <a:buFont typeface="Arial"/>
              <a:buNone/>
            </a:pPr>
            <a:r>
              <a:rPr lang="ja-JP" sz="900" b="0" i="0" u="none" strike="noStrike" cap="none">
                <a:solidFill>
                  <a:srgbClr val="535353"/>
                </a:solidFill>
                <a:latin typeface="MS PGothic"/>
                <a:ea typeface="MS PGothic"/>
                <a:cs typeface="MS PGothic"/>
                <a:sym typeface="MS PGothic"/>
              </a:rPr>
              <a:t>■機能一覧</a:t>
            </a:r>
            <a:endParaRPr/>
          </a:p>
        </p:txBody>
      </p:sp>
      <p:grpSp>
        <p:nvGrpSpPr>
          <p:cNvPr id="495" name="Google Shape;181;p8">
            <a:extLst>
              <a:ext uri="{FF2B5EF4-FFF2-40B4-BE49-F238E27FC236}">
                <a16:creationId xmlns:a16="http://schemas.microsoft.com/office/drawing/2014/main" id="{4975216F-B338-473D-815E-BF74316DABFF}"/>
              </a:ext>
            </a:extLst>
          </p:cNvPr>
          <p:cNvGrpSpPr/>
          <p:nvPr/>
        </p:nvGrpSpPr>
        <p:grpSpPr>
          <a:xfrm>
            <a:off x="2484735" y="5589038"/>
            <a:ext cx="2415450" cy="417959"/>
            <a:chOff x="2057099" y="5420405"/>
            <a:chExt cx="1908420" cy="329440"/>
          </a:xfrm>
        </p:grpSpPr>
        <p:grpSp>
          <p:nvGrpSpPr>
            <p:cNvPr id="496" name="Google Shape;182;p8">
              <a:extLst>
                <a:ext uri="{FF2B5EF4-FFF2-40B4-BE49-F238E27FC236}">
                  <a16:creationId xmlns:a16="http://schemas.microsoft.com/office/drawing/2014/main" id="{9FBA2C44-1831-4F14-AE12-5D46EF001870}"/>
                </a:ext>
              </a:extLst>
            </p:cNvPr>
            <p:cNvGrpSpPr/>
            <p:nvPr/>
          </p:nvGrpSpPr>
          <p:grpSpPr>
            <a:xfrm>
              <a:off x="2074665" y="5420405"/>
              <a:ext cx="1757408" cy="138949"/>
              <a:chOff x="81946" y="5442679"/>
              <a:chExt cx="1757408" cy="138949"/>
            </a:xfrm>
          </p:grpSpPr>
          <p:sp>
            <p:nvSpPr>
              <p:cNvPr id="574" name="Google Shape;183;p8">
                <a:extLst>
                  <a:ext uri="{FF2B5EF4-FFF2-40B4-BE49-F238E27FC236}">
                    <a16:creationId xmlns:a16="http://schemas.microsoft.com/office/drawing/2014/main" id="{7EF2F717-111E-4CD4-829E-810741A64ADD}"/>
                  </a:ext>
                </a:extLst>
              </p:cNvPr>
              <p:cNvSpPr/>
              <p:nvPr/>
            </p:nvSpPr>
            <p:spPr>
              <a:xfrm>
                <a:off x="81946" y="5443448"/>
                <a:ext cx="620713" cy="138180"/>
              </a:xfrm>
              <a:prstGeom prst="rect">
                <a:avLst/>
              </a:prstGeom>
              <a:noFill/>
              <a:ln>
                <a:noFill/>
              </a:ln>
            </p:spPr>
            <p:txBody>
              <a:bodyPr spcFirstLastPara="1" wrap="square" lIns="0" tIns="0" rIns="0" bIns="0" anchor="t" anchorCtr="0">
                <a:spAutoFit/>
              </a:bodyPr>
              <a:lstStyle/>
              <a:p>
                <a:pPr marL="12700" marR="0" lvl="0" indent="0" algn="l" rtl="0">
                  <a:lnSpc>
                    <a:spcPct val="100000"/>
                  </a:lnSpc>
                  <a:spcBef>
                    <a:spcPts val="0"/>
                  </a:spcBef>
                  <a:spcAft>
                    <a:spcPts val="0"/>
                  </a:spcAft>
                  <a:buClr>
                    <a:srgbClr val="000000"/>
                  </a:buClr>
                  <a:buSzPts val="900"/>
                  <a:buFont typeface="Arial"/>
                  <a:buNone/>
                </a:pPr>
                <a:r>
                  <a:rPr lang="ja-JP" sz="900" b="0" i="0" u="none" strike="noStrike" cap="none">
                    <a:solidFill>
                      <a:srgbClr val="535353"/>
                    </a:solidFill>
                    <a:latin typeface="MS PGothic"/>
                    <a:ea typeface="MS PGothic"/>
                    <a:cs typeface="MS PGothic"/>
                    <a:sym typeface="MS PGothic"/>
                  </a:rPr>
                  <a:t>■平面図</a:t>
                </a:r>
                <a:endParaRPr/>
              </a:p>
            </p:txBody>
          </p:sp>
          <p:sp>
            <p:nvSpPr>
              <p:cNvPr id="575" name="Google Shape;184;p8">
                <a:extLst>
                  <a:ext uri="{FF2B5EF4-FFF2-40B4-BE49-F238E27FC236}">
                    <a16:creationId xmlns:a16="http://schemas.microsoft.com/office/drawing/2014/main" id="{56BAFDB8-066A-4378-A4BD-9CAF0FE5C7EF}"/>
                  </a:ext>
                </a:extLst>
              </p:cNvPr>
              <p:cNvSpPr/>
              <p:nvPr/>
            </p:nvSpPr>
            <p:spPr>
              <a:xfrm>
                <a:off x="1180541" y="5442679"/>
                <a:ext cx="658813" cy="138180"/>
              </a:xfrm>
              <a:prstGeom prst="rect">
                <a:avLst/>
              </a:prstGeom>
              <a:noFill/>
              <a:ln>
                <a:noFill/>
              </a:ln>
            </p:spPr>
            <p:txBody>
              <a:bodyPr spcFirstLastPara="1" wrap="square" lIns="0" tIns="0" rIns="0" bIns="0" anchor="t" anchorCtr="0">
                <a:spAutoFit/>
              </a:bodyPr>
              <a:lstStyle/>
              <a:p>
                <a:pPr marL="12700" marR="0" lvl="0" indent="0" algn="l" rtl="0">
                  <a:lnSpc>
                    <a:spcPct val="100000"/>
                  </a:lnSpc>
                  <a:spcBef>
                    <a:spcPts val="0"/>
                  </a:spcBef>
                  <a:spcAft>
                    <a:spcPts val="0"/>
                  </a:spcAft>
                  <a:buClr>
                    <a:srgbClr val="000000"/>
                  </a:buClr>
                  <a:buSzPts val="900"/>
                  <a:buFont typeface="Arial"/>
                  <a:buNone/>
                </a:pPr>
                <a:r>
                  <a:rPr lang="ja-JP" sz="900" b="0" i="0" u="none" strike="noStrike" cap="none">
                    <a:solidFill>
                      <a:srgbClr val="535353"/>
                    </a:solidFill>
                    <a:latin typeface="MS PGothic"/>
                    <a:ea typeface="MS PGothic"/>
                    <a:cs typeface="MS PGothic"/>
                    <a:sym typeface="MS PGothic"/>
                  </a:rPr>
                  <a:t>■断面図</a:t>
                </a:r>
                <a:endParaRPr/>
              </a:p>
            </p:txBody>
          </p:sp>
        </p:grpSp>
        <p:grpSp>
          <p:nvGrpSpPr>
            <p:cNvPr id="497" name="Google Shape;185;p8">
              <a:extLst>
                <a:ext uri="{FF2B5EF4-FFF2-40B4-BE49-F238E27FC236}">
                  <a16:creationId xmlns:a16="http://schemas.microsoft.com/office/drawing/2014/main" id="{A8B4B7EC-B91C-4B85-A3E5-9BEF876A34E2}"/>
                </a:ext>
              </a:extLst>
            </p:cNvPr>
            <p:cNvGrpSpPr/>
            <p:nvPr/>
          </p:nvGrpSpPr>
          <p:grpSpPr>
            <a:xfrm>
              <a:off x="3203431" y="5567419"/>
              <a:ext cx="762088" cy="182426"/>
              <a:chOff x="1389313" y="5103921"/>
              <a:chExt cx="863928" cy="206805"/>
            </a:xfrm>
          </p:grpSpPr>
          <p:sp>
            <p:nvSpPr>
              <p:cNvPr id="534" name="Google Shape;186;p8">
                <a:extLst>
                  <a:ext uri="{FF2B5EF4-FFF2-40B4-BE49-F238E27FC236}">
                    <a16:creationId xmlns:a16="http://schemas.microsoft.com/office/drawing/2014/main" id="{7C32C034-9D99-4257-A83C-F16A5E26C4CC}"/>
                  </a:ext>
                </a:extLst>
              </p:cNvPr>
              <p:cNvSpPr/>
              <p:nvPr/>
            </p:nvSpPr>
            <p:spPr>
              <a:xfrm>
                <a:off x="1391697" y="5109211"/>
                <a:ext cx="0" cy="61087"/>
              </a:xfrm>
              <a:custGeom>
                <a:avLst/>
                <a:gdLst/>
                <a:ahLst/>
                <a:cxnLst/>
                <a:rect l="l" t="t" r="r" b="b"/>
                <a:pathLst>
                  <a:path w="120000" h="95250" extrusionOk="0">
                    <a:moveTo>
                      <a:pt x="0" y="94818"/>
                    </a:moveTo>
                    <a:lnTo>
                      <a:pt x="0" y="0"/>
                    </a:lnTo>
                  </a:path>
                </a:pathLst>
              </a:custGeom>
              <a:noFill/>
              <a:ln w="9525" cap="flat" cmpd="sng">
                <a:solidFill>
                  <a:srgbClr val="130005"/>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5" name="Google Shape;187;p8">
                <a:extLst>
                  <a:ext uri="{FF2B5EF4-FFF2-40B4-BE49-F238E27FC236}">
                    <a16:creationId xmlns:a16="http://schemas.microsoft.com/office/drawing/2014/main" id="{528B8ED3-B70F-4BBC-9D71-2F88F4ABB22A}"/>
                  </a:ext>
                </a:extLst>
              </p:cNvPr>
              <p:cNvSpPr/>
              <p:nvPr/>
            </p:nvSpPr>
            <p:spPr>
              <a:xfrm>
                <a:off x="2135327" y="5109211"/>
                <a:ext cx="0" cy="61087"/>
              </a:xfrm>
              <a:custGeom>
                <a:avLst/>
                <a:gdLst/>
                <a:ahLst/>
                <a:cxnLst/>
                <a:rect l="l" t="t" r="r" b="b"/>
                <a:pathLst>
                  <a:path w="120000" h="95250" extrusionOk="0">
                    <a:moveTo>
                      <a:pt x="0" y="94818"/>
                    </a:moveTo>
                    <a:lnTo>
                      <a:pt x="0" y="0"/>
                    </a:lnTo>
                  </a:path>
                </a:pathLst>
              </a:custGeom>
              <a:noFill/>
              <a:ln w="9525" cap="flat" cmpd="sng">
                <a:solidFill>
                  <a:srgbClr val="130005"/>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536" name="Google Shape;188;p8">
                <a:extLst>
                  <a:ext uri="{FF2B5EF4-FFF2-40B4-BE49-F238E27FC236}">
                    <a16:creationId xmlns:a16="http://schemas.microsoft.com/office/drawing/2014/main" id="{4A4B0C60-15D8-4463-835C-5470196628EC}"/>
                  </a:ext>
                </a:extLst>
              </p:cNvPr>
              <p:cNvGrpSpPr/>
              <p:nvPr/>
            </p:nvGrpSpPr>
            <p:grpSpPr>
              <a:xfrm>
                <a:off x="1389313" y="5103921"/>
                <a:ext cx="863928" cy="206805"/>
                <a:chOff x="1305390" y="5112018"/>
                <a:chExt cx="830078" cy="198702"/>
              </a:xfrm>
            </p:grpSpPr>
            <p:sp>
              <p:nvSpPr>
                <p:cNvPr id="537" name="Google Shape;189;p8">
                  <a:extLst>
                    <a:ext uri="{FF2B5EF4-FFF2-40B4-BE49-F238E27FC236}">
                      <a16:creationId xmlns:a16="http://schemas.microsoft.com/office/drawing/2014/main" id="{BC3A467D-68D6-4540-A145-8CF938D26A0A}"/>
                    </a:ext>
                  </a:extLst>
                </p:cNvPr>
                <p:cNvSpPr/>
                <p:nvPr/>
              </p:nvSpPr>
              <p:spPr>
                <a:xfrm>
                  <a:off x="2038181" y="5243771"/>
                  <a:ext cx="59469" cy="0"/>
                </a:xfrm>
                <a:custGeom>
                  <a:avLst/>
                  <a:gdLst/>
                  <a:ahLst/>
                  <a:cxnLst/>
                  <a:rect l="l" t="t" r="r" b="b"/>
                  <a:pathLst>
                    <a:path w="90804" h="120000" extrusionOk="0">
                      <a:moveTo>
                        <a:pt x="0" y="0"/>
                      </a:moveTo>
                      <a:lnTo>
                        <a:pt x="90589" y="0"/>
                      </a:lnTo>
                    </a:path>
                  </a:pathLst>
                </a:custGeom>
                <a:noFill/>
                <a:ln w="9525" cap="flat" cmpd="sng">
                  <a:solidFill>
                    <a:srgbClr val="150408"/>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8" name="Google Shape;190;p8">
                  <a:extLst>
                    <a:ext uri="{FF2B5EF4-FFF2-40B4-BE49-F238E27FC236}">
                      <a16:creationId xmlns:a16="http://schemas.microsoft.com/office/drawing/2014/main" id="{5F4A879F-7A12-4779-8030-9119BAD833CE}"/>
                    </a:ext>
                  </a:extLst>
                </p:cNvPr>
                <p:cNvSpPr/>
                <p:nvPr/>
              </p:nvSpPr>
              <p:spPr>
                <a:xfrm>
                  <a:off x="2038181" y="5307984"/>
                  <a:ext cx="59469" cy="0"/>
                </a:xfrm>
                <a:custGeom>
                  <a:avLst/>
                  <a:gdLst/>
                  <a:ahLst/>
                  <a:cxnLst/>
                  <a:rect l="l" t="t" r="r" b="b"/>
                  <a:pathLst>
                    <a:path w="90804" h="120000" extrusionOk="0">
                      <a:moveTo>
                        <a:pt x="0" y="0"/>
                      </a:moveTo>
                      <a:lnTo>
                        <a:pt x="90589" y="0"/>
                      </a:lnTo>
                    </a:path>
                  </a:pathLst>
                </a:custGeom>
                <a:noFill/>
                <a:ln w="9525" cap="flat" cmpd="sng">
                  <a:solidFill>
                    <a:srgbClr val="150408"/>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9" name="Google Shape;191;p8">
                  <a:extLst>
                    <a:ext uri="{FF2B5EF4-FFF2-40B4-BE49-F238E27FC236}">
                      <a16:creationId xmlns:a16="http://schemas.microsoft.com/office/drawing/2014/main" id="{DF7DF7C6-DD47-4648-9F3A-47448A6DA6F6}"/>
                    </a:ext>
                  </a:extLst>
                </p:cNvPr>
                <p:cNvSpPr/>
                <p:nvPr/>
              </p:nvSpPr>
              <p:spPr>
                <a:xfrm>
                  <a:off x="2067844" y="5243811"/>
                  <a:ext cx="0" cy="64345"/>
                </a:xfrm>
                <a:custGeom>
                  <a:avLst/>
                  <a:gdLst/>
                  <a:ahLst/>
                  <a:cxnLst/>
                  <a:rect l="l" t="t" r="r" b="b"/>
                  <a:pathLst>
                    <a:path w="120000" h="100329" extrusionOk="0">
                      <a:moveTo>
                        <a:pt x="0" y="0"/>
                      </a:moveTo>
                      <a:lnTo>
                        <a:pt x="0" y="99923"/>
                      </a:lnTo>
                    </a:path>
                  </a:pathLst>
                </a:custGeom>
                <a:noFill/>
                <a:ln w="9525" cap="flat" cmpd="sng">
                  <a:solidFill>
                    <a:srgbClr val="150408"/>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0" name="Google Shape;192;p8">
                  <a:extLst>
                    <a:ext uri="{FF2B5EF4-FFF2-40B4-BE49-F238E27FC236}">
                      <a16:creationId xmlns:a16="http://schemas.microsoft.com/office/drawing/2014/main" id="{1BA27409-75E1-4136-ACE1-B1229743E7AD}"/>
                    </a:ext>
                  </a:extLst>
                </p:cNvPr>
                <p:cNvSpPr/>
                <p:nvPr/>
              </p:nvSpPr>
              <p:spPr>
                <a:xfrm>
                  <a:off x="2065407" y="5305426"/>
                  <a:ext cx="4990" cy="5294"/>
                </a:xfrm>
                <a:custGeom>
                  <a:avLst/>
                  <a:gdLst/>
                  <a:ahLst/>
                  <a:cxnLst/>
                  <a:rect l="l" t="t" r="r" b="b"/>
                  <a:pathLst>
                    <a:path w="7620" h="8254" extrusionOk="0">
                      <a:moveTo>
                        <a:pt x="5765" y="0"/>
                      </a:moveTo>
                      <a:lnTo>
                        <a:pt x="1663" y="0"/>
                      </a:lnTo>
                      <a:lnTo>
                        <a:pt x="0" y="1714"/>
                      </a:lnTo>
                      <a:lnTo>
                        <a:pt x="0" y="5994"/>
                      </a:lnTo>
                      <a:lnTo>
                        <a:pt x="1663" y="7734"/>
                      </a:lnTo>
                      <a:lnTo>
                        <a:pt x="5765" y="7734"/>
                      </a:lnTo>
                      <a:lnTo>
                        <a:pt x="7416" y="5994"/>
                      </a:lnTo>
                      <a:lnTo>
                        <a:pt x="7416" y="1714"/>
                      </a:lnTo>
                      <a:lnTo>
                        <a:pt x="5765" y="0"/>
                      </a:lnTo>
                      <a:close/>
                    </a:path>
                  </a:pathLst>
                </a:custGeom>
                <a:solidFill>
                  <a:srgbClr val="150408"/>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1" name="Google Shape;193;p8">
                  <a:extLst>
                    <a:ext uri="{FF2B5EF4-FFF2-40B4-BE49-F238E27FC236}">
                      <a16:creationId xmlns:a16="http://schemas.microsoft.com/office/drawing/2014/main" id="{189CD1DD-488D-4BEE-9A33-8AF471BB8D12}"/>
                    </a:ext>
                  </a:extLst>
                </p:cNvPr>
                <p:cNvSpPr/>
                <p:nvPr/>
              </p:nvSpPr>
              <p:spPr>
                <a:xfrm>
                  <a:off x="2065407" y="5241341"/>
                  <a:ext cx="4990" cy="5294"/>
                </a:xfrm>
                <a:custGeom>
                  <a:avLst/>
                  <a:gdLst/>
                  <a:ahLst/>
                  <a:cxnLst/>
                  <a:rect l="l" t="t" r="r" b="b"/>
                  <a:pathLst>
                    <a:path w="7620" h="8254" extrusionOk="0">
                      <a:moveTo>
                        <a:pt x="5765" y="0"/>
                      </a:moveTo>
                      <a:lnTo>
                        <a:pt x="1663" y="0"/>
                      </a:lnTo>
                      <a:lnTo>
                        <a:pt x="0" y="1714"/>
                      </a:lnTo>
                      <a:lnTo>
                        <a:pt x="0" y="5994"/>
                      </a:lnTo>
                      <a:lnTo>
                        <a:pt x="1663" y="7747"/>
                      </a:lnTo>
                      <a:lnTo>
                        <a:pt x="5765" y="7747"/>
                      </a:lnTo>
                      <a:lnTo>
                        <a:pt x="7416" y="5994"/>
                      </a:lnTo>
                      <a:lnTo>
                        <a:pt x="7416" y="1714"/>
                      </a:lnTo>
                      <a:lnTo>
                        <a:pt x="5765" y="0"/>
                      </a:lnTo>
                      <a:close/>
                    </a:path>
                  </a:pathLst>
                </a:custGeom>
                <a:solidFill>
                  <a:srgbClr val="150408"/>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2" name="Google Shape;194;p8">
                  <a:extLst>
                    <a:ext uri="{FF2B5EF4-FFF2-40B4-BE49-F238E27FC236}">
                      <a16:creationId xmlns:a16="http://schemas.microsoft.com/office/drawing/2014/main" id="{17899627-E4A1-44C1-BDB4-8AF0DE0AB27E}"/>
                    </a:ext>
                  </a:extLst>
                </p:cNvPr>
                <p:cNvSpPr/>
                <p:nvPr/>
              </p:nvSpPr>
              <p:spPr>
                <a:xfrm>
                  <a:off x="1311376" y="5301741"/>
                  <a:ext cx="714879" cy="0"/>
                </a:xfrm>
                <a:custGeom>
                  <a:avLst/>
                  <a:gdLst/>
                  <a:ahLst/>
                  <a:cxnLst/>
                  <a:rect l="l" t="t" r="r" b="b"/>
                  <a:pathLst>
                    <a:path w="1091564" h="120000" extrusionOk="0">
                      <a:moveTo>
                        <a:pt x="0" y="0"/>
                      </a:moveTo>
                      <a:lnTo>
                        <a:pt x="1091095" y="0"/>
                      </a:lnTo>
                    </a:path>
                  </a:pathLst>
                </a:custGeom>
                <a:noFill/>
                <a:ln w="20750" cap="flat" cmpd="sng">
                  <a:solidFill>
                    <a:srgbClr val="EBE8E7"/>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3" name="Google Shape;195;p8">
                  <a:extLst>
                    <a:ext uri="{FF2B5EF4-FFF2-40B4-BE49-F238E27FC236}">
                      <a16:creationId xmlns:a16="http://schemas.microsoft.com/office/drawing/2014/main" id="{7A3FC9CA-A3D3-4396-AEEE-FA65098ABB0E}"/>
                    </a:ext>
                  </a:extLst>
                </p:cNvPr>
                <p:cNvSpPr/>
                <p:nvPr/>
              </p:nvSpPr>
              <p:spPr>
                <a:xfrm>
                  <a:off x="1307766" y="5277440"/>
                  <a:ext cx="733593" cy="0"/>
                </a:xfrm>
                <a:custGeom>
                  <a:avLst/>
                  <a:gdLst/>
                  <a:ahLst/>
                  <a:cxnLst/>
                  <a:rect l="l" t="t" r="r" b="b"/>
                  <a:pathLst>
                    <a:path w="1120139" h="120000" extrusionOk="0">
                      <a:moveTo>
                        <a:pt x="0" y="0"/>
                      </a:moveTo>
                      <a:lnTo>
                        <a:pt x="1120025" y="0"/>
                      </a:lnTo>
                    </a:path>
                  </a:pathLst>
                </a:custGeom>
                <a:noFill/>
                <a:ln w="57550" cap="flat" cmpd="sng">
                  <a:solidFill>
                    <a:srgbClr val="EBE8E7"/>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4" name="Google Shape;196;p8">
                  <a:extLst>
                    <a:ext uri="{FF2B5EF4-FFF2-40B4-BE49-F238E27FC236}">
                      <a16:creationId xmlns:a16="http://schemas.microsoft.com/office/drawing/2014/main" id="{DFB6F395-BAFF-492D-9A24-347C58778EEB}"/>
                    </a:ext>
                  </a:extLst>
                </p:cNvPr>
                <p:cNvSpPr/>
                <p:nvPr/>
              </p:nvSpPr>
              <p:spPr>
                <a:xfrm>
                  <a:off x="1307766" y="5259391"/>
                  <a:ext cx="733593" cy="48869"/>
                </a:xfrm>
                <a:custGeom>
                  <a:avLst/>
                  <a:gdLst/>
                  <a:ahLst/>
                  <a:cxnLst/>
                  <a:rect l="l" t="t" r="r" b="b"/>
                  <a:pathLst>
                    <a:path w="1120139" h="76200" extrusionOk="0">
                      <a:moveTo>
                        <a:pt x="1091107" y="28117"/>
                      </a:moveTo>
                      <a:lnTo>
                        <a:pt x="1091107" y="0"/>
                      </a:lnTo>
                      <a:lnTo>
                        <a:pt x="0" y="0"/>
                      </a:lnTo>
                      <a:lnTo>
                        <a:pt x="0" y="28117"/>
                      </a:lnTo>
                      <a:lnTo>
                        <a:pt x="28917" y="28117"/>
                      </a:lnTo>
                      <a:lnTo>
                        <a:pt x="28917" y="56286"/>
                      </a:lnTo>
                      <a:lnTo>
                        <a:pt x="5511" y="56286"/>
                      </a:lnTo>
                      <a:lnTo>
                        <a:pt x="5511" y="75780"/>
                      </a:lnTo>
                      <a:lnTo>
                        <a:pt x="1096606" y="75780"/>
                      </a:lnTo>
                      <a:lnTo>
                        <a:pt x="1096606" y="56286"/>
                      </a:lnTo>
                      <a:lnTo>
                        <a:pt x="1120025" y="56286"/>
                      </a:lnTo>
                      <a:lnTo>
                        <a:pt x="1120025" y="28117"/>
                      </a:lnTo>
                      <a:lnTo>
                        <a:pt x="1091107" y="28117"/>
                      </a:lnTo>
                      <a:close/>
                    </a:path>
                  </a:pathLst>
                </a:custGeom>
                <a:noFill/>
                <a:ln w="9525" cap="flat" cmpd="sng">
                  <a:solidFill>
                    <a:srgbClr val="150408"/>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5" name="Google Shape;197;p8">
                  <a:extLst>
                    <a:ext uri="{FF2B5EF4-FFF2-40B4-BE49-F238E27FC236}">
                      <a16:creationId xmlns:a16="http://schemas.microsoft.com/office/drawing/2014/main" id="{FD7EBF58-B6F1-46EF-852B-2D144B79D8D1}"/>
                    </a:ext>
                  </a:extLst>
                </p:cNvPr>
                <p:cNvSpPr/>
                <p:nvPr/>
              </p:nvSpPr>
              <p:spPr>
                <a:xfrm>
                  <a:off x="1662153" y="5197816"/>
                  <a:ext cx="4990" cy="5294"/>
                </a:xfrm>
                <a:custGeom>
                  <a:avLst/>
                  <a:gdLst/>
                  <a:ahLst/>
                  <a:cxnLst/>
                  <a:rect l="l" t="t" r="r" b="b"/>
                  <a:pathLst>
                    <a:path w="7620" h="8254" extrusionOk="0">
                      <a:moveTo>
                        <a:pt x="5753" y="0"/>
                      </a:moveTo>
                      <a:lnTo>
                        <a:pt x="1638" y="0"/>
                      </a:lnTo>
                      <a:lnTo>
                        <a:pt x="0" y="1739"/>
                      </a:lnTo>
                      <a:lnTo>
                        <a:pt x="0" y="6007"/>
                      </a:lnTo>
                      <a:lnTo>
                        <a:pt x="1638" y="7747"/>
                      </a:lnTo>
                      <a:lnTo>
                        <a:pt x="5753" y="7747"/>
                      </a:lnTo>
                      <a:lnTo>
                        <a:pt x="7416" y="6007"/>
                      </a:lnTo>
                      <a:lnTo>
                        <a:pt x="7416" y="1739"/>
                      </a:lnTo>
                      <a:lnTo>
                        <a:pt x="5753" y="0"/>
                      </a:lnTo>
                      <a:close/>
                    </a:path>
                  </a:pathLst>
                </a:custGeom>
                <a:solidFill>
                  <a:srgbClr val="150408"/>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6" name="Google Shape;198;p8">
                  <a:extLst>
                    <a:ext uri="{FF2B5EF4-FFF2-40B4-BE49-F238E27FC236}">
                      <a16:creationId xmlns:a16="http://schemas.microsoft.com/office/drawing/2014/main" id="{DC96D624-E27A-4334-BE79-F3659E9F7D54}"/>
                    </a:ext>
                  </a:extLst>
                </p:cNvPr>
                <p:cNvSpPr/>
                <p:nvPr/>
              </p:nvSpPr>
              <p:spPr>
                <a:xfrm>
                  <a:off x="1307774" y="5170028"/>
                  <a:ext cx="0" cy="61087"/>
                </a:xfrm>
                <a:custGeom>
                  <a:avLst/>
                  <a:gdLst/>
                  <a:ahLst/>
                  <a:cxnLst/>
                  <a:rect l="l" t="t" r="r" b="b"/>
                  <a:pathLst>
                    <a:path w="120000" h="95250" extrusionOk="0">
                      <a:moveTo>
                        <a:pt x="0" y="94818"/>
                      </a:moveTo>
                      <a:lnTo>
                        <a:pt x="0" y="0"/>
                      </a:lnTo>
                    </a:path>
                  </a:pathLst>
                </a:custGeom>
                <a:noFill/>
                <a:ln w="9525" cap="flat" cmpd="sng">
                  <a:solidFill>
                    <a:srgbClr val="150408"/>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7" name="Google Shape;199;p8">
                  <a:extLst>
                    <a:ext uri="{FF2B5EF4-FFF2-40B4-BE49-F238E27FC236}">
                      <a16:creationId xmlns:a16="http://schemas.microsoft.com/office/drawing/2014/main" id="{D896047A-12F5-48E1-A039-C34DB0FD8C97}"/>
                    </a:ext>
                  </a:extLst>
                </p:cNvPr>
                <p:cNvSpPr/>
                <p:nvPr/>
              </p:nvSpPr>
              <p:spPr>
                <a:xfrm>
                  <a:off x="2021371" y="5170028"/>
                  <a:ext cx="0" cy="61087"/>
                </a:xfrm>
                <a:custGeom>
                  <a:avLst/>
                  <a:gdLst/>
                  <a:ahLst/>
                  <a:cxnLst/>
                  <a:rect l="l" t="t" r="r" b="b"/>
                  <a:pathLst>
                    <a:path w="120000" h="95250" extrusionOk="0">
                      <a:moveTo>
                        <a:pt x="0" y="94818"/>
                      </a:moveTo>
                      <a:lnTo>
                        <a:pt x="0" y="0"/>
                      </a:lnTo>
                    </a:path>
                  </a:pathLst>
                </a:custGeom>
                <a:noFill/>
                <a:ln w="9525" cap="flat" cmpd="sng">
                  <a:solidFill>
                    <a:srgbClr val="150408"/>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8" name="Google Shape;200;p8">
                  <a:extLst>
                    <a:ext uri="{FF2B5EF4-FFF2-40B4-BE49-F238E27FC236}">
                      <a16:creationId xmlns:a16="http://schemas.microsoft.com/office/drawing/2014/main" id="{BACF8F41-6F66-4B07-91EB-04A4950E0FC9}"/>
                    </a:ext>
                  </a:extLst>
                </p:cNvPr>
                <p:cNvSpPr/>
                <p:nvPr/>
              </p:nvSpPr>
              <p:spPr>
                <a:xfrm>
                  <a:off x="1307811" y="5200430"/>
                  <a:ext cx="713631" cy="0"/>
                </a:xfrm>
                <a:custGeom>
                  <a:avLst/>
                  <a:gdLst/>
                  <a:ahLst/>
                  <a:cxnLst/>
                  <a:rect l="l" t="t" r="r" b="b"/>
                  <a:pathLst>
                    <a:path w="1089660" h="120000" extrusionOk="0">
                      <a:moveTo>
                        <a:pt x="0" y="0"/>
                      </a:moveTo>
                      <a:lnTo>
                        <a:pt x="1089431" y="0"/>
                      </a:lnTo>
                    </a:path>
                  </a:pathLst>
                </a:custGeom>
                <a:noFill/>
                <a:ln w="9525" cap="flat" cmpd="sng">
                  <a:solidFill>
                    <a:srgbClr val="150408"/>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9" name="Google Shape;201;p8">
                  <a:extLst>
                    <a:ext uri="{FF2B5EF4-FFF2-40B4-BE49-F238E27FC236}">
                      <a16:creationId xmlns:a16="http://schemas.microsoft.com/office/drawing/2014/main" id="{D9DEE352-B297-4FA2-9CF5-F1E6B1E48345}"/>
                    </a:ext>
                  </a:extLst>
                </p:cNvPr>
                <p:cNvSpPr/>
                <p:nvPr/>
              </p:nvSpPr>
              <p:spPr>
                <a:xfrm>
                  <a:off x="2018857" y="5197946"/>
                  <a:ext cx="4990" cy="5294"/>
                </a:xfrm>
                <a:custGeom>
                  <a:avLst/>
                  <a:gdLst/>
                  <a:ahLst/>
                  <a:cxnLst/>
                  <a:rect l="l" t="t" r="r" b="b"/>
                  <a:pathLst>
                    <a:path w="7620" h="8254" extrusionOk="0">
                      <a:moveTo>
                        <a:pt x="5753" y="0"/>
                      </a:moveTo>
                      <a:lnTo>
                        <a:pt x="1651" y="0"/>
                      </a:lnTo>
                      <a:lnTo>
                        <a:pt x="0" y="1727"/>
                      </a:lnTo>
                      <a:lnTo>
                        <a:pt x="0" y="6032"/>
                      </a:lnTo>
                      <a:lnTo>
                        <a:pt x="1651" y="7759"/>
                      </a:lnTo>
                      <a:lnTo>
                        <a:pt x="5753" y="7759"/>
                      </a:lnTo>
                      <a:lnTo>
                        <a:pt x="7416" y="6032"/>
                      </a:lnTo>
                      <a:lnTo>
                        <a:pt x="7416" y="1727"/>
                      </a:lnTo>
                      <a:lnTo>
                        <a:pt x="5753" y="0"/>
                      </a:lnTo>
                      <a:close/>
                    </a:path>
                  </a:pathLst>
                </a:custGeom>
                <a:solidFill>
                  <a:srgbClr val="150408"/>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0" name="Google Shape;202;p8">
                  <a:extLst>
                    <a:ext uri="{FF2B5EF4-FFF2-40B4-BE49-F238E27FC236}">
                      <a16:creationId xmlns:a16="http://schemas.microsoft.com/office/drawing/2014/main" id="{25F693E6-29AF-43A3-ABB9-1E1AC1083E71}"/>
                    </a:ext>
                  </a:extLst>
                </p:cNvPr>
                <p:cNvSpPr/>
                <p:nvPr/>
              </p:nvSpPr>
              <p:spPr>
                <a:xfrm>
                  <a:off x="1305390" y="5197946"/>
                  <a:ext cx="4990" cy="5294"/>
                </a:xfrm>
                <a:custGeom>
                  <a:avLst/>
                  <a:gdLst/>
                  <a:ahLst/>
                  <a:cxnLst/>
                  <a:rect l="l" t="t" r="r" b="b"/>
                  <a:pathLst>
                    <a:path w="7620" h="8254" extrusionOk="0">
                      <a:moveTo>
                        <a:pt x="5740" y="0"/>
                      </a:moveTo>
                      <a:lnTo>
                        <a:pt x="1638" y="0"/>
                      </a:lnTo>
                      <a:lnTo>
                        <a:pt x="0" y="1727"/>
                      </a:lnTo>
                      <a:lnTo>
                        <a:pt x="0" y="6032"/>
                      </a:lnTo>
                      <a:lnTo>
                        <a:pt x="1638" y="7759"/>
                      </a:lnTo>
                      <a:lnTo>
                        <a:pt x="5740" y="7759"/>
                      </a:lnTo>
                      <a:lnTo>
                        <a:pt x="7404" y="6032"/>
                      </a:lnTo>
                      <a:lnTo>
                        <a:pt x="7404" y="1727"/>
                      </a:lnTo>
                      <a:lnTo>
                        <a:pt x="5740" y="0"/>
                      </a:lnTo>
                      <a:close/>
                    </a:path>
                  </a:pathLst>
                </a:custGeom>
                <a:solidFill>
                  <a:srgbClr val="150408"/>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1" name="Google Shape;203;p8">
                  <a:extLst>
                    <a:ext uri="{FF2B5EF4-FFF2-40B4-BE49-F238E27FC236}">
                      <a16:creationId xmlns:a16="http://schemas.microsoft.com/office/drawing/2014/main" id="{40CCB715-F40E-42D3-89DA-A23881BAEAE5}"/>
                    </a:ext>
                  </a:extLst>
                </p:cNvPr>
                <p:cNvSpPr/>
                <p:nvPr/>
              </p:nvSpPr>
              <p:spPr>
                <a:xfrm>
                  <a:off x="1426484" y="5204681"/>
                  <a:ext cx="99393" cy="0"/>
                </a:xfrm>
                <a:custGeom>
                  <a:avLst/>
                  <a:gdLst/>
                  <a:ahLst/>
                  <a:cxnLst/>
                  <a:rect l="l" t="t" r="r" b="b"/>
                  <a:pathLst>
                    <a:path w="151764" h="120000" extrusionOk="0">
                      <a:moveTo>
                        <a:pt x="0" y="0"/>
                      </a:moveTo>
                      <a:lnTo>
                        <a:pt x="151371" y="0"/>
                      </a:lnTo>
                    </a:path>
                  </a:pathLst>
                </a:custGeom>
                <a:noFill/>
                <a:ln w="48825" cap="flat" cmpd="sng">
                  <a:solidFill>
                    <a:srgbClr val="FFFFFF"/>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2" name="Google Shape;204;p8">
                  <a:extLst>
                    <a:ext uri="{FF2B5EF4-FFF2-40B4-BE49-F238E27FC236}">
                      <a16:creationId xmlns:a16="http://schemas.microsoft.com/office/drawing/2014/main" id="{D60D710E-04A7-46A9-AFB6-A8BEA7BCE2B1}"/>
                    </a:ext>
                  </a:extLst>
                </p:cNvPr>
                <p:cNvSpPr/>
                <p:nvPr/>
              </p:nvSpPr>
              <p:spPr>
                <a:xfrm>
                  <a:off x="1422406" y="5181152"/>
                  <a:ext cx="10397" cy="30136"/>
                </a:xfrm>
                <a:custGeom>
                  <a:avLst/>
                  <a:gdLst/>
                  <a:ahLst/>
                  <a:cxnLst/>
                  <a:rect l="l" t="t" r="r" b="b"/>
                  <a:pathLst>
                    <a:path w="15875" h="46990" extrusionOk="0">
                      <a:moveTo>
                        <a:pt x="9791" y="46393"/>
                      </a:moveTo>
                      <a:lnTo>
                        <a:pt x="9791" y="12445"/>
                      </a:lnTo>
                      <a:lnTo>
                        <a:pt x="0" y="12445"/>
                      </a:lnTo>
                      <a:lnTo>
                        <a:pt x="0" y="8318"/>
                      </a:lnTo>
                      <a:lnTo>
                        <a:pt x="4140" y="8064"/>
                      </a:lnTo>
                      <a:lnTo>
                        <a:pt x="9283" y="7746"/>
                      </a:lnTo>
                      <a:lnTo>
                        <a:pt x="11252" y="0"/>
                      </a:lnTo>
                      <a:lnTo>
                        <a:pt x="15633" y="0"/>
                      </a:lnTo>
                      <a:lnTo>
                        <a:pt x="15633" y="46393"/>
                      </a:lnTo>
                      <a:lnTo>
                        <a:pt x="9791" y="46393"/>
                      </a:lnTo>
                      <a:close/>
                    </a:path>
                  </a:pathLst>
                </a:custGeom>
                <a:noFill/>
                <a:ln w="253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3" name="Google Shape;205;p8">
                  <a:extLst>
                    <a:ext uri="{FF2B5EF4-FFF2-40B4-BE49-F238E27FC236}">
                      <a16:creationId xmlns:a16="http://schemas.microsoft.com/office/drawing/2014/main" id="{49BE15D5-CD38-49F1-BAF1-9DB46C85CBC0}"/>
                    </a:ext>
                  </a:extLst>
                </p:cNvPr>
                <p:cNvSpPr/>
                <p:nvPr/>
              </p:nvSpPr>
              <p:spPr>
                <a:xfrm>
                  <a:off x="1444939" y="5181148"/>
                  <a:ext cx="23289" cy="30951"/>
                </a:xfrm>
                <a:custGeom>
                  <a:avLst/>
                  <a:gdLst/>
                  <a:ahLst/>
                  <a:cxnLst/>
                  <a:rect l="l" t="t" r="r" b="b"/>
                  <a:pathLst>
                    <a:path w="35560" h="48259" extrusionOk="0">
                      <a:moveTo>
                        <a:pt x="16852" y="47663"/>
                      </a:moveTo>
                      <a:lnTo>
                        <a:pt x="6807" y="47663"/>
                      </a:lnTo>
                      <a:lnTo>
                        <a:pt x="1409" y="42392"/>
                      </a:lnTo>
                      <a:lnTo>
                        <a:pt x="0" y="34442"/>
                      </a:lnTo>
                      <a:lnTo>
                        <a:pt x="6045" y="34442"/>
                      </a:lnTo>
                      <a:lnTo>
                        <a:pt x="6997" y="39979"/>
                      </a:lnTo>
                      <a:lnTo>
                        <a:pt x="11569" y="42964"/>
                      </a:lnTo>
                      <a:lnTo>
                        <a:pt x="16852" y="42964"/>
                      </a:lnTo>
                      <a:lnTo>
                        <a:pt x="23393" y="42964"/>
                      </a:lnTo>
                      <a:lnTo>
                        <a:pt x="29184" y="39027"/>
                      </a:lnTo>
                      <a:lnTo>
                        <a:pt x="29184" y="31584"/>
                      </a:lnTo>
                      <a:lnTo>
                        <a:pt x="29184" y="29425"/>
                      </a:lnTo>
                      <a:lnTo>
                        <a:pt x="28422" y="20726"/>
                      </a:lnTo>
                      <a:lnTo>
                        <a:pt x="17932" y="20726"/>
                      </a:lnTo>
                      <a:lnTo>
                        <a:pt x="15074" y="20726"/>
                      </a:lnTo>
                      <a:lnTo>
                        <a:pt x="10553" y="21424"/>
                      </a:lnTo>
                      <a:lnTo>
                        <a:pt x="7950" y="24917"/>
                      </a:lnTo>
                      <a:lnTo>
                        <a:pt x="1981" y="24917"/>
                      </a:lnTo>
                      <a:lnTo>
                        <a:pt x="6108" y="0"/>
                      </a:lnTo>
                      <a:lnTo>
                        <a:pt x="32613" y="0"/>
                      </a:lnTo>
                      <a:lnTo>
                        <a:pt x="32613" y="4762"/>
                      </a:lnTo>
                      <a:lnTo>
                        <a:pt x="11125" y="4762"/>
                      </a:lnTo>
                      <a:lnTo>
                        <a:pt x="8775" y="18935"/>
                      </a:lnTo>
                      <a:lnTo>
                        <a:pt x="10439" y="17792"/>
                      </a:lnTo>
                      <a:lnTo>
                        <a:pt x="13106" y="15951"/>
                      </a:lnTo>
                      <a:lnTo>
                        <a:pt x="18694" y="15951"/>
                      </a:lnTo>
                      <a:lnTo>
                        <a:pt x="28168" y="15951"/>
                      </a:lnTo>
                      <a:lnTo>
                        <a:pt x="35153" y="21361"/>
                      </a:lnTo>
                      <a:lnTo>
                        <a:pt x="35153" y="31521"/>
                      </a:lnTo>
                      <a:lnTo>
                        <a:pt x="35153" y="42138"/>
                      </a:lnTo>
                      <a:lnTo>
                        <a:pt x="26708" y="47663"/>
                      </a:lnTo>
                      <a:lnTo>
                        <a:pt x="16852" y="47663"/>
                      </a:lnTo>
                      <a:close/>
                    </a:path>
                  </a:pathLst>
                </a:custGeom>
                <a:noFill/>
                <a:ln w="254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4" name="Google Shape;206;p8">
                  <a:extLst>
                    <a:ext uri="{FF2B5EF4-FFF2-40B4-BE49-F238E27FC236}">
                      <a16:creationId xmlns:a16="http://schemas.microsoft.com/office/drawing/2014/main" id="{0459B1C1-6286-437D-8C47-C5E356130AE4}"/>
                    </a:ext>
                  </a:extLst>
                </p:cNvPr>
                <p:cNvSpPr/>
                <p:nvPr/>
              </p:nvSpPr>
              <p:spPr>
                <a:xfrm>
                  <a:off x="1474804" y="5181152"/>
                  <a:ext cx="10397" cy="30136"/>
                </a:xfrm>
                <a:custGeom>
                  <a:avLst/>
                  <a:gdLst/>
                  <a:ahLst/>
                  <a:cxnLst/>
                  <a:rect l="l" t="t" r="r" b="b"/>
                  <a:pathLst>
                    <a:path w="15875" h="46990" extrusionOk="0">
                      <a:moveTo>
                        <a:pt x="9791" y="46393"/>
                      </a:moveTo>
                      <a:lnTo>
                        <a:pt x="9791" y="12445"/>
                      </a:lnTo>
                      <a:lnTo>
                        <a:pt x="0" y="12445"/>
                      </a:lnTo>
                      <a:lnTo>
                        <a:pt x="0" y="8318"/>
                      </a:lnTo>
                      <a:lnTo>
                        <a:pt x="4140" y="8064"/>
                      </a:lnTo>
                      <a:lnTo>
                        <a:pt x="9283" y="7746"/>
                      </a:lnTo>
                      <a:lnTo>
                        <a:pt x="11252" y="0"/>
                      </a:lnTo>
                      <a:lnTo>
                        <a:pt x="15633" y="0"/>
                      </a:lnTo>
                      <a:lnTo>
                        <a:pt x="15633" y="46393"/>
                      </a:lnTo>
                      <a:lnTo>
                        <a:pt x="9791" y="46393"/>
                      </a:lnTo>
                      <a:close/>
                    </a:path>
                  </a:pathLst>
                </a:custGeom>
                <a:noFill/>
                <a:ln w="253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5" name="Google Shape;207;p8">
                  <a:extLst>
                    <a:ext uri="{FF2B5EF4-FFF2-40B4-BE49-F238E27FC236}">
                      <a16:creationId xmlns:a16="http://schemas.microsoft.com/office/drawing/2014/main" id="{96A91E11-3E43-4927-B937-397D8D744E3A}"/>
                    </a:ext>
                  </a:extLst>
                </p:cNvPr>
                <p:cNvSpPr/>
                <p:nvPr/>
              </p:nvSpPr>
              <p:spPr>
                <a:xfrm>
                  <a:off x="1498920" y="5206546"/>
                  <a:ext cx="4575" cy="4480"/>
                </a:xfrm>
                <a:custGeom>
                  <a:avLst/>
                  <a:gdLst/>
                  <a:ahLst/>
                  <a:cxnLst/>
                  <a:rect l="l" t="t" r="r" b="b"/>
                  <a:pathLst>
                    <a:path w="6985" h="6984" extrusionOk="0">
                      <a:moveTo>
                        <a:pt x="-12700" y="3397"/>
                      </a:moveTo>
                      <a:lnTo>
                        <a:pt x="19507" y="3397"/>
                      </a:lnTo>
                    </a:path>
                  </a:pathLst>
                </a:custGeom>
                <a:noFill/>
                <a:ln w="33450" cap="flat" cmpd="sng">
                  <a:solidFill>
                    <a:srgbClr val="FFFFFF"/>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6" name="Google Shape;208;p8">
                  <a:extLst>
                    <a:ext uri="{FF2B5EF4-FFF2-40B4-BE49-F238E27FC236}">
                      <a16:creationId xmlns:a16="http://schemas.microsoft.com/office/drawing/2014/main" id="{C40FA460-B924-42D7-B275-AC2E081DCED1}"/>
                    </a:ext>
                  </a:extLst>
                </p:cNvPr>
                <p:cNvSpPr/>
                <p:nvPr/>
              </p:nvSpPr>
              <p:spPr>
                <a:xfrm>
                  <a:off x="1508107" y="5181148"/>
                  <a:ext cx="23289" cy="30951"/>
                </a:xfrm>
                <a:custGeom>
                  <a:avLst/>
                  <a:gdLst/>
                  <a:ahLst/>
                  <a:cxnLst/>
                  <a:rect l="l" t="t" r="r" b="b"/>
                  <a:pathLst>
                    <a:path w="35560" h="48259" extrusionOk="0">
                      <a:moveTo>
                        <a:pt x="16852" y="47663"/>
                      </a:moveTo>
                      <a:lnTo>
                        <a:pt x="6807" y="47663"/>
                      </a:lnTo>
                      <a:lnTo>
                        <a:pt x="1409" y="42392"/>
                      </a:lnTo>
                      <a:lnTo>
                        <a:pt x="0" y="34442"/>
                      </a:lnTo>
                      <a:lnTo>
                        <a:pt x="6045" y="34442"/>
                      </a:lnTo>
                      <a:lnTo>
                        <a:pt x="6997" y="39979"/>
                      </a:lnTo>
                      <a:lnTo>
                        <a:pt x="11569" y="42964"/>
                      </a:lnTo>
                      <a:lnTo>
                        <a:pt x="16852" y="42964"/>
                      </a:lnTo>
                      <a:lnTo>
                        <a:pt x="23393" y="42964"/>
                      </a:lnTo>
                      <a:lnTo>
                        <a:pt x="29184" y="39027"/>
                      </a:lnTo>
                      <a:lnTo>
                        <a:pt x="29184" y="31584"/>
                      </a:lnTo>
                      <a:lnTo>
                        <a:pt x="29184" y="29425"/>
                      </a:lnTo>
                      <a:lnTo>
                        <a:pt x="28422" y="20726"/>
                      </a:lnTo>
                      <a:lnTo>
                        <a:pt x="17932" y="20726"/>
                      </a:lnTo>
                      <a:lnTo>
                        <a:pt x="15074" y="20726"/>
                      </a:lnTo>
                      <a:lnTo>
                        <a:pt x="10553" y="21424"/>
                      </a:lnTo>
                      <a:lnTo>
                        <a:pt x="7950" y="24917"/>
                      </a:lnTo>
                      <a:lnTo>
                        <a:pt x="1981" y="24917"/>
                      </a:lnTo>
                      <a:lnTo>
                        <a:pt x="6108" y="0"/>
                      </a:lnTo>
                      <a:lnTo>
                        <a:pt x="32613" y="0"/>
                      </a:lnTo>
                      <a:lnTo>
                        <a:pt x="32613" y="4762"/>
                      </a:lnTo>
                      <a:lnTo>
                        <a:pt x="11125" y="4762"/>
                      </a:lnTo>
                      <a:lnTo>
                        <a:pt x="8775" y="18935"/>
                      </a:lnTo>
                      <a:lnTo>
                        <a:pt x="10439" y="17792"/>
                      </a:lnTo>
                      <a:lnTo>
                        <a:pt x="13106" y="15951"/>
                      </a:lnTo>
                      <a:lnTo>
                        <a:pt x="18694" y="15951"/>
                      </a:lnTo>
                      <a:lnTo>
                        <a:pt x="28168" y="15951"/>
                      </a:lnTo>
                      <a:lnTo>
                        <a:pt x="35153" y="21361"/>
                      </a:lnTo>
                      <a:lnTo>
                        <a:pt x="35153" y="31521"/>
                      </a:lnTo>
                      <a:lnTo>
                        <a:pt x="35153" y="42138"/>
                      </a:lnTo>
                      <a:lnTo>
                        <a:pt x="26708" y="47663"/>
                      </a:lnTo>
                      <a:lnTo>
                        <a:pt x="16852" y="47663"/>
                      </a:lnTo>
                      <a:close/>
                    </a:path>
                  </a:pathLst>
                </a:custGeom>
                <a:noFill/>
                <a:ln w="254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7" name="Google Shape;209;p8">
                  <a:extLst>
                    <a:ext uri="{FF2B5EF4-FFF2-40B4-BE49-F238E27FC236}">
                      <a16:creationId xmlns:a16="http://schemas.microsoft.com/office/drawing/2014/main" id="{39FF8F25-41EA-4C44-B8A0-9367DD13259B}"/>
                    </a:ext>
                  </a:extLst>
                </p:cNvPr>
                <p:cNvSpPr/>
                <p:nvPr/>
              </p:nvSpPr>
              <p:spPr>
                <a:xfrm>
                  <a:off x="1797173" y="5204681"/>
                  <a:ext cx="99393" cy="0"/>
                </a:xfrm>
                <a:custGeom>
                  <a:avLst/>
                  <a:gdLst/>
                  <a:ahLst/>
                  <a:cxnLst/>
                  <a:rect l="l" t="t" r="r" b="b"/>
                  <a:pathLst>
                    <a:path w="151764" h="120000" extrusionOk="0">
                      <a:moveTo>
                        <a:pt x="0" y="0"/>
                      </a:moveTo>
                      <a:lnTo>
                        <a:pt x="151358" y="0"/>
                      </a:lnTo>
                    </a:path>
                  </a:pathLst>
                </a:custGeom>
                <a:noFill/>
                <a:ln w="48825" cap="flat" cmpd="sng">
                  <a:solidFill>
                    <a:srgbClr val="FFFFFF"/>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8" name="Google Shape;210;p8">
                  <a:extLst>
                    <a:ext uri="{FF2B5EF4-FFF2-40B4-BE49-F238E27FC236}">
                      <a16:creationId xmlns:a16="http://schemas.microsoft.com/office/drawing/2014/main" id="{DE70D8FD-8AEB-45D8-9F91-1E26F26F870E}"/>
                    </a:ext>
                  </a:extLst>
                </p:cNvPr>
                <p:cNvSpPr/>
                <p:nvPr/>
              </p:nvSpPr>
              <p:spPr>
                <a:xfrm>
                  <a:off x="1794365" y="5181152"/>
                  <a:ext cx="10397" cy="30136"/>
                </a:xfrm>
                <a:custGeom>
                  <a:avLst/>
                  <a:gdLst/>
                  <a:ahLst/>
                  <a:cxnLst/>
                  <a:rect l="l" t="t" r="r" b="b"/>
                  <a:pathLst>
                    <a:path w="15875" h="46990" extrusionOk="0">
                      <a:moveTo>
                        <a:pt x="9791" y="46393"/>
                      </a:moveTo>
                      <a:lnTo>
                        <a:pt x="9791" y="12445"/>
                      </a:lnTo>
                      <a:lnTo>
                        <a:pt x="0" y="12445"/>
                      </a:lnTo>
                      <a:lnTo>
                        <a:pt x="0" y="8318"/>
                      </a:lnTo>
                      <a:lnTo>
                        <a:pt x="4140" y="8064"/>
                      </a:lnTo>
                      <a:lnTo>
                        <a:pt x="9283" y="7746"/>
                      </a:lnTo>
                      <a:lnTo>
                        <a:pt x="11252" y="0"/>
                      </a:lnTo>
                      <a:lnTo>
                        <a:pt x="15633" y="0"/>
                      </a:lnTo>
                      <a:lnTo>
                        <a:pt x="15633" y="46393"/>
                      </a:lnTo>
                      <a:lnTo>
                        <a:pt x="9791" y="46393"/>
                      </a:lnTo>
                      <a:close/>
                    </a:path>
                  </a:pathLst>
                </a:custGeom>
                <a:noFill/>
                <a:ln w="253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9" name="Google Shape;211;p8">
                  <a:extLst>
                    <a:ext uri="{FF2B5EF4-FFF2-40B4-BE49-F238E27FC236}">
                      <a16:creationId xmlns:a16="http://schemas.microsoft.com/office/drawing/2014/main" id="{9CEBB9B8-541B-4871-A1D0-FD12CF0EB6BF}"/>
                    </a:ext>
                  </a:extLst>
                </p:cNvPr>
                <p:cNvSpPr/>
                <p:nvPr/>
              </p:nvSpPr>
              <p:spPr>
                <a:xfrm>
                  <a:off x="1816898" y="5181148"/>
                  <a:ext cx="23289" cy="30951"/>
                </a:xfrm>
                <a:custGeom>
                  <a:avLst/>
                  <a:gdLst/>
                  <a:ahLst/>
                  <a:cxnLst/>
                  <a:rect l="l" t="t" r="r" b="b"/>
                  <a:pathLst>
                    <a:path w="35560" h="48259" extrusionOk="0">
                      <a:moveTo>
                        <a:pt x="16852" y="47663"/>
                      </a:moveTo>
                      <a:lnTo>
                        <a:pt x="6807" y="47663"/>
                      </a:lnTo>
                      <a:lnTo>
                        <a:pt x="1409" y="42392"/>
                      </a:lnTo>
                      <a:lnTo>
                        <a:pt x="0" y="34442"/>
                      </a:lnTo>
                      <a:lnTo>
                        <a:pt x="6045" y="34442"/>
                      </a:lnTo>
                      <a:lnTo>
                        <a:pt x="6997" y="39979"/>
                      </a:lnTo>
                      <a:lnTo>
                        <a:pt x="11569" y="42964"/>
                      </a:lnTo>
                      <a:lnTo>
                        <a:pt x="16852" y="42964"/>
                      </a:lnTo>
                      <a:lnTo>
                        <a:pt x="23393" y="42964"/>
                      </a:lnTo>
                      <a:lnTo>
                        <a:pt x="29184" y="39027"/>
                      </a:lnTo>
                      <a:lnTo>
                        <a:pt x="29184" y="31584"/>
                      </a:lnTo>
                      <a:lnTo>
                        <a:pt x="29184" y="29425"/>
                      </a:lnTo>
                      <a:lnTo>
                        <a:pt x="28422" y="20726"/>
                      </a:lnTo>
                      <a:lnTo>
                        <a:pt x="17932" y="20726"/>
                      </a:lnTo>
                      <a:lnTo>
                        <a:pt x="15074" y="20726"/>
                      </a:lnTo>
                      <a:lnTo>
                        <a:pt x="10553" y="21424"/>
                      </a:lnTo>
                      <a:lnTo>
                        <a:pt x="7950" y="24917"/>
                      </a:lnTo>
                      <a:lnTo>
                        <a:pt x="1981" y="24917"/>
                      </a:lnTo>
                      <a:lnTo>
                        <a:pt x="6108" y="0"/>
                      </a:lnTo>
                      <a:lnTo>
                        <a:pt x="32613" y="0"/>
                      </a:lnTo>
                      <a:lnTo>
                        <a:pt x="32613" y="4762"/>
                      </a:lnTo>
                      <a:lnTo>
                        <a:pt x="11125" y="4762"/>
                      </a:lnTo>
                      <a:lnTo>
                        <a:pt x="8775" y="18935"/>
                      </a:lnTo>
                      <a:lnTo>
                        <a:pt x="10439" y="17792"/>
                      </a:lnTo>
                      <a:lnTo>
                        <a:pt x="13106" y="15951"/>
                      </a:lnTo>
                      <a:lnTo>
                        <a:pt x="18694" y="15951"/>
                      </a:lnTo>
                      <a:lnTo>
                        <a:pt x="28168" y="15951"/>
                      </a:lnTo>
                      <a:lnTo>
                        <a:pt x="35153" y="21361"/>
                      </a:lnTo>
                      <a:lnTo>
                        <a:pt x="35153" y="31521"/>
                      </a:lnTo>
                      <a:lnTo>
                        <a:pt x="35153" y="42138"/>
                      </a:lnTo>
                      <a:lnTo>
                        <a:pt x="26708" y="47663"/>
                      </a:lnTo>
                      <a:lnTo>
                        <a:pt x="16852" y="47663"/>
                      </a:lnTo>
                      <a:close/>
                    </a:path>
                  </a:pathLst>
                </a:custGeom>
                <a:noFill/>
                <a:ln w="254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0" name="Google Shape;212;p8">
                  <a:extLst>
                    <a:ext uri="{FF2B5EF4-FFF2-40B4-BE49-F238E27FC236}">
                      <a16:creationId xmlns:a16="http://schemas.microsoft.com/office/drawing/2014/main" id="{EC09F586-9CCD-4EB6-B55C-9EA638DC8732}"/>
                    </a:ext>
                  </a:extLst>
                </p:cNvPr>
                <p:cNvSpPr/>
                <p:nvPr/>
              </p:nvSpPr>
              <p:spPr>
                <a:xfrm>
                  <a:off x="1846763" y="5181152"/>
                  <a:ext cx="10397" cy="30136"/>
                </a:xfrm>
                <a:custGeom>
                  <a:avLst/>
                  <a:gdLst/>
                  <a:ahLst/>
                  <a:cxnLst/>
                  <a:rect l="l" t="t" r="r" b="b"/>
                  <a:pathLst>
                    <a:path w="15875" h="46990" extrusionOk="0">
                      <a:moveTo>
                        <a:pt x="9791" y="46393"/>
                      </a:moveTo>
                      <a:lnTo>
                        <a:pt x="9791" y="12445"/>
                      </a:lnTo>
                      <a:lnTo>
                        <a:pt x="0" y="12445"/>
                      </a:lnTo>
                      <a:lnTo>
                        <a:pt x="0" y="8318"/>
                      </a:lnTo>
                      <a:lnTo>
                        <a:pt x="4140" y="8064"/>
                      </a:lnTo>
                      <a:lnTo>
                        <a:pt x="9283" y="7746"/>
                      </a:lnTo>
                      <a:lnTo>
                        <a:pt x="11252" y="0"/>
                      </a:lnTo>
                      <a:lnTo>
                        <a:pt x="15633" y="0"/>
                      </a:lnTo>
                      <a:lnTo>
                        <a:pt x="15633" y="46393"/>
                      </a:lnTo>
                      <a:lnTo>
                        <a:pt x="9791" y="46393"/>
                      </a:lnTo>
                      <a:close/>
                    </a:path>
                  </a:pathLst>
                </a:custGeom>
                <a:noFill/>
                <a:ln w="253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1" name="Google Shape;213;p8">
                  <a:extLst>
                    <a:ext uri="{FF2B5EF4-FFF2-40B4-BE49-F238E27FC236}">
                      <a16:creationId xmlns:a16="http://schemas.microsoft.com/office/drawing/2014/main" id="{B4894D97-3ED6-4D0A-92E8-1CF0CB137BD7}"/>
                    </a:ext>
                  </a:extLst>
                </p:cNvPr>
                <p:cNvSpPr/>
                <p:nvPr/>
              </p:nvSpPr>
              <p:spPr>
                <a:xfrm>
                  <a:off x="1870881" y="5206546"/>
                  <a:ext cx="4575" cy="4480"/>
                </a:xfrm>
                <a:custGeom>
                  <a:avLst/>
                  <a:gdLst/>
                  <a:ahLst/>
                  <a:cxnLst/>
                  <a:rect l="l" t="t" r="r" b="b"/>
                  <a:pathLst>
                    <a:path w="6985" h="6984" extrusionOk="0">
                      <a:moveTo>
                        <a:pt x="-12700" y="3397"/>
                      </a:moveTo>
                      <a:lnTo>
                        <a:pt x="19507" y="3397"/>
                      </a:lnTo>
                    </a:path>
                  </a:pathLst>
                </a:custGeom>
                <a:noFill/>
                <a:ln w="33450" cap="flat" cmpd="sng">
                  <a:solidFill>
                    <a:srgbClr val="FFFFFF"/>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2" name="Google Shape;214;p8">
                  <a:extLst>
                    <a:ext uri="{FF2B5EF4-FFF2-40B4-BE49-F238E27FC236}">
                      <a16:creationId xmlns:a16="http://schemas.microsoft.com/office/drawing/2014/main" id="{BEAAE2C5-B3A9-4CC4-91E2-4ED3C18E9C61}"/>
                    </a:ext>
                  </a:extLst>
                </p:cNvPr>
                <p:cNvSpPr/>
                <p:nvPr/>
              </p:nvSpPr>
              <p:spPr>
                <a:xfrm>
                  <a:off x="1880066" y="5181148"/>
                  <a:ext cx="23289" cy="30951"/>
                </a:xfrm>
                <a:custGeom>
                  <a:avLst/>
                  <a:gdLst/>
                  <a:ahLst/>
                  <a:cxnLst/>
                  <a:rect l="l" t="t" r="r" b="b"/>
                  <a:pathLst>
                    <a:path w="35560" h="48259" extrusionOk="0">
                      <a:moveTo>
                        <a:pt x="16852" y="47663"/>
                      </a:moveTo>
                      <a:lnTo>
                        <a:pt x="6807" y="47663"/>
                      </a:lnTo>
                      <a:lnTo>
                        <a:pt x="1409" y="42392"/>
                      </a:lnTo>
                      <a:lnTo>
                        <a:pt x="0" y="34442"/>
                      </a:lnTo>
                      <a:lnTo>
                        <a:pt x="6045" y="34442"/>
                      </a:lnTo>
                      <a:lnTo>
                        <a:pt x="6997" y="39979"/>
                      </a:lnTo>
                      <a:lnTo>
                        <a:pt x="11569" y="42964"/>
                      </a:lnTo>
                      <a:lnTo>
                        <a:pt x="16852" y="42964"/>
                      </a:lnTo>
                      <a:lnTo>
                        <a:pt x="23393" y="42964"/>
                      </a:lnTo>
                      <a:lnTo>
                        <a:pt x="29184" y="39027"/>
                      </a:lnTo>
                      <a:lnTo>
                        <a:pt x="29184" y="31584"/>
                      </a:lnTo>
                      <a:lnTo>
                        <a:pt x="29184" y="29425"/>
                      </a:lnTo>
                      <a:lnTo>
                        <a:pt x="28422" y="20726"/>
                      </a:lnTo>
                      <a:lnTo>
                        <a:pt x="17932" y="20726"/>
                      </a:lnTo>
                      <a:lnTo>
                        <a:pt x="15074" y="20726"/>
                      </a:lnTo>
                      <a:lnTo>
                        <a:pt x="10553" y="21424"/>
                      </a:lnTo>
                      <a:lnTo>
                        <a:pt x="7950" y="24917"/>
                      </a:lnTo>
                      <a:lnTo>
                        <a:pt x="1981" y="24917"/>
                      </a:lnTo>
                      <a:lnTo>
                        <a:pt x="6108" y="0"/>
                      </a:lnTo>
                      <a:lnTo>
                        <a:pt x="32613" y="0"/>
                      </a:lnTo>
                      <a:lnTo>
                        <a:pt x="32613" y="4762"/>
                      </a:lnTo>
                      <a:lnTo>
                        <a:pt x="11125" y="4762"/>
                      </a:lnTo>
                      <a:lnTo>
                        <a:pt x="8775" y="18935"/>
                      </a:lnTo>
                      <a:lnTo>
                        <a:pt x="10439" y="17792"/>
                      </a:lnTo>
                      <a:lnTo>
                        <a:pt x="13106" y="15951"/>
                      </a:lnTo>
                      <a:lnTo>
                        <a:pt x="18694" y="15951"/>
                      </a:lnTo>
                      <a:lnTo>
                        <a:pt x="28168" y="15951"/>
                      </a:lnTo>
                      <a:lnTo>
                        <a:pt x="35153" y="21361"/>
                      </a:lnTo>
                      <a:lnTo>
                        <a:pt x="35153" y="31521"/>
                      </a:lnTo>
                      <a:lnTo>
                        <a:pt x="35153" y="42138"/>
                      </a:lnTo>
                      <a:lnTo>
                        <a:pt x="26708" y="47663"/>
                      </a:lnTo>
                      <a:lnTo>
                        <a:pt x="16852" y="47663"/>
                      </a:lnTo>
                      <a:close/>
                    </a:path>
                  </a:pathLst>
                </a:custGeom>
                <a:noFill/>
                <a:ln w="254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3" name="Google Shape;215;p8">
                  <a:extLst>
                    <a:ext uri="{FF2B5EF4-FFF2-40B4-BE49-F238E27FC236}">
                      <a16:creationId xmlns:a16="http://schemas.microsoft.com/office/drawing/2014/main" id="{751A13A4-D8C5-418B-B44F-0B30CB3CF65B}"/>
                    </a:ext>
                  </a:extLst>
                </p:cNvPr>
                <p:cNvSpPr/>
                <p:nvPr/>
              </p:nvSpPr>
              <p:spPr>
                <a:xfrm>
                  <a:off x="1664573" y="5170020"/>
                  <a:ext cx="0" cy="61087"/>
                </a:xfrm>
                <a:custGeom>
                  <a:avLst/>
                  <a:gdLst/>
                  <a:ahLst/>
                  <a:cxnLst/>
                  <a:rect l="l" t="t" r="r" b="b"/>
                  <a:pathLst>
                    <a:path w="120000" h="95250" extrusionOk="0">
                      <a:moveTo>
                        <a:pt x="0" y="94818"/>
                      </a:moveTo>
                      <a:lnTo>
                        <a:pt x="0" y="0"/>
                      </a:lnTo>
                    </a:path>
                  </a:pathLst>
                </a:custGeom>
                <a:noFill/>
                <a:ln w="9525" cap="flat" cmpd="sng">
                  <a:solidFill>
                    <a:srgbClr val="130005"/>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4" name="Google Shape;216;p8">
                  <a:extLst>
                    <a:ext uri="{FF2B5EF4-FFF2-40B4-BE49-F238E27FC236}">
                      <a16:creationId xmlns:a16="http://schemas.microsoft.com/office/drawing/2014/main" id="{052A42F1-4201-46B3-9C05-BA4124792C70}"/>
                    </a:ext>
                  </a:extLst>
                </p:cNvPr>
                <p:cNvSpPr/>
                <p:nvPr/>
              </p:nvSpPr>
              <p:spPr>
                <a:xfrm>
                  <a:off x="1307811" y="5139605"/>
                  <a:ext cx="713631" cy="0"/>
                </a:xfrm>
                <a:custGeom>
                  <a:avLst/>
                  <a:gdLst/>
                  <a:ahLst/>
                  <a:cxnLst/>
                  <a:rect l="l" t="t" r="r" b="b"/>
                  <a:pathLst>
                    <a:path w="1089660" h="120000" extrusionOk="0">
                      <a:moveTo>
                        <a:pt x="0" y="0"/>
                      </a:moveTo>
                      <a:lnTo>
                        <a:pt x="1089431" y="0"/>
                      </a:lnTo>
                    </a:path>
                  </a:pathLst>
                </a:custGeom>
                <a:noFill/>
                <a:ln w="9525" cap="flat" cmpd="sng">
                  <a:solidFill>
                    <a:srgbClr val="130005"/>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5" name="Google Shape;217;p8">
                  <a:extLst>
                    <a:ext uri="{FF2B5EF4-FFF2-40B4-BE49-F238E27FC236}">
                      <a16:creationId xmlns:a16="http://schemas.microsoft.com/office/drawing/2014/main" id="{E33C6234-AB7F-42C6-B0A4-666DA180DFF5}"/>
                    </a:ext>
                  </a:extLst>
                </p:cNvPr>
                <p:cNvSpPr/>
                <p:nvPr/>
              </p:nvSpPr>
              <p:spPr>
                <a:xfrm>
                  <a:off x="2018857" y="5137130"/>
                  <a:ext cx="4990" cy="5294"/>
                </a:xfrm>
                <a:custGeom>
                  <a:avLst/>
                  <a:gdLst/>
                  <a:ahLst/>
                  <a:cxnLst/>
                  <a:rect l="l" t="t" r="r" b="b"/>
                  <a:pathLst>
                    <a:path w="7620" h="8254" extrusionOk="0">
                      <a:moveTo>
                        <a:pt x="5753" y="0"/>
                      </a:moveTo>
                      <a:lnTo>
                        <a:pt x="1651" y="0"/>
                      </a:lnTo>
                      <a:lnTo>
                        <a:pt x="0" y="1727"/>
                      </a:lnTo>
                      <a:lnTo>
                        <a:pt x="0" y="6019"/>
                      </a:lnTo>
                      <a:lnTo>
                        <a:pt x="1651" y="7759"/>
                      </a:lnTo>
                      <a:lnTo>
                        <a:pt x="5753" y="7759"/>
                      </a:lnTo>
                      <a:lnTo>
                        <a:pt x="7416" y="6019"/>
                      </a:lnTo>
                      <a:lnTo>
                        <a:pt x="7416" y="1727"/>
                      </a:lnTo>
                      <a:lnTo>
                        <a:pt x="5753" y="0"/>
                      </a:lnTo>
                      <a:close/>
                    </a:path>
                  </a:pathLst>
                </a:custGeom>
                <a:solidFill>
                  <a:srgbClr val="130005"/>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6" name="Google Shape;218;p8">
                  <a:extLst>
                    <a:ext uri="{FF2B5EF4-FFF2-40B4-BE49-F238E27FC236}">
                      <a16:creationId xmlns:a16="http://schemas.microsoft.com/office/drawing/2014/main" id="{C37F9057-0369-45C5-8CBB-4D64A895B741}"/>
                    </a:ext>
                  </a:extLst>
                </p:cNvPr>
                <p:cNvSpPr/>
                <p:nvPr/>
              </p:nvSpPr>
              <p:spPr>
                <a:xfrm>
                  <a:off x="1305390" y="5137130"/>
                  <a:ext cx="4990" cy="5294"/>
                </a:xfrm>
                <a:custGeom>
                  <a:avLst/>
                  <a:gdLst/>
                  <a:ahLst/>
                  <a:cxnLst/>
                  <a:rect l="l" t="t" r="r" b="b"/>
                  <a:pathLst>
                    <a:path w="7620" h="8254" extrusionOk="0">
                      <a:moveTo>
                        <a:pt x="5740" y="0"/>
                      </a:moveTo>
                      <a:lnTo>
                        <a:pt x="1638" y="0"/>
                      </a:lnTo>
                      <a:lnTo>
                        <a:pt x="0" y="1727"/>
                      </a:lnTo>
                      <a:lnTo>
                        <a:pt x="0" y="6019"/>
                      </a:lnTo>
                      <a:lnTo>
                        <a:pt x="1638" y="7759"/>
                      </a:lnTo>
                      <a:lnTo>
                        <a:pt x="5740" y="7759"/>
                      </a:lnTo>
                      <a:lnTo>
                        <a:pt x="7404" y="6019"/>
                      </a:lnTo>
                      <a:lnTo>
                        <a:pt x="7404" y="1727"/>
                      </a:lnTo>
                      <a:lnTo>
                        <a:pt x="5740" y="0"/>
                      </a:lnTo>
                      <a:close/>
                    </a:path>
                  </a:pathLst>
                </a:custGeom>
                <a:solidFill>
                  <a:srgbClr val="130005"/>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7" name="Google Shape;219;p8">
                  <a:extLst>
                    <a:ext uri="{FF2B5EF4-FFF2-40B4-BE49-F238E27FC236}">
                      <a16:creationId xmlns:a16="http://schemas.microsoft.com/office/drawing/2014/main" id="{866F1D68-ADE0-4449-ACAF-9DE97257260E}"/>
                    </a:ext>
                  </a:extLst>
                </p:cNvPr>
                <p:cNvSpPr/>
                <p:nvPr/>
              </p:nvSpPr>
              <p:spPr>
                <a:xfrm>
                  <a:off x="1626259" y="5143867"/>
                  <a:ext cx="74856" cy="0"/>
                </a:xfrm>
                <a:custGeom>
                  <a:avLst/>
                  <a:gdLst/>
                  <a:ahLst/>
                  <a:cxnLst/>
                  <a:rect l="l" t="t" r="r" b="b"/>
                  <a:pathLst>
                    <a:path w="114300" h="120000" extrusionOk="0">
                      <a:moveTo>
                        <a:pt x="0" y="0"/>
                      </a:moveTo>
                      <a:lnTo>
                        <a:pt x="114084" y="0"/>
                      </a:lnTo>
                    </a:path>
                  </a:pathLst>
                </a:custGeom>
                <a:noFill/>
                <a:ln w="48825" cap="flat" cmpd="sng">
                  <a:solidFill>
                    <a:srgbClr val="FFFFFF"/>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8" name="Google Shape;220;p8">
                  <a:extLst>
                    <a:ext uri="{FF2B5EF4-FFF2-40B4-BE49-F238E27FC236}">
                      <a16:creationId xmlns:a16="http://schemas.microsoft.com/office/drawing/2014/main" id="{C07A593D-750C-494A-916B-772AB485EBF9}"/>
                    </a:ext>
                  </a:extLst>
                </p:cNvPr>
                <p:cNvSpPr/>
                <p:nvPr/>
              </p:nvSpPr>
              <p:spPr>
                <a:xfrm>
                  <a:off x="1307774" y="5251877"/>
                  <a:ext cx="714879" cy="0"/>
                </a:xfrm>
                <a:custGeom>
                  <a:avLst/>
                  <a:gdLst/>
                  <a:ahLst/>
                  <a:cxnLst/>
                  <a:rect l="l" t="t" r="r" b="b"/>
                  <a:pathLst>
                    <a:path w="1091564" h="120000" extrusionOk="0">
                      <a:moveTo>
                        <a:pt x="0" y="0"/>
                      </a:moveTo>
                      <a:lnTo>
                        <a:pt x="1091145" y="0"/>
                      </a:lnTo>
                    </a:path>
                  </a:pathLst>
                </a:custGeom>
                <a:noFill/>
                <a:ln w="26525" cap="flat" cmpd="sng">
                  <a:solidFill>
                    <a:srgbClr val="EBE8E7"/>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9" name="Google Shape;221;p8">
                  <a:extLst>
                    <a:ext uri="{FF2B5EF4-FFF2-40B4-BE49-F238E27FC236}">
                      <a16:creationId xmlns:a16="http://schemas.microsoft.com/office/drawing/2014/main" id="{FDA923F1-B5E5-425F-BA75-2183CA3CB642}"/>
                    </a:ext>
                  </a:extLst>
                </p:cNvPr>
                <p:cNvSpPr/>
                <p:nvPr/>
              </p:nvSpPr>
              <p:spPr>
                <a:xfrm>
                  <a:off x="1307774" y="5243772"/>
                  <a:ext cx="714879" cy="16290"/>
                </a:xfrm>
                <a:custGeom>
                  <a:avLst/>
                  <a:gdLst/>
                  <a:ahLst/>
                  <a:cxnLst/>
                  <a:rect l="l" t="t" r="r" b="b"/>
                  <a:pathLst>
                    <a:path w="1091564" h="25400" extrusionOk="0">
                      <a:moveTo>
                        <a:pt x="544766" y="25272"/>
                      </a:moveTo>
                      <a:lnTo>
                        <a:pt x="522109" y="0"/>
                      </a:lnTo>
                      <a:lnTo>
                        <a:pt x="22009" y="0"/>
                      </a:lnTo>
                      <a:lnTo>
                        <a:pt x="0" y="24345"/>
                      </a:lnTo>
                      <a:lnTo>
                        <a:pt x="1091145" y="24345"/>
                      </a:lnTo>
                      <a:lnTo>
                        <a:pt x="1069111" y="0"/>
                      </a:lnTo>
                      <a:lnTo>
                        <a:pt x="567410" y="0"/>
                      </a:lnTo>
                      <a:lnTo>
                        <a:pt x="544766" y="25272"/>
                      </a:lnTo>
                    </a:path>
                  </a:pathLst>
                </a:custGeom>
                <a:noFill/>
                <a:ln w="9525" cap="flat" cmpd="sng">
                  <a:solidFill>
                    <a:srgbClr val="150408"/>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0" name="Google Shape;222;p8">
                  <a:extLst>
                    <a:ext uri="{FF2B5EF4-FFF2-40B4-BE49-F238E27FC236}">
                      <a16:creationId xmlns:a16="http://schemas.microsoft.com/office/drawing/2014/main" id="{7CBB2520-983B-49CD-8F23-C43EB91A3DA3}"/>
                    </a:ext>
                  </a:extLst>
                </p:cNvPr>
                <p:cNvSpPr txBox="1"/>
                <p:nvPr/>
              </p:nvSpPr>
              <p:spPr>
                <a:xfrm>
                  <a:off x="2066434" y="5249377"/>
                  <a:ext cx="69034" cy="52847"/>
                </a:xfrm>
                <a:prstGeom prst="rect">
                  <a:avLst/>
                </a:prstGeom>
                <a:noFill/>
                <a:ln>
                  <a:noFill/>
                </a:ln>
              </p:spPr>
              <p:txBody>
                <a:bodyPr spcFirstLastPara="1" wrap="square" lIns="0" tIns="0" rIns="0" bIns="0" anchor="t" anchorCtr="0">
                  <a:spAutoFit/>
                </a:bodyPr>
                <a:lstStyle/>
                <a:p>
                  <a:pPr marL="7938" marR="0" lvl="0" indent="0" algn="l" rtl="0">
                    <a:lnSpc>
                      <a:spcPct val="100000"/>
                    </a:lnSpc>
                    <a:spcBef>
                      <a:spcPts val="0"/>
                    </a:spcBef>
                    <a:spcAft>
                      <a:spcPts val="0"/>
                    </a:spcAft>
                    <a:buClr>
                      <a:srgbClr val="000000"/>
                    </a:buClr>
                    <a:buSzPts val="400"/>
                    <a:buFont typeface="Arial"/>
                    <a:buNone/>
                  </a:pPr>
                  <a:r>
                    <a:rPr lang="ja-JP" sz="400" b="0" i="0" u="none" strike="noStrike" cap="none">
                      <a:solidFill>
                        <a:srgbClr val="130005"/>
                      </a:solidFill>
                      <a:latin typeface="MS PGothic"/>
                      <a:ea typeface="MS PGothic"/>
                      <a:cs typeface="MS PGothic"/>
                      <a:sym typeface="MS PGothic"/>
                    </a:rPr>
                    <a:t>12</a:t>
                  </a:r>
                  <a:endParaRPr sz="400" b="0" i="0" u="none" strike="noStrike" cap="none">
                    <a:solidFill>
                      <a:schemeClr val="dk1"/>
                    </a:solidFill>
                    <a:latin typeface="MS PGothic"/>
                    <a:ea typeface="MS PGothic"/>
                    <a:cs typeface="MS PGothic"/>
                    <a:sym typeface="MS PGothic"/>
                  </a:endParaRPr>
                </a:p>
              </p:txBody>
            </p:sp>
            <p:sp>
              <p:nvSpPr>
                <p:cNvPr id="571" name="Google Shape;223;p8">
                  <a:extLst>
                    <a:ext uri="{FF2B5EF4-FFF2-40B4-BE49-F238E27FC236}">
                      <a16:creationId xmlns:a16="http://schemas.microsoft.com/office/drawing/2014/main" id="{4A880BAD-93E9-4E4F-8611-5C03588FF0C8}"/>
                    </a:ext>
                  </a:extLst>
                </p:cNvPr>
                <p:cNvSpPr txBox="1"/>
                <p:nvPr/>
              </p:nvSpPr>
              <p:spPr>
                <a:xfrm>
                  <a:off x="1424330" y="5173307"/>
                  <a:ext cx="132246" cy="52847"/>
                </a:xfrm>
                <a:prstGeom prst="rect">
                  <a:avLst/>
                </a:prstGeom>
                <a:noFill/>
                <a:ln>
                  <a:noFill/>
                </a:ln>
              </p:spPr>
              <p:txBody>
                <a:bodyPr spcFirstLastPara="1" wrap="square" lIns="0" tIns="0" rIns="0" bIns="0" anchor="t" anchorCtr="0">
                  <a:spAutoFit/>
                </a:bodyPr>
                <a:lstStyle/>
                <a:p>
                  <a:pPr marL="7938" marR="0" lvl="0" indent="0" algn="l" rtl="0">
                    <a:lnSpc>
                      <a:spcPct val="100000"/>
                    </a:lnSpc>
                    <a:spcBef>
                      <a:spcPts val="0"/>
                    </a:spcBef>
                    <a:spcAft>
                      <a:spcPts val="0"/>
                    </a:spcAft>
                    <a:buClr>
                      <a:srgbClr val="000000"/>
                    </a:buClr>
                    <a:buSzPts val="400"/>
                    <a:buFont typeface="Arial"/>
                    <a:buNone/>
                  </a:pPr>
                  <a:r>
                    <a:rPr lang="ja-JP" sz="400" b="0" i="0" u="none" strike="noStrike" cap="none">
                      <a:solidFill>
                        <a:srgbClr val="130005"/>
                      </a:solidFill>
                      <a:latin typeface="MS PGothic"/>
                      <a:ea typeface="MS PGothic"/>
                      <a:cs typeface="MS PGothic"/>
                      <a:sym typeface="MS PGothic"/>
                    </a:rPr>
                    <a:t>151.5</a:t>
                  </a:r>
                  <a:endParaRPr sz="400" b="0" i="0" u="none" strike="noStrike" cap="none">
                    <a:solidFill>
                      <a:schemeClr val="dk1"/>
                    </a:solidFill>
                    <a:latin typeface="MS PGothic"/>
                    <a:ea typeface="MS PGothic"/>
                    <a:cs typeface="MS PGothic"/>
                    <a:sym typeface="MS PGothic"/>
                  </a:endParaRPr>
                </a:p>
              </p:txBody>
            </p:sp>
            <p:sp>
              <p:nvSpPr>
                <p:cNvPr id="572" name="Google Shape;224;p8">
                  <a:extLst>
                    <a:ext uri="{FF2B5EF4-FFF2-40B4-BE49-F238E27FC236}">
                      <a16:creationId xmlns:a16="http://schemas.microsoft.com/office/drawing/2014/main" id="{450E7DBC-63EB-49E1-90D1-92C52E9B2B15}"/>
                    </a:ext>
                  </a:extLst>
                </p:cNvPr>
                <p:cNvSpPr txBox="1"/>
                <p:nvPr/>
              </p:nvSpPr>
              <p:spPr>
                <a:xfrm>
                  <a:off x="1801039" y="5169499"/>
                  <a:ext cx="132246" cy="52847"/>
                </a:xfrm>
                <a:prstGeom prst="rect">
                  <a:avLst/>
                </a:prstGeom>
                <a:noFill/>
                <a:ln>
                  <a:noFill/>
                </a:ln>
              </p:spPr>
              <p:txBody>
                <a:bodyPr spcFirstLastPara="1" wrap="square" lIns="0" tIns="0" rIns="0" bIns="0" anchor="t" anchorCtr="0">
                  <a:spAutoFit/>
                </a:bodyPr>
                <a:lstStyle/>
                <a:p>
                  <a:pPr marL="7938" marR="0" lvl="0" indent="0" algn="l" rtl="0">
                    <a:lnSpc>
                      <a:spcPct val="100000"/>
                    </a:lnSpc>
                    <a:spcBef>
                      <a:spcPts val="0"/>
                    </a:spcBef>
                    <a:spcAft>
                      <a:spcPts val="0"/>
                    </a:spcAft>
                    <a:buClr>
                      <a:srgbClr val="000000"/>
                    </a:buClr>
                    <a:buSzPts val="400"/>
                    <a:buFont typeface="Arial"/>
                    <a:buNone/>
                  </a:pPr>
                  <a:r>
                    <a:rPr lang="ja-JP" sz="400" b="0" i="0" u="none" strike="noStrike" cap="none">
                      <a:solidFill>
                        <a:srgbClr val="130005"/>
                      </a:solidFill>
                      <a:latin typeface="MS PGothic"/>
                      <a:ea typeface="MS PGothic"/>
                      <a:cs typeface="MS PGothic"/>
                      <a:sym typeface="MS PGothic"/>
                    </a:rPr>
                    <a:t>151.5</a:t>
                  </a:r>
                  <a:endParaRPr sz="400" b="0" i="0" u="none" strike="noStrike" cap="none">
                    <a:solidFill>
                      <a:schemeClr val="dk1"/>
                    </a:solidFill>
                    <a:latin typeface="MS PGothic"/>
                    <a:ea typeface="MS PGothic"/>
                    <a:cs typeface="MS PGothic"/>
                    <a:sym typeface="MS PGothic"/>
                  </a:endParaRPr>
                </a:p>
              </p:txBody>
            </p:sp>
            <p:sp>
              <p:nvSpPr>
                <p:cNvPr id="573" name="Google Shape;225;p8">
                  <a:extLst>
                    <a:ext uri="{FF2B5EF4-FFF2-40B4-BE49-F238E27FC236}">
                      <a16:creationId xmlns:a16="http://schemas.microsoft.com/office/drawing/2014/main" id="{A6A1ACCA-2E14-4A40-83C4-FBD01C07E71A}"/>
                    </a:ext>
                  </a:extLst>
                </p:cNvPr>
                <p:cNvSpPr txBox="1"/>
                <p:nvPr/>
              </p:nvSpPr>
              <p:spPr>
                <a:xfrm>
                  <a:off x="1612427" y="5112018"/>
                  <a:ext cx="95234" cy="52847"/>
                </a:xfrm>
                <a:prstGeom prst="rect">
                  <a:avLst/>
                </a:prstGeom>
                <a:noFill/>
                <a:ln>
                  <a:noFill/>
                </a:ln>
              </p:spPr>
              <p:txBody>
                <a:bodyPr spcFirstLastPara="1" wrap="square" lIns="0" tIns="0" rIns="0" bIns="0" anchor="t" anchorCtr="0">
                  <a:spAutoFit/>
                </a:bodyPr>
                <a:lstStyle/>
                <a:p>
                  <a:pPr marL="7938" marR="0" lvl="0" indent="0" algn="ctr" rtl="0">
                    <a:lnSpc>
                      <a:spcPct val="100000"/>
                    </a:lnSpc>
                    <a:spcBef>
                      <a:spcPts val="0"/>
                    </a:spcBef>
                    <a:spcAft>
                      <a:spcPts val="0"/>
                    </a:spcAft>
                    <a:buClr>
                      <a:srgbClr val="000000"/>
                    </a:buClr>
                    <a:buSzPts val="400"/>
                    <a:buFont typeface="Arial"/>
                    <a:buNone/>
                  </a:pPr>
                  <a:r>
                    <a:rPr lang="ja-JP" sz="400" b="0" i="0" u="none" strike="noStrike" cap="none">
                      <a:solidFill>
                        <a:srgbClr val="130005"/>
                      </a:solidFill>
                      <a:latin typeface="MS PGothic"/>
                      <a:ea typeface="MS PGothic"/>
                      <a:cs typeface="MS PGothic"/>
                      <a:sym typeface="MS PGothic"/>
                    </a:rPr>
                    <a:t>303</a:t>
                  </a:r>
                  <a:endParaRPr sz="400" b="0" i="0" u="none" strike="noStrike" cap="none">
                    <a:solidFill>
                      <a:schemeClr val="dk1"/>
                    </a:solidFill>
                    <a:latin typeface="MS PGothic"/>
                    <a:ea typeface="MS PGothic"/>
                    <a:cs typeface="MS PGothic"/>
                    <a:sym typeface="MS PGothic"/>
                  </a:endParaRPr>
                </a:p>
              </p:txBody>
            </p:sp>
          </p:grpSp>
        </p:grpSp>
        <p:grpSp>
          <p:nvGrpSpPr>
            <p:cNvPr id="498" name="Google Shape;226;p8">
              <a:extLst>
                <a:ext uri="{FF2B5EF4-FFF2-40B4-BE49-F238E27FC236}">
                  <a16:creationId xmlns:a16="http://schemas.microsoft.com/office/drawing/2014/main" id="{E1706B9A-ED3E-4C1C-8B05-16C2CE2EA20C}"/>
                </a:ext>
              </a:extLst>
            </p:cNvPr>
            <p:cNvGrpSpPr/>
            <p:nvPr/>
          </p:nvGrpSpPr>
          <p:grpSpPr>
            <a:xfrm>
              <a:off x="2057099" y="5547330"/>
              <a:ext cx="1061328" cy="202190"/>
              <a:chOff x="2056224" y="5327532"/>
              <a:chExt cx="1061328" cy="202190"/>
            </a:xfrm>
          </p:grpSpPr>
          <p:grpSp>
            <p:nvGrpSpPr>
              <p:cNvPr id="499" name="Google Shape;227;p8">
                <a:extLst>
                  <a:ext uri="{FF2B5EF4-FFF2-40B4-BE49-F238E27FC236}">
                    <a16:creationId xmlns:a16="http://schemas.microsoft.com/office/drawing/2014/main" id="{EF2A5F7D-53B3-4BA0-9B13-F2C8B03DD085}"/>
                  </a:ext>
                </a:extLst>
              </p:cNvPr>
              <p:cNvGrpSpPr/>
              <p:nvPr/>
            </p:nvGrpSpPr>
            <p:grpSpPr>
              <a:xfrm>
                <a:off x="2056224" y="5327532"/>
                <a:ext cx="1061328" cy="202190"/>
                <a:chOff x="81423" y="5596574"/>
                <a:chExt cx="1249958" cy="238125"/>
              </a:xfrm>
            </p:grpSpPr>
            <p:sp>
              <p:nvSpPr>
                <p:cNvPr id="504" name="Google Shape;228;p8">
                  <a:extLst>
                    <a:ext uri="{FF2B5EF4-FFF2-40B4-BE49-F238E27FC236}">
                      <a16:creationId xmlns:a16="http://schemas.microsoft.com/office/drawing/2014/main" id="{B2452813-DC27-4DEE-A436-D1F30351ED3F}"/>
                    </a:ext>
                  </a:extLst>
                </p:cNvPr>
                <p:cNvSpPr/>
                <p:nvPr/>
              </p:nvSpPr>
              <p:spPr>
                <a:xfrm>
                  <a:off x="140161" y="5828349"/>
                  <a:ext cx="950912" cy="6350"/>
                </a:xfrm>
                <a:custGeom>
                  <a:avLst/>
                  <a:gdLst/>
                  <a:ahLst/>
                  <a:cxnLst/>
                  <a:rect l="l" t="t" r="r" b="b"/>
                  <a:pathLst>
                    <a:path w="1453514" h="8890" extrusionOk="0">
                      <a:moveTo>
                        <a:pt x="0" y="8642"/>
                      </a:moveTo>
                      <a:lnTo>
                        <a:pt x="1453108" y="8642"/>
                      </a:lnTo>
                      <a:lnTo>
                        <a:pt x="1453108" y="0"/>
                      </a:lnTo>
                      <a:lnTo>
                        <a:pt x="0" y="0"/>
                      </a:lnTo>
                      <a:lnTo>
                        <a:pt x="0" y="8642"/>
                      </a:lnTo>
                      <a:close/>
                    </a:path>
                  </a:pathLst>
                </a:custGeom>
                <a:solidFill>
                  <a:srgbClr val="E3DFD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05" name="Google Shape;229;p8">
                  <a:extLst>
                    <a:ext uri="{FF2B5EF4-FFF2-40B4-BE49-F238E27FC236}">
                      <a16:creationId xmlns:a16="http://schemas.microsoft.com/office/drawing/2014/main" id="{05F6BBFB-9469-43E0-B4BF-B24756A931B5}"/>
                    </a:ext>
                  </a:extLst>
                </p:cNvPr>
                <p:cNvSpPr/>
                <p:nvPr/>
              </p:nvSpPr>
              <p:spPr>
                <a:xfrm>
                  <a:off x="140161" y="5679124"/>
                  <a:ext cx="950912" cy="155575"/>
                </a:xfrm>
                <a:custGeom>
                  <a:avLst/>
                  <a:gdLst/>
                  <a:ahLst/>
                  <a:cxnLst/>
                  <a:rect l="l" t="t" r="r" b="b"/>
                  <a:pathLst>
                    <a:path w="1453514" h="242570" extrusionOk="0">
                      <a:moveTo>
                        <a:pt x="0" y="0"/>
                      </a:moveTo>
                      <a:lnTo>
                        <a:pt x="0" y="121081"/>
                      </a:lnTo>
                      <a:lnTo>
                        <a:pt x="0" y="242176"/>
                      </a:lnTo>
                      <a:lnTo>
                        <a:pt x="1453108" y="242176"/>
                      </a:lnTo>
                      <a:lnTo>
                        <a:pt x="1453108" y="121081"/>
                      </a:lnTo>
                      <a:lnTo>
                        <a:pt x="1453108" y="0"/>
                      </a:lnTo>
                      <a:lnTo>
                        <a:pt x="0" y="0"/>
                      </a:lnTo>
                      <a:close/>
                    </a:path>
                  </a:pathLst>
                </a:custGeom>
                <a:noFill/>
                <a:ln w="9525" cap="flat" cmpd="sng">
                  <a:solidFill>
                    <a:srgbClr val="171001"/>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06" name="Google Shape;230;p8">
                  <a:extLst>
                    <a:ext uri="{FF2B5EF4-FFF2-40B4-BE49-F238E27FC236}">
                      <a16:creationId xmlns:a16="http://schemas.microsoft.com/office/drawing/2014/main" id="{10787BA5-6C04-42FA-9245-A2698C03D42D}"/>
                    </a:ext>
                  </a:extLst>
                </p:cNvPr>
                <p:cNvSpPr/>
                <p:nvPr/>
              </p:nvSpPr>
              <p:spPr>
                <a:xfrm>
                  <a:off x="133811" y="5672774"/>
                  <a:ext cx="952500" cy="77788"/>
                </a:xfrm>
                <a:custGeom>
                  <a:avLst/>
                  <a:gdLst/>
                  <a:ahLst/>
                  <a:cxnLst/>
                  <a:rect l="l" t="t" r="r" b="b"/>
                  <a:pathLst>
                    <a:path w="1453514" h="121284" extrusionOk="0">
                      <a:moveTo>
                        <a:pt x="0" y="121094"/>
                      </a:moveTo>
                      <a:lnTo>
                        <a:pt x="0" y="0"/>
                      </a:lnTo>
                      <a:lnTo>
                        <a:pt x="1453134" y="0"/>
                      </a:lnTo>
                      <a:lnTo>
                        <a:pt x="1453134" y="121094"/>
                      </a:lnTo>
                      <a:lnTo>
                        <a:pt x="0" y="121094"/>
                      </a:lnTo>
                      <a:close/>
                    </a:path>
                  </a:pathLst>
                </a:custGeom>
                <a:solidFill>
                  <a:srgbClr val="E3DFDE"/>
                </a:solidFill>
                <a:ln w="9525" cap="flat" cmpd="sng">
                  <a:solidFill>
                    <a:schemeClr val="dk1"/>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07" name="Google Shape;231;p8">
                  <a:extLst>
                    <a:ext uri="{FF2B5EF4-FFF2-40B4-BE49-F238E27FC236}">
                      <a16:creationId xmlns:a16="http://schemas.microsoft.com/office/drawing/2014/main" id="{68DF5D28-6C92-4EE5-A216-82F78461158C}"/>
                    </a:ext>
                  </a:extLst>
                </p:cNvPr>
                <p:cNvSpPr/>
                <p:nvPr/>
              </p:nvSpPr>
              <p:spPr>
                <a:xfrm>
                  <a:off x="133811" y="5672774"/>
                  <a:ext cx="952500" cy="77788"/>
                </a:xfrm>
                <a:custGeom>
                  <a:avLst/>
                  <a:gdLst/>
                  <a:ahLst/>
                  <a:cxnLst/>
                  <a:rect l="l" t="t" r="r" b="b"/>
                  <a:pathLst>
                    <a:path w="1453514" h="121284" extrusionOk="0">
                      <a:moveTo>
                        <a:pt x="0" y="121094"/>
                      </a:moveTo>
                      <a:lnTo>
                        <a:pt x="0" y="0"/>
                      </a:lnTo>
                      <a:lnTo>
                        <a:pt x="1453134" y="0"/>
                      </a:lnTo>
                      <a:lnTo>
                        <a:pt x="1453134" y="121094"/>
                      </a:lnTo>
                    </a:path>
                  </a:pathLst>
                </a:custGeom>
                <a:noFill/>
                <a:ln w="9525" cap="flat" cmpd="sng">
                  <a:solidFill>
                    <a:srgbClr val="171001"/>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08" name="Google Shape;232;p8">
                  <a:extLst>
                    <a:ext uri="{FF2B5EF4-FFF2-40B4-BE49-F238E27FC236}">
                      <a16:creationId xmlns:a16="http://schemas.microsoft.com/office/drawing/2014/main" id="{F0AB7BD8-45BC-4ACF-A19A-844090A1F08B}"/>
                    </a:ext>
                  </a:extLst>
                </p:cNvPr>
                <p:cNvSpPr/>
                <p:nvPr/>
              </p:nvSpPr>
              <p:spPr>
                <a:xfrm>
                  <a:off x="133811" y="5750562"/>
                  <a:ext cx="952500" cy="77787"/>
                </a:xfrm>
                <a:custGeom>
                  <a:avLst/>
                  <a:gdLst/>
                  <a:ahLst/>
                  <a:cxnLst/>
                  <a:rect l="l" t="t" r="r" b="b"/>
                  <a:pathLst>
                    <a:path w="1453514" h="121284" extrusionOk="0">
                      <a:moveTo>
                        <a:pt x="1453134" y="0"/>
                      </a:moveTo>
                      <a:lnTo>
                        <a:pt x="1453134" y="121069"/>
                      </a:lnTo>
                      <a:lnTo>
                        <a:pt x="0" y="121069"/>
                      </a:lnTo>
                      <a:lnTo>
                        <a:pt x="0" y="0"/>
                      </a:lnTo>
                      <a:lnTo>
                        <a:pt x="1453134" y="0"/>
                      </a:lnTo>
                      <a:close/>
                    </a:path>
                  </a:pathLst>
                </a:custGeom>
                <a:solidFill>
                  <a:srgbClr val="E3DFDE"/>
                </a:solidFill>
                <a:ln w="9525" cap="flat" cmpd="sng">
                  <a:solidFill>
                    <a:schemeClr val="dk1"/>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09" name="Google Shape;233;p8">
                  <a:extLst>
                    <a:ext uri="{FF2B5EF4-FFF2-40B4-BE49-F238E27FC236}">
                      <a16:creationId xmlns:a16="http://schemas.microsoft.com/office/drawing/2014/main" id="{D7C4D95D-062A-4266-A656-15002B17DD9A}"/>
                    </a:ext>
                  </a:extLst>
                </p:cNvPr>
                <p:cNvSpPr/>
                <p:nvPr/>
              </p:nvSpPr>
              <p:spPr>
                <a:xfrm>
                  <a:off x="133811" y="5750562"/>
                  <a:ext cx="952500" cy="77787"/>
                </a:xfrm>
                <a:custGeom>
                  <a:avLst/>
                  <a:gdLst/>
                  <a:ahLst/>
                  <a:cxnLst/>
                  <a:rect l="l" t="t" r="r" b="b"/>
                  <a:pathLst>
                    <a:path w="1453514" h="121284" extrusionOk="0">
                      <a:moveTo>
                        <a:pt x="1453134" y="0"/>
                      </a:moveTo>
                      <a:lnTo>
                        <a:pt x="1453134" y="121069"/>
                      </a:lnTo>
                      <a:lnTo>
                        <a:pt x="0" y="121069"/>
                      </a:lnTo>
                      <a:lnTo>
                        <a:pt x="0" y="0"/>
                      </a:lnTo>
                    </a:path>
                  </a:pathLst>
                </a:custGeom>
                <a:noFill/>
                <a:ln w="9525" cap="flat" cmpd="sng">
                  <a:solidFill>
                    <a:srgbClr val="171001"/>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0" name="Google Shape;234;p8">
                  <a:extLst>
                    <a:ext uri="{FF2B5EF4-FFF2-40B4-BE49-F238E27FC236}">
                      <a16:creationId xmlns:a16="http://schemas.microsoft.com/office/drawing/2014/main" id="{DA6E3CF8-9DAB-48D0-9512-B19BCF4A0E5E}"/>
                    </a:ext>
                  </a:extLst>
                </p:cNvPr>
                <p:cNvSpPr/>
                <p:nvPr/>
              </p:nvSpPr>
              <p:spPr>
                <a:xfrm>
                  <a:off x="1103772" y="5672773"/>
                  <a:ext cx="154586" cy="53845"/>
                </a:xfrm>
                <a:custGeom>
                  <a:avLst/>
                  <a:gdLst/>
                  <a:ahLst/>
                  <a:cxnLst/>
                  <a:rect l="l" t="t" r="r" b="b"/>
                  <a:pathLst>
                    <a:path w="95250" h="53845" extrusionOk="0">
                      <a:moveTo>
                        <a:pt x="0" y="0"/>
                      </a:moveTo>
                      <a:lnTo>
                        <a:pt x="94830" y="0"/>
                      </a:lnTo>
                    </a:path>
                  </a:pathLst>
                </a:custGeom>
                <a:noFill/>
                <a:ln w="9525" cap="flat" cmpd="sng">
                  <a:solidFill>
                    <a:srgbClr val="171001"/>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1" name="Google Shape;235;p8">
                  <a:extLst>
                    <a:ext uri="{FF2B5EF4-FFF2-40B4-BE49-F238E27FC236}">
                      <a16:creationId xmlns:a16="http://schemas.microsoft.com/office/drawing/2014/main" id="{4FB1751B-E4BD-47BC-A666-2E9C4DED1458}"/>
                    </a:ext>
                  </a:extLst>
                </p:cNvPr>
                <p:cNvSpPr/>
                <p:nvPr/>
              </p:nvSpPr>
              <p:spPr>
                <a:xfrm rot="10800000" flipH="1">
                  <a:off x="1103772" y="5774511"/>
                  <a:ext cx="154586" cy="53845"/>
                </a:xfrm>
                <a:custGeom>
                  <a:avLst/>
                  <a:gdLst/>
                  <a:ahLst/>
                  <a:cxnLst/>
                  <a:rect l="l" t="t" r="r" b="b"/>
                  <a:pathLst>
                    <a:path w="95250" h="53845" extrusionOk="0">
                      <a:moveTo>
                        <a:pt x="0" y="0"/>
                      </a:moveTo>
                      <a:lnTo>
                        <a:pt x="94830" y="0"/>
                      </a:lnTo>
                    </a:path>
                  </a:pathLst>
                </a:custGeom>
                <a:noFill/>
                <a:ln w="9525" cap="flat" cmpd="sng">
                  <a:solidFill>
                    <a:srgbClr val="171001"/>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2" name="Google Shape;236;p8">
                  <a:extLst>
                    <a:ext uri="{FF2B5EF4-FFF2-40B4-BE49-F238E27FC236}">
                      <a16:creationId xmlns:a16="http://schemas.microsoft.com/office/drawing/2014/main" id="{6203E763-3C28-4A49-8EB7-13A67CE64669}"/>
                    </a:ext>
                  </a:extLst>
                </p:cNvPr>
                <p:cNvSpPr/>
                <p:nvPr/>
              </p:nvSpPr>
              <p:spPr>
                <a:xfrm>
                  <a:off x="1132348" y="5672774"/>
                  <a:ext cx="0" cy="155574"/>
                </a:xfrm>
                <a:custGeom>
                  <a:avLst/>
                  <a:gdLst/>
                  <a:ahLst/>
                  <a:cxnLst/>
                  <a:rect l="l" t="t" r="r" b="b"/>
                  <a:pathLst>
                    <a:path w="120000" h="242570" extrusionOk="0">
                      <a:moveTo>
                        <a:pt x="0" y="0"/>
                      </a:moveTo>
                      <a:lnTo>
                        <a:pt x="0" y="241973"/>
                      </a:lnTo>
                    </a:path>
                  </a:pathLst>
                </a:custGeom>
                <a:noFill/>
                <a:ln w="9525" cap="flat" cmpd="sng">
                  <a:solidFill>
                    <a:srgbClr val="171001"/>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3" name="Google Shape;237;p8">
                  <a:extLst>
                    <a:ext uri="{FF2B5EF4-FFF2-40B4-BE49-F238E27FC236}">
                      <a16:creationId xmlns:a16="http://schemas.microsoft.com/office/drawing/2014/main" id="{7C97A0F0-382A-46CD-9764-F196E8E2FD09}"/>
                    </a:ext>
                  </a:extLst>
                </p:cNvPr>
                <p:cNvSpPr/>
                <p:nvPr/>
              </p:nvSpPr>
              <p:spPr>
                <a:xfrm>
                  <a:off x="1132348" y="5826762"/>
                  <a:ext cx="6350" cy="4762"/>
                </a:xfrm>
                <a:custGeom>
                  <a:avLst/>
                  <a:gdLst/>
                  <a:ahLst/>
                  <a:cxnLst/>
                  <a:rect l="l" t="t" r="r" b="b"/>
                  <a:pathLst>
                    <a:path w="8255" h="8254" extrusionOk="0">
                      <a:moveTo>
                        <a:pt x="6032" y="0"/>
                      </a:moveTo>
                      <a:lnTo>
                        <a:pt x="1765" y="0"/>
                      </a:lnTo>
                      <a:lnTo>
                        <a:pt x="0" y="1727"/>
                      </a:lnTo>
                      <a:lnTo>
                        <a:pt x="0" y="6007"/>
                      </a:lnTo>
                      <a:lnTo>
                        <a:pt x="1765" y="7746"/>
                      </a:lnTo>
                      <a:lnTo>
                        <a:pt x="6032" y="7746"/>
                      </a:lnTo>
                      <a:lnTo>
                        <a:pt x="7772" y="6007"/>
                      </a:lnTo>
                      <a:lnTo>
                        <a:pt x="7772" y="1727"/>
                      </a:lnTo>
                      <a:lnTo>
                        <a:pt x="6032" y="0"/>
                      </a:lnTo>
                      <a:close/>
                    </a:path>
                  </a:pathLst>
                </a:custGeom>
                <a:solidFill>
                  <a:srgbClr val="17100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4" name="Google Shape;238;p8">
                  <a:extLst>
                    <a:ext uri="{FF2B5EF4-FFF2-40B4-BE49-F238E27FC236}">
                      <a16:creationId xmlns:a16="http://schemas.microsoft.com/office/drawing/2014/main" id="{28A409AB-F348-4566-AD91-2F26C48D8DBA}"/>
                    </a:ext>
                  </a:extLst>
                </p:cNvPr>
                <p:cNvSpPr/>
                <p:nvPr/>
              </p:nvSpPr>
              <p:spPr>
                <a:xfrm>
                  <a:off x="1132348" y="5671187"/>
                  <a:ext cx="6350" cy="4762"/>
                </a:xfrm>
                <a:custGeom>
                  <a:avLst/>
                  <a:gdLst/>
                  <a:ahLst/>
                  <a:cxnLst/>
                  <a:rect l="l" t="t" r="r" b="b"/>
                  <a:pathLst>
                    <a:path w="8255" h="8254" extrusionOk="0">
                      <a:moveTo>
                        <a:pt x="6032" y="0"/>
                      </a:moveTo>
                      <a:lnTo>
                        <a:pt x="1765" y="0"/>
                      </a:lnTo>
                      <a:lnTo>
                        <a:pt x="0" y="1739"/>
                      </a:lnTo>
                      <a:lnTo>
                        <a:pt x="0" y="6007"/>
                      </a:lnTo>
                      <a:lnTo>
                        <a:pt x="1765" y="7747"/>
                      </a:lnTo>
                      <a:lnTo>
                        <a:pt x="6032" y="7747"/>
                      </a:lnTo>
                      <a:lnTo>
                        <a:pt x="7772" y="6007"/>
                      </a:lnTo>
                      <a:lnTo>
                        <a:pt x="7772" y="1739"/>
                      </a:lnTo>
                      <a:lnTo>
                        <a:pt x="6032" y="0"/>
                      </a:lnTo>
                      <a:close/>
                    </a:path>
                  </a:pathLst>
                </a:custGeom>
                <a:solidFill>
                  <a:srgbClr val="17100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5" name="Google Shape;239;p8">
                  <a:extLst>
                    <a:ext uri="{FF2B5EF4-FFF2-40B4-BE49-F238E27FC236}">
                      <a16:creationId xmlns:a16="http://schemas.microsoft.com/office/drawing/2014/main" id="{CEBF89F7-6A44-4C14-97AA-B53F6CA9357D}"/>
                    </a:ext>
                  </a:extLst>
                </p:cNvPr>
                <p:cNvSpPr/>
                <p:nvPr/>
              </p:nvSpPr>
              <p:spPr>
                <a:xfrm>
                  <a:off x="1152986" y="5736274"/>
                  <a:ext cx="23812" cy="31750"/>
                </a:xfrm>
                <a:custGeom>
                  <a:avLst/>
                  <a:gdLst/>
                  <a:ahLst/>
                  <a:cxnLst/>
                  <a:rect l="l" t="t" r="r" b="b"/>
                  <a:pathLst>
                    <a:path w="35560" h="48895" extrusionOk="0">
                      <a:moveTo>
                        <a:pt x="35115" y="34036"/>
                      </a:moveTo>
                      <a:lnTo>
                        <a:pt x="35115" y="25019"/>
                      </a:lnTo>
                      <a:lnTo>
                        <a:pt x="28257" y="23304"/>
                      </a:lnTo>
                      <a:lnTo>
                        <a:pt x="25653" y="22606"/>
                      </a:lnTo>
                      <a:lnTo>
                        <a:pt x="27622" y="21971"/>
                      </a:lnTo>
                      <a:lnTo>
                        <a:pt x="33718" y="20002"/>
                      </a:lnTo>
                      <a:lnTo>
                        <a:pt x="33718" y="12128"/>
                      </a:lnTo>
                      <a:lnTo>
                        <a:pt x="33718" y="4953"/>
                      </a:lnTo>
                      <a:lnTo>
                        <a:pt x="27558" y="0"/>
                      </a:lnTo>
                      <a:lnTo>
                        <a:pt x="18287" y="0"/>
                      </a:lnTo>
                      <a:lnTo>
                        <a:pt x="11175" y="0"/>
                      </a:lnTo>
                      <a:lnTo>
                        <a:pt x="2793" y="3048"/>
                      </a:lnTo>
                      <a:lnTo>
                        <a:pt x="1904" y="14287"/>
                      </a:lnTo>
                      <a:lnTo>
                        <a:pt x="7619" y="14287"/>
                      </a:lnTo>
                      <a:lnTo>
                        <a:pt x="7810" y="12509"/>
                      </a:lnTo>
                      <a:lnTo>
                        <a:pt x="8064" y="10223"/>
                      </a:lnTo>
                      <a:lnTo>
                        <a:pt x="9969" y="7937"/>
                      </a:lnTo>
                      <a:lnTo>
                        <a:pt x="12001" y="5524"/>
                      </a:lnTo>
                      <a:lnTo>
                        <a:pt x="15176" y="4762"/>
                      </a:lnTo>
                      <a:lnTo>
                        <a:pt x="18224" y="4762"/>
                      </a:lnTo>
                      <a:lnTo>
                        <a:pt x="25971" y="4762"/>
                      </a:lnTo>
                      <a:lnTo>
                        <a:pt x="27990" y="9207"/>
                      </a:lnTo>
                      <a:lnTo>
                        <a:pt x="27990" y="12763"/>
                      </a:lnTo>
                      <a:lnTo>
                        <a:pt x="27990" y="18923"/>
                      </a:lnTo>
                      <a:lnTo>
                        <a:pt x="21640" y="20891"/>
                      </a:lnTo>
                      <a:lnTo>
                        <a:pt x="18097" y="20891"/>
                      </a:lnTo>
                      <a:lnTo>
                        <a:pt x="13969" y="20891"/>
                      </a:lnTo>
                      <a:lnTo>
                        <a:pt x="13969" y="25082"/>
                      </a:lnTo>
                      <a:lnTo>
                        <a:pt x="18859" y="25082"/>
                      </a:lnTo>
                      <a:lnTo>
                        <a:pt x="23812" y="25082"/>
                      </a:lnTo>
                      <a:lnTo>
                        <a:pt x="29400" y="27241"/>
                      </a:lnTo>
                      <a:lnTo>
                        <a:pt x="29400" y="33972"/>
                      </a:lnTo>
                      <a:lnTo>
                        <a:pt x="29400" y="39624"/>
                      </a:lnTo>
                      <a:lnTo>
                        <a:pt x="25463" y="44132"/>
                      </a:lnTo>
                      <a:lnTo>
                        <a:pt x="17652" y="44132"/>
                      </a:lnTo>
                      <a:lnTo>
                        <a:pt x="6540" y="44132"/>
                      </a:lnTo>
                      <a:lnTo>
                        <a:pt x="5968" y="35750"/>
                      </a:lnTo>
                      <a:lnTo>
                        <a:pt x="5765" y="33337"/>
                      </a:lnTo>
                      <a:lnTo>
                        <a:pt x="0" y="33337"/>
                      </a:lnTo>
                      <a:lnTo>
                        <a:pt x="190" y="35750"/>
                      </a:lnTo>
                      <a:lnTo>
                        <a:pt x="380" y="39052"/>
                      </a:lnTo>
                      <a:lnTo>
                        <a:pt x="2920" y="42608"/>
                      </a:lnTo>
                      <a:lnTo>
                        <a:pt x="6413" y="47561"/>
                      </a:lnTo>
                      <a:lnTo>
                        <a:pt x="12191" y="48895"/>
                      </a:lnTo>
                      <a:lnTo>
                        <a:pt x="17525" y="48895"/>
                      </a:lnTo>
                      <a:lnTo>
                        <a:pt x="28701" y="48895"/>
                      </a:lnTo>
                      <a:lnTo>
                        <a:pt x="35115" y="42291"/>
                      </a:lnTo>
                      <a:lnTo>
                        <a:pt x="35115" y="34036"/>
                      </a:lnTo>
                      <a:close/>
                    </a:path>
                  </a:pathLst>
                </a:custGeom>
                <a:noFill/>
                <a:ln w="179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6" name="Google Shape;240;p8">
                  <a:extLst>
                    <a:ext uri="{FF2B5EF4-FFF2-40B4-BE49-F238E27FC236}">
                      <a16:creationId xmlns:a16="http://schemas.microsoft.com/office/drawing/2014/main" id="{2A6807BB-552D-4E3D-B212-41607723BFC2}"/>
                    </a:ext>
                  </a:extLst>
                </p:cNvPr>
                <p:cNvSpPr/>
                <p:nvPr/>
              </p:nvSpPr>
              <p:spPr>
                <a:xfrm>
                  <a:off x="133811" y="5599749"/>
                  <a:ext cx="0" cy="60325"/>
                </a:xfrm>
                <a:custGeom>
                  <a:avLst/>
                  <a:gdLst/>
                  <a:ahLst/>
                  <a:cxnLst/>
                  <a:rect l="l" t="t" r="r" b="b"/>
                  <a:pathLst>
                    <a:path w="120000" h="95250" extrusionOk="0">
                      <a:moveTo>
                        <a:pt x="0" y="94830"/>
                      </a:moveTo>
                      <a:lnTo>
                        <a:pt x="0" y="0"/>
                      </a:lnTo>
                    </a:path>
                  </a:pathLst>
                </a:custGeom>
                <a:noFill/>
                <a:ln w="9525" cap="flat" cmpd="sng">
                  <a:solidFill>
                    <a:srgbClr val="171001"/>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7" name="Google Shape;241;p8">
                  <a:extLst>
                    <a:ext uri="{FF2B5EF4-FFF2-40B4-BE49-F238E27FC236}">
                      <a16:creationId xmlns:a16="http://schemas.microsoft.com/office/drawing/2014/main" id="{7563D8A7-9E34-4872-B825-03676534FBB7}"/>
                    </a:ext>
                  </a:extLst>
                </p:cNvPr>
                <p:cNvSpPr/>
                <p:nvPr/>
              </p:nvSpPr>
              <p:spPr>
                <a:xfrm>
                  <a:off x="1084723" y="5599749"/>
                  <a:ext cx="0" cy="60325"/>
                </a:xfrm>
                <a:custGeom>
                  <a:avLst/>
                  <a:gdLst/>
                  <a:ahLst/>
                  <a:cxnLst/>
                  <a:rect l="l" t="t" r="r" b="b"/>
                  <a:pathLst>
                    <a:path w="120000" h="95250" extrusionOk="0">
                      <a:moveTo>
                        <a:pt x="0" y="94830"/>
                      </a:moveTo>
                      <a:lnTo>
                        <a:pt x="0" y="0"/>
                      </a:lnTo>
                    </a:path>
                  </a:pathLst>
                </a:custGeom>
                <a:noFill/>
                <a:ln w="9525" cap="flat" cmpd="sng">
                  <a:solidFill>
                    <a:srgbClr val="171001"/>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8" name="Google Shape;242;p8">
                  <a:extLst>
                    <a:ext uri="{FF2B5EF4-FFF2-40B4-BE49-F238E27FC236}">
                      <a16:creationId xmlns:a16="http://schemas.microsoft.com/office/drawing/2014/main" id="{F50CCFEB-1ED2-482D-9113-34AC6E24B1EE}"/>
                    </a:ext>
                  </a:extLst>
                </p:cNvPr>
                <p:cNvSpPr/>
                <p:nvPr/>
              </p:nvSpPr>
              <p:spPr>
                <a:xfrm>
                  <a:off x="81423" y="5630579"/>
                  <a:ext cx="952500" cy="0"/>
                </a:xfrm>
                <a:custGeom>
                  <a:avLst/>
                  <a:gdLst/>
                  <a:ahLst/>
                  <a:cxnLst/>
                  <a:rect l="l" t="t" r="r" b="b"/>
                  <a:pathLst>
                    <a:path w="1453514" h="120000" extrusionOk="0">
                      <a:moveTo>
                        <a:pt x="0" y="0"/>
                      </a:moveTo>
                      <a:lnTo>
                        <a:pt x="1452943" y="0"/>
                      </a:lnTo>
                    </a:path>
                  </a:pathLst>
                </a:custGeom>
                <a:noFill/>
                <a:ln w="9525" cap="flat" cmpd="sng">
                  <a:solidFill>
                    <a:srgbClr val="171001"/>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2000" b="0" i="0" u="none" strike="noStrike" cap="none">
                    <a:solidFill>
                      <a:srgbClr val="000000"/>
                    </a:solidFill>
                    <a:latin typeface="Arial"/>
                    <a:ea typeface="Arial"/>
                    <a:cs typeface="Arial"/>
                    <a:sym typeface="Arial"/>
                  </a:endParaRPr>
                </a:p>
              </p:txBody>
            </p:sp>
            <p:sp>
              <p:nvSpPr>
                <p:cNvPr id="519" name="Google Shape;243;p8">
                  <a:extLst>
                    <a:ext uri="{FF2B5EF4-FFF2-40B4-BE49-F238E27FC236}">
                      <a16:creationId xmlns:a16="http://schemas.microsoft.com/office/drawing/2014/main" id="{B5DCDDFC-8B55-4990-A3CC-9ACF672871F0}"/>
                    </a:ext>
                  </a:extLst>
                </p:cNvPr>
                <p:cNvSpPr/>
                <p:nvPr/>
              </p:nvSpPr>
              <p:spPr>
                <a:xfrm>
                  <a:off x="1083136" y="5628324"/>
                  <a:ext cx="4762" cy="4763"/>
                </a:xfrm>
                <a:custGeom>
                  <a:avLst/>
                  <a:gdLst/>
                  <a:ahLst/>
                  <a:cxnLst/>
                  <a:rect l="l" t="t" r="r" b="b"/>
                  <a:pathLst>
                    <a:path w="8255" h="8254" extrusionOk="0">
                      <a:moveTo>
                        <a:pt x="6019" y="0"/>
                      </a:moveTo>
                      <a:lnTo>
                        <a:pt x="1727" y="0"/>
                      </a:lnTo>
                      <a:lnTo>
                        <a:pt x="0" y="1727"/>
                      </a:lnTo>
                      <a:lnTo>
                        <a:pt x="0" y="6019"/>
                      </a:lnTo>
                      <a:lnTo>
                        <a:pt x="1727" y="7759"/>
                      </a:lnTo>
                      <a:lnTo>
                        <a:pt x="6019" y="7759"/>
                      </a:lnTo>
                      <a:lnTo>
                        <a:pt x="7747" y="6019"/>
                      </a:lnTo>
                      <a:lnTo>
                        <a:pt x="7747" y="1727"/>
                      </a:lnTo>
                      <a:lnTo>
                        <a:pt x="6019" y="0"/>
                      </a:lnTo>
                      <a:close/>
                    </a:path>
                  </a:pathLst>
                </a:custGeom>
                <a:solidFill>
                  <a:srgbClr val="17100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0" name="Google Shape;244;p8">
                  <a:extLst>
                    <a:ext uri="{FF2B5EF4-FFF2-40B4-BE49-F238E27FC236}">
                      <a16:creationId xmlns:a16="http://schemas.microsoft.com/office/drawing/2014/main" id="{1ED76E5A-8041-4874-9ED1-3C64907F053D}"/>
                    </a:ext>
                  </a:extLst>
                </p:cNvPr>
                <p:cNvSpPr/>
                <p:nvPr/>
              </p:nvSpPr>
              <p:spPr>
                <a:xfrm>
                  <a:off x="130636" y="5628324"/>
                  <a:ext cx="6350" cy="4763"/>
                </a:xfrm>
                <a:custGeom>
                  <a:avLst/>
                  <a:gdLst/>
                  <a:ahLst/>
                  <a:cxnLst/>
                  <a:rect l="l" t="t" r="r" b="b"/>
                  <a:pathLst>
                    <a:path w="8254" h="8254" extrusionOk="0">
                      <a:moveTo>
                        <a:pt x="6007" y="0"/>
                      </a:moveTo>
                      <a:lnTo>
                        <a:pt x="1727" y="0"/>
                      </a:lnTo>
                      <a:lnTo>
                        <a:pt x="0" y="1727"/>
                      </a:lnTo>
                      <a:lnTo>
                        <a:pt x="0" y="6019"/>
                      </a:lnTo>
                      <a:lnTo>
                        <a:pt x="1727" y="7759"/>
                      </a:lnTo>
                      <a:lnTo>
                        <a:pt x="6007" y="7759"/>
                      </a:lnTo>
                      <a:lnTo>
                        <a:pt x="7759" y="6019"/>
                      </a:lnTo>
                      <a:lnTo>
                        <a:pt x="7759" y="1727"/>
                      </a:lnTo>
                      <a:lnTo>
                        <a:pt x="6007" y="0"/>
                      </a:lnTo>
                      <a:close/>
                    </a:path>
                  </a:pathLst>
                </a:custGeom>
                <a:solidFill>
                  <a:srgbClr val="17100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1" name="Google Shape;245;p8">
                  <a:extLst>
                    <a:ext uri="{FF2B5EF4-FFF2-40B4-BE49-F238E27FC236}">
                      <a16:creationId xmlns:a16="http://schemas.microsoft.com/office/drawing/2014/main" id="{A942CA51-417B-4B2B-ADCD-453EA1A9D069}"/>
                    </a:ext>
                  </a:extLst>
                </p:cNvPr>
                <p:cNvSpPr/>
                <p:nvPr/>
              </p:nvSpPr>
              <p:spPr>
                <a:xfrm>
                  <a:off x="557673" y="5626737"/>
                  <a:ext cx="106363" cy="0"/>
                </a:xfrm>
                <a:custGeom>
                  <a:avLst/>
                  <a:gdLst/>
                  <a:ahLst/>
                  <a:cxnLst/>
                  <a:rect l="l" t="t" r="r" b="b"/>
                  <a:pathLst>
                    <a:path w="162559" h="120000" extrusionOk="0">
                      <a:moveTo>
                        <a:pt x="0" y="0"/>
                      </a:moveTo>
                      <a:lnTo>
                        <a:pt x="162559" y="0"/>
                      </a:lnTo>
                    </a:path>
                  </a:pathLst>
                </a:custGeom>
                <a:noFill/>
                <a:ln w="54600" cap="flat" cmpd="sng">
                  <a:solidFill>
                    <a:srgbClr val="FFFFFF"/>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2" name="Google Shape;246;p8">
                  <a:extLst>
                    <a:ext uri="{FF2B5EF4-FFF2-40B4-BE49-F238E27FC236}">
                      <a16:creationId xmlns:a16="http://schemas.microsoft.com/office/drawing/2014/main" id="{17B1F451-C64F-4CB9-A0CC-6272509625E6}"/>
                    </a:ext>
                  </a:extLst>
                </p:cNvPr>
                <p:cNvSpPr/>
                <p:nvPr/>
              </p:nvSpPr>
              <p:spPr>
                <a:xfrm>
                  <a:off x="557673" y="5610862"/>
                  <a:ext cx="9525" cy="30162"/>
                </a:xfrm>
                <a:custGeom>
                  <a:avLst/>
                  <a:gdLst/>
                  <a:ahLst/>
                  <a:cxnLst/>
                  <a:rect l="l" t="t" r="r" b="b"/>
                  <a:pathLst>
                    <a:path w="15875" h="46354" extrusionOk="0">
                      <a:moveTo>
                        <a:pt x="15621" y="46355"/>
                      </a:moveTo>
                      <a:lnTo>
                        <a:pt x="15621" y="0"/>
                      </a:lnTo>
                      <a:lnTo>
                        <a:pt x="11226" y="0"/>
                      </a:lnTo>
                      <a:lnTo>
                        <a:pt x="9271" y="7747"/>
                      </a:lnTo>
                      <a:lnTo>
                        <a:pt x="4127" y="8064"/>
                      </a:lnTo>
                      <a:lnTo>
                        <a:pt x="0" y="8318"/>
                      </a:lnTo>
                      <a:lnTo>
                        <a:pt x="0" y="12446"/>
                      </a:lnTo>
                      <a:lnTo>
                        <a:pt x="9779" y="12446"/>
                      </a:lnTo>
                      <a:lnTo>
                        <a:pt x="9779" y="46355"/>
                      </a:lnTo>
                      <a:lnTo>
                        <a:pt x="15621" y="46355"/>
                      </a:lnTo>
                      <a:close/>
                    </a:path>
                  </a:pathLst>
                </a:custGeom>
                <a:noFill/>
                <a:ln w="360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3" name="Google Shape;247;p8">
                  <a:extLst>
                    <a:ext uri="{FF2B5EF4-FFF2-40B4-BE49-F238E27FC236}">
                      <a16:creationId xmlns:a16="http://schemas.microsoft.com/office/drawing/2014/main" id="{9EAFAB29-6719-4B26-9013-96AD780C9C39}"/>
                    </a:ext>
                  </a:extLst>
                </p:cNvPr>
                <p:cNvSpPr/>
                <p:nvPr/>
              </p:nvSpPr>
              <p:spPr>
                <a:xfrm>
                  <a:off x="581486" y="5636262"/>
                  <a:ext cx="4762" cy="9525"/>
                </a:xfrm>
                <a:custGeom>
                  <a:avLst/>
                  <a:gdLst/>
                  <a:ahLst/>
                  <a:cxnLst/>
                  <a:rect l="l" t="t" r="r" b="b"/>
                  <a:pathLst>
                    <a:path w="6984" h="15240" extrusionOk="0">
                      <a:moveTo>
                        <a:pt x="6794" y="6731"/>
                      </a:moveTo>
                      <a:lnTo>
                        <a:pt x="6794" y="0"/>
                      </a:lnTo>
                      <a:lnTo>
                        <a:pt x="0" y="0"/>
                      </a:lnTo>
                      <a:lnTo>
                        <a:pt x="0" y="6794"/>
                      </a:lnTo>
                      <a:lnTo>
                        <a:pt x="3492" y="6794"/>
                      </a:lnTo>
                      <a:lnTo>
                        <a:pt x="3301" y="9969"/>
                      </a:lnTo>
                      <a:lnTo>
                        <a:pt x="2476" y="10604"/>
                      </a:lnTo>
                      <a:lnTo>
                        <a:pt x="0" y="11366"/>
                      </a:lnTo>
                      <a:lnTo>
                        <a:pt x="0" y="14668"/>
                      </a:lnTo>
                      <a:lnTo>
                        <a:pt x="3174" y="13779"/>
                      </a:lnTo>
                      <a:lnTo>
                        <a:pt x="6794" y="12827"/>
                      </a:lnTo>
                      <a:lnTo>
                        <a:pt x="6794" y="6731"/>
                      </a:lnTo>
                      <a:close/>
                    </a:path>
                  </a:pathLst>
                </a:custGeom>
                <a:noFill/>
                <a:ln w="360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4" name="Google Shape;248;p8">
                  <a:extLst>
                    <a:ext uri="{FF2B5EF4-FFF2-40B4-BE49-F238E27FC236}">
                      <a16:creationId xmlns:a16="http://schemas.microsoft.com/office/drawing/2014/main" id="{1CCFDD92-F8CE-4B33-9C8E-675BA54A329D}"/>
                    </a:ext>
                  </a:extLst>
                </p:cNvPr>
                <p:cNvSpPr/>
                <p:nvPr/>
              </p:nvSpPr>
              <p:spPr>
                <a:xfrm>
                  <a:off x="591011" y="5609274"/>
                  <a:ext cx="23812" cy="31750"/>
                </a:xfrm>
                <a:custGeom>
                  <a:avLst/>
                  <a:gdLst/>
                  <a:ahLst/>
                  <a:cxnLst/>
                  <a:rect l="l" t="t" r="r" b="b"/>
                  <a:pathLst>
                    <a:path w="35559" h="48895" extrusionOk="0">
                      <a:moveTo>
                        <a:pt x="35115" y="35115"/>
                      </a:moveTo>
                      <a:lnTo>
                        <a:pt x="35115" y="26161"/>
                      </a:lnTo>
                      <a:lnTo>
                        <a:pt x="27686" y="23431"/>
                      </a:lnTo>
                      <a:lnTo>
                        <a:pt x="25463" y="22605"/>
                      </a:lnTo>
                      <a:lnTo>
                        <a:pt x="30543" y="20954"/>
                      </a:lnTo>
                      <a:lnTo>
                        <a:pt x="33210" y="16763"/>
                      </a:lnTo>
                      <a:lnTo>
                        <a:pt x="33210" y="12255"/>
                      </a:lnTo>
                      <a:lnTo>
                        <a:pt x="33210" y="5651"/>
                      </a:lnTo>
                      <a:lnTo>
                        <a:pt x="27940" y="0"/>
                      </a:lnTo>
                      <a:lnTo>
                        <a:pt x="17589" y="0"/>
                      </a:lnTo>
                      <a:lnTo>
                        <a:pt x="7493" y="0"/>
                      </a:lnTo>
                      <a:lnTo>
                        <a:pt x="1905" y="5397"/>
                      </a:lnTo>
                      <a:lnTo>
                        <a:pt x="1905" y="12255"/>
                      </a:lnTo>
                      <a:lnTo>
                        <a:pt x="1905" y="16890"/>
                      </a:lnTo>
                      <a:lnTo>
                        <a:pt x="4686" y="21018"/>
                      </a:lnTo>
                      <a:lnTo>
                        <a:pt x="9715" y="22605"/>
                      </a:lnTo>
                      <a:lnTo>
                        <a:pt x="7493" y="23431"/>
                      </a:lnTo>
                      <a:lnTo>
                        <a:pt x="0" y="26161"/>
                      </a:lnTo>
                      <a:lnTo>
                        <a:pt x="0" y="35115"/>
                      </a:lnTo>
                      <a:lnTo>
                        <a:pt x="0" y="42862"/>
                      </a:lnTo>
                      <a:lnTo>
                        <a:pt x="6223" y="48894"/>
                      </a:lnTo>
                      <a:lnTo>
                        <a:pt x="17589" y="48894"/>
                      </a:lnTo>
                      <a:lnTo>
                        <a:pt x="28702" y="48894"/>
                      </a:lnTo>
                      <a:lnTo>
                        <a:pt x="35115" y="43052"/>
                      </a:lnTo>
                      <a:lnTo>
                        <a:pt x="35115" y="35115"/>
                      </a:lnTo>
                      <a:close/>
                    </a:path>
                  </a:pathLst>
                </a:custGeom>
                <a:noFill/>
                <a:ln w="360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5" name="Google Shape;249;p8">
                  <a:extLst>
                    <a:ext uri="{FF2B5EF4-FFF2-40B4-BE49-F238E27FC236}">
                      <a16:creationId xmlns:a16="http://schemas.microsoft.com/office/drawing/2014/main" id="{8E5A9C63-0212-4391-8A1C-AEE5F750EB8E}"/>
                    </a:ext>
                  </a:extLst>
                </p:cNvPr>
                <p:cNvSpPr/>
                <p:nvPr/>
              </p:nvSpPr>
              <p:spPr>
                <a:xfrm>
                  <a:off x="595773" y="5612449"/>
                  <a:ext cx="12700" cy="11113"/>
                </a:xfrm>
                <a:custGeom>
                  <a:avLst/>
                  <a:gdLst/>
                  <a:ahLst/>
                  <a:cxnLst/>
                  <a:rect l="l" t="t" r="r" b="b"/>
                  <a:pathLst>
                    <a:path w="19684" h="16509" extrusionOk="0">
                      <a:moveTo>
                        <a:pt x="19380" y="8064"/>
                      </a:moveTo>
                      <a:lnTo>
                        <a:pt x="19380" y="14604"/>
                      </a:lnTo>
                      <a:lnTo>
                        <a:pt x="13982" y="16128"/>
                      </a:lnTo>
                      <a:lnTo>
                        <a:pt x="9728" y="16128"/>
                      </a:lnTo>
                      <a:lnTo>
                        <a:pt x="5283" y="16128"/>
                      </a:lnTo>
                      <a:lnTo>
                        <a:pt x="0" y="14477"/>
                      </a:lnTo>
                      <a:lnTo>
                        <a:pt x="0" y="8064"/>
                      </a:lnTo>
                      <a:lnTo>
                        <a:pt x="0" y="1650"/>
                      </a:lnTo>
                      <a:lnTo>
                        <a:pt x="5219" y="0"/>
                      </a:lnTo>
                      <a:lnTo>
                        <a:pt x="9728" y="0"/>
                      </a:lnTo>
                      <a:lnTo>
                        <a:pt x="14173" y="0"/>
                      </a:lnTo>
                      <a:lnTo>
                        <a:pt x="19380" y="1650"/>
                      </a:lnTo>
                      <a:lnTo>
                        <a:pt x="19380" y="8064"/>
                      </a:lnTo>
                      <a:close/>
                    </a:path>
                  </a:pathLst>
                </a:custGeom>
                <a:noFill/>
                <a:ln w="360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6" name="Google Shape;250;p8">
                  <a:extLst>
                    <a:ext uri="{FF2B5EF4-FFF2-40B4-BE49-F238E27FC236}">
                      <a16:creationId xmlns:a16="http://schemas.microsoft.com/office/drawing/2014/main" id="{0F2BBEE9-05B0-4F37-8DF7-2802453D020D}"/>
                    </a:ext>
                  </a:extLst>
                </p:cNvPr>
                <p:cNvSpPr/>
                <p:nvPr/>
              </p:nvSpPr>
              <p:spPr>
                <a:xfrm>
                  <a:off x="594186" y="5626737"/>
                  <a:ext cx="15875" cy="11112"/>
                </a:xfrm>
                <a:custGeom>
                  <a:avLst/>
                  <a:gdLst/>
                  <a:ahLst/>
                  <a:cxnLst/>
                  <a:rect l="l" t="t" r="r" b="b"/>
                  <a:pathLst>
                    <a:path w="23494" h="19684" extrusionOk="0">
                      <a:moveTo>
                        <a:pt x="23177" y="9842"/>
                      </a:moveTo>
                      <a:lnTo>
                        <a:pt x="23177" y="14414"/>
                      </a:lnTo>
                      <a:lnTo>
                        <a:pt x="20129" y="19240"/>
                      </a:lnTo>
                      <a:lnTo>
                        <a:pt x="11620" y="19240"/>
                      </a:lnTo>
                      <a:lnTo>
                        <a:pt x="3048" y="19240"/>
                      </a:lnTo>
                      <a:lnTo>
                        <a:pt x="0" y="14414"/>
                      </a:lnTo>
                      <a:lnTo>
                        <a:pt x="0" y="9842"/>
                      </a:lnTo>
                      <a:lnTo>
                        <a:pt x="0" y="3810"/>
                      </a:lnTo>
                      <a:lnTo>
                        <a:pt x="4826" y="0"/>
                      </a:lnTo>
                      <a:lnTo>
                        <a:pt x="11620" y="0"/>
                      </a:lnTo>
                      <a:lnTo>
                        <a:pt x="18796" y="0"/>
                      </a:lnTo>
                      <a:lnTo>
                        <a:pt x="23177" y="4127"/>
                      </a:lnTo>
                      <a:lnTo>
                        <a:pt x="23177" y="9842"/>
                      </a:lnTo>
                      <a:close/>
                    </a:path>
                  </a:pathLst>
                </a:custGeom>
                <a:noFill/>
                <a:ln w="360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7" name="Google Shape;251;p8">
                  <a:extLst>
                    <a:ext uri="{FF2B5EF4-FFF2-40B4-BE49-F238E27FC236}">
                      <a16:creationId xmlns:a16="http://schemas.microsoft.com/office/drawing/2014/main" id="{1465BD23-0AE4-46EC-86E8-D162399F9202}"/>
                    </a:ext>
                  </a:extLst>
                </p:cNvPr>
                <p:cNvSpPr/>
                <p:nvPr/>
              </p:nvSpPr>
              <p:spPr>
                <a:xfrm>
                  <a:off x="621173" y="5610862"/>
                  <a:ext cx="9525" cy="30162"/>
                </a:xfrm>
                <a:custGeom>
                  <a:avLst/>
                  <a:gdLst/>
                  <a:ahLst/>
                  <a:cxnLst/>
                  <a:rect l="l" t="t" r="r" b="b"/>
                  <a:pathLst>
                    <a:path w="15875" h="46354" extrusionOk="0">
                      <a:moveTo>
                        <a:pt x="15621" y="46355"/>
                      </a:moveTo>
                      <a:lnTo>
                        <a:pt x="15621" y="0"/>
                      </a:lnTo>
                      <a:lnTo>
                        <a:pt x="11226" y="0"/>
                      </a:lnTo>
                      <a:lnTo>
                        <a:pt x="9271" y="7747"/>
                      </a:lnTo>
                      <a:lnTo>
                        <a:pt x="4127" y="8064"/>
                      </a:lnTo>
                      <a:lnTo>
                        <a:pt x="0" y="8318"/>
                      </a:lnTo>
                      <a:lnTo>
                        <a:pt x="0" y="12446"/>
                      </a:lnTo>
                      <a:lnTo>
                        <a:pt x="9779" y="12446"/>
                      </a:lnTo>
                      <a:lnTo>
                        <a:pt x="9779" y="46355"/>
                      </a:lnTo>
                      <a:lnTo>
                        <a:pt x="15621" y="46355"/>
                      </a:lnTo>
                      <a:close/>
                    </a:path>
                  </a:pathLst>
                </a:custGeom>
                <a:noFill/>
                <a:ln w="360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8" name="Google Shape;252;p8">
                  <a:extLst>
                    <a:ext uri="{FF2B5EF4-FFF2-40B4-BE49-F238E27FC236}">
                      <a16:creationId xmlns:a16="http://schemas.microsoft.com/office/drawing/2014/main" id="{42950C49-AE52-4863-8D30-D45EF971728E}"/>
                    </a:ext>
                  </a:extLst>
                </p:cNvPr>
                <p:cNvSpPr/>
                <p:nvPr/>
              </p:nvSpPr>
              <p:spPr>
                <a:xfrm>
                  <a:off x="643398" y="5609274"/>
                  <a:ext cx="23813" cy="31750"/>
                </a:xfrm>
                <a:custGeom>
                  <a:avLst/>
                  <a:gdLst/>
                  <a:ahLst/>
                  <a:cxnLst/>
                  <a:rect l="l" t="t" r="r" b="b"/>
                  <a:pathLst>
                    <a:path w="35559" h="48895" extrusionOk="0">
                      <a:moveTo>
                        <a:pt x="35115" y="35115"/>
                      </a:moveTo>
                      <a:lnTo>
                        <a:pt x="35115" y="26161"/>
                      </a:lnTo>
                      <a:lnTo>
                        <a:pt x="27686" y="23431"/>
                      </a:lnTo>
                      <a:lnTo>
                        <a:pt x="25463" y="22605"/>
                      </a:lnTo>
                      <a:lnTo>
                        <a:pt x="30543" y="20954"/>
                      </a:lnTo>
                      <a:lnTo>
                        <a:pt x="33210" y="16763"/>
                      </a:lnTo>
                      <a:lnTo>
                        <a:pt x="33210" y="12255"/>
                      </a:lnTo>
                      <a:lnTo>
                        <a:pt x="33210" y="5651"/>
                      </a:lnTo>
                      <a:lnTo>
                        <a:pt x="27940" y="0"/>
                      </a:lnTo>
                      <a:lnTo>
                        <a:pt x="17589" y="0"/>
                      </a:lnTo>
                      <a:lnTo>
                        <a:pt x="7493" y="0"/>
                      </a:lnTo>
                      <a:lnTo>
                        <a:pt x="1905" y="5397"/>
                      </a:lnTo>
                      <a:lnTo>
                        <a:pt x="1905" y="12255"/>
                      </a:lnTo>
                      <a:lnTo>
                        <a:pt x="1905" y="16890"/>
                      </a:lnTo>
                      <a:lnTo>
                        <a:pt x="4686" y="21018"/>
                      </a:lnTo>
                      <a:lnTo>
                        <a:pt x="9715" y="22605"/>
                      </a:lnTo>
                      <a:lnTo>
                        <a:pt x="7493" y="23431"/>
                      </a:lnTo>
                      <a:lnTo>
                        <a:pt x="0" y="26161"/>
                      </a:lnTo>
                      <a:lnTo>
                        <a:pt x="0" y="35115"/>
                      </a:lnTo>
                      <a:lnTo>
                        <a:pt x="0" y="42862"/>
                      </a:lnTo>
                      <a:lnTo>
                        <a:pt x="6223" y="48894"/>
                      </a:lnTo>
                      <a:lnTo>
                        <a:pt x="17589" y="48894"/>
                      </a:lnTo>
                      <a:lnTo>
                        <a:pt x="28702" y="48894"/>
                      </a:lnTo>
                      <a:lnTo>
                        <a:pt x="35115" y="43052"/>
                      </a:lnTo>
                      <a:lnTo>
                        <a:pt x="35115" y="35115"/>
                      </a:lnTo>
                      <a:close/>
                    </a:path>
                  </a:pathLst>
                </a:custGeom>
                <a:noFill/>
                <a:ln w="360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9" name="Google Shape;253;p8">
                  <a:extLst>
                    <a:ext uri="{FF2B5EF4-FFF2-40B4-BE49-F238E27FC236}">
                      <a16:creationId xmlns:a16="http://schemas.microsoft.com/office/drawing/2014/main" id="{AC664E24-5FAD-4282-ADCC-073E531ECE5A}"/>
                    </a:ext>
                  </a:extLst>
                </p:cNvPr>
                <p:cNvSpPr/>
                <p:nvPr/>
              </p:nvSpPr>
              <p:spPr>
                <a:xfrm>
                  <a:off x="648161" y="5612449"/>
                  <a:ext cx="12700" cy="11113"/>
                </a:xfrm>
                <a:custGeom>
                  <a:avLst/>
                  <a:gdLst/>
                  <a:ahLst/>
                  <a:cxnLst/>
                  <a:rect l="l" t="t" r="r" b="b"/>
                  <a:pathLst>
                    <a:path w="19684" h="16509" extrusionOk="0">
                      <a:moveTo>
                        <a:pt x="19380" y="8064"/>
                      </a:moveTo>
                      <a:lnTo>
                        <a:pt x="19380" y="14604"/>
                      </a:lnTo>
                      <a:lnTo>
                        <a:pt x="13982" y="16128"/>
                      </a:lnTo>
                      <a:lnTo>
                        <a:pt x="9728" y="16128"/>
                      </a:lnTo>
                      <a:lnTo>
                        <a:pt x="5283" y="16128"/>
                      </a:lnTo>
                      <a:lnTo>
                        <a:pt x="0" y="14477"/>
                      </a:lnTo>
                      <a:lnTo>
                        <a:pt x="0" y="8064"/>
                      </a:lnTo>
                      <a:lnTo>
                        <a:pt x="0" y="1650"/>
                      </a:lnTo>
                      <a:lnTo>
                        <a:pt x="5219" y="0"/>
                      </a:lnTo>
                      <a:lnTo>
                        <a:pt x="9728" y="0"/>
                      </a:lnTo>
                      <a:lnTo>
                        <a:pt x="14173" y="0"/>
                      </a:lnTo>
                      <a:lnTo>
                        <a:pt x="19380" y="1650"/>
                      </a:lnTo>
                      <a:lnTo>
                        <a:pt x="19380" y="8064"/>
                      </a:lnTo>
                      <a:close/>
                    </a:path>
                  </a:pathLst>
                </a:custGeom>
                <a:noFill/>
                <a:ln w="360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0" name="Google Shape;254;p8">
                  <a:extLst>
                    <a:ext uri="{FF2B5EF4-FFF2-40B4-BE49-F238E27FC236}">
                      <a16:creationId xmlns:a16="http://schemas.microsoft.com/office/drawing/2014/main" id="{50925799-52C8-457F-BC64-1BE9F887FB5C}"/>
                    </a:ext>
                  </a:extLst>
                </p:cNvPr>
                <p:cNvSpPr/>
                <p:nvPr/>
              </p:nvSpPr>
              <p:spPr>
                <a:xfrm>
                  <a:off x="646573" y="5626737"/>
                  <a:ext cx="15875" cy="11112"/>
                </a:xfrm>
                <a:custGeom>
                  <a:avLst/>
                  <a:gdLst/>
                  <a:ahLst/>
                  <a:cxnLst/>
                  <a:rect l="l" t="t" r="r" b="b"/>
                  <a:pathLst>
                    <a:path w="23494" h="19684" extrusionOk="0">
                      <a:moveTo>
                        <a:pt x="23177" y="9842"/>
                      </a:moveTo>
                      <a:lnTo>
                        <a:pt x="23177" y="14414"/>
                      </a:lnTo>
                      <a:lnTo>
                        <a:pt x="20129" y="19240"/>
                      </a:lnTo>
                      <a:lnTo>
                        <a:pt x="11620" y="19240"/>
                      </a:lnTo>
                      <a:lnTo>
                        <a:pt x="3048" y="19240"/>
                      </a:lnTo>
                      <a:lnTo>
                        <a:pt x="0" y="14414"/>
                      </a:lnTo>
                      <a:lnTo>
                        <a:pt x="0" y="9842"/>
                      </a:lnTo>
                      <a:lnTo>
                        <a:pt x="0" y="3810"/>
                      </a:lnTo>
                      <a:lnTo>
                        <a:pt x="4826" y="0"/>
                      </a:lnTo>
                      <a:lnTo>
                        <a:pt x="11620" y="0"/>
                      </a:lnTo>
                      <a:lnTo>
                        <a:pt x="18796" y="0"/>
                      </a:lnTo>
                      <a:lnTo>
                        <a:pt x="23177" y="4127"/>
                      </a:lnTo>
                      <a:lnTo>
                        <a:pt x="23177" y="9842"/>
                      </a:lnTo>
                      <a:close/>
                    </a:path>
                  </a:pathLst>
                </a:custGeom>
                <a:noFill/>
                <a:ln w="360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1" name="Google Shape;255;p8">
                  <a:extLst>
                    <a:ext uri="{FF2B5EF4-FFF2-40B4-BE49-F238E27FC236}">
                      <a16:creationId xmlns:a16="http://schemas.microsoft.com/office/drawing/2014/main" id="{CDC7B467-A066-4CFD-8BC6-C0C66A303148}"/>
                    </a:ext>
                  </a:extLst>
                </p:cNvPr>
                <p:cNvSpPr txBox="1"/>
                <p:nvPr/>
              </p:nvSpPr>
              <p:spPr>
                <a:xfrm>
                  <a:off x="1236131" y="5723574"/>
                  <a:ext cx="95250" cy="57141"/>
                </a:xfrm>
                <a:prstGeom prst="rect">
                  <a:avLst/>
                </a:prstGeom>
                <a:noFill/>
                <a:ln>
                  <a:noFill/>
                </a:ln>
              </p:spPr>
              <p:txBody>
                <a:bodyPr spcFirstLastPara="1" wrap="square" lIns="0" tIns="0" rIns="0" bIns="0" anchor="t" anchorCtr="0">
                  <a:spAutoFit/>
                </a:bodyPr>
                <a:lstStyle/>
                <a:p>
                  <a:pPr marL="7938" marR="0" lvl="0" indent="0" algn="l" rtl="0">
                    <a:lnSpc>
                      <a:spcPct val="100000"/>
                    </a:lnSpc>
                    <a:spcBef>
                      <a:spcPts val="0"/>
                    </a:spcBef>
                    <a:spcAft>
                      <a:spcPts val="0"/>
                    </a:spcAft>
                    <a:buClr>
                      <a:srgbClr val="000000"/>
                    </a:buClr>
                    <a:buSzPts val="400"/>
                    <a:buFont typeface="Arial"/>
                    <a:buNone/>
                  </a:pPr>
                  <a:r>
                    <a:rPr lang="ja-JP" sz="400" b="0" i="0" u="none" strike="noStrike" cap="none">
                      <a:solidFill>
                        <a:srgbClr val="171001"/>
                      </a:solidFill>
                      <a:latin typeface="MS PGothic"/>
                      <a:ea typeface="MS PGothic"/>
                      <a:cs typeface="MS PGothic"/>
                      <a:sym typeface="MS PGothic"/>
                    </a:rPr>
                    <a:t>303</a:t>
                  </a:r>
                  <a:endParaRPr sz="400" b="0" i="0" u="none" strike="noStrike" cap="none">
                    <a:solidFill>
                      <a:schemeClr val="dk1"/>
                    </a:solidFill>
                    <a:latin typeface="MS PGothic"/>
                    <a:ea typeface="MS PGothic"/>
                    <a:cs typeface="MS PGothic"/>
                    <a:sym typeface="MS PGothic"/>
                  </a:endParaRPr>
                </a:p>
              </p:txBody>
            </p:sp>
            <p:sp>
              <p:nvSpPr>
                <p:cNvPr id="532" name="Google Shape;256;p8">
                  <a:extLst>
                    <a:ext uri="{FF2B5EF4-FFF2-40B4-BE49-F238E27FC236}">
                      <a16:creationId xmlns:a16="http://schemas.microsoft.com/office/drawing/2014/main" id="{AA66AC95-0C6E-4C70-BDF3-6318659C89FA}"/>
                    </a:ext>
                  </a:extLst>
                </p:cNvPr>
                <p:cNvSpPr txBox="1"/>
                <p:nvPr/>
              </p:nvSpPr>
              <p:spPr>
                <a:xfrm>
                  <a:off x="557674" y="5596574"/>
                  <a:ext cx="133350" cy="57141"/>
                </a:xfrm>
                <a:prstGeom prst="rect">
                  <a:avLst/>
                </a:prstGeom>
                <a:noFill/>
                <a:ln>
                  <a:noFill/>
                </a:ln>
              </p:spPr>
              <p:txBody>
                <a:bodyPr spcFirstLastPara="1" wrap="square" lIns="0" tIns="0" rIns="0" bIns="0" anchor="t" anchorCtr="0">
                  <a:spAutoFit/>
                </a:bodyPr>
                <a:lstStyle/>
                <a:p>
                  <a:pPr marL="7938" marR="0" lvl="0" indent="0" algn="l" rtl="0">
                    <a:lnSpc>
                      <a:spcPct val="100000"/>
                    </a:lnSpc>
                    <a:spcBef>
                      <a:spcPts val="0"/>
                    </a:spcBef>
                    <a:spcAft>
                      <a:spcPts val="0"/>
                    </a:spcAft>
                    <a:buClr>
                      <a:srgbClr val="000000"/>
                    </a:buClr>
                    <a:buSzPts val="400"/>
                    <a:buFont typeface="Arial"/>
                    <a:buNone/>
                  </a:pPr>
                  <a:r>
                    <a:rPr lang="ja-JP" sz="400" b="0" i="0" u="none" strike="noStrike" cap="none">
                      <a:solidFill>
                        <a:srgbClr val="171001"/>
                      </a:solidFill>
                      <a:latin typeface="MS PGothic"/>
                      <a:ea typeface="MS PGothic"/>
                      <a:cs typeface="MS PGothic"/>
                      <a:sym typeface="MS PGothic"/>
                    </a:rPr>
                    <a:t>1,818</a:t>
                  </a:r>
                  <a:endParaRPr sz="400" b="0" i="0" u="none" strike="noStrike" cap="none">
                    <a:solidFill>
                      <a:schemeClr val="dk1"/>
                    </a:solidFill>
                    <a:latin typeface="MS PGothic"/>
                    <a:ea typeface="MS PGothic"/>
                    <a:cs typeface="MS PGothic"/>
                    <a:sym typeface="MS PGothic"/>
                  </a:endParaRPr>
                </a:p>
              </p:txBody>
            </p:sp>
            <p:sp>
              <p:nvSpPr>
                <p:cNvPr id="533" name="Google Shape;257;p8">
                  <a:extLst>
                    <a:ext uri="{FF2B5EF4-FFF2-40B4-BE49-F238E27FC236}">
                      <a16:creationId xmlns:a16="http://schemas.microsoft.com/office/drawing/2014/main" id="{3AA169A0-8A69-4B9E-AA2B-3E08760EEC0B}"/>
                    </a:ext>
                  </a:extLst>
                </p:cNvPr>
                <p:cNvSpPr/>
                <p:nvPr/>
              </p:nvSpPr>
              <p:spPr>
                <a:xfrm>
                  <a:off x="1210815" y="5737861"/>
                  <a:ext cx="22225" cy="30162"/>
                </a:xfrm>
                <a:custGeom>
                  <a:avLst/>
                  <a:gdLst/>
                  <a:ahLst/>
                  <a:cxnLst/>
                  <a:rect l="l" t="t" r="r" b="b"/>
                  <a:pathLst>
                    <a:path w="34289" h="48259" extrusionOk="0">
                      <a:moveTo>
                        <a:pt x="34162" y="23564"/>
                      </a:moveTo>
                      <a:lnTo>
                        <a:pt x="31823" y="9284"/>
                      </a:lnTo>
                      <a:lnTo>
                        <a:pt x="22512" y="0"/>
                      </a:lnTo>
                      <a:lnTo>
                        <a:pt x="6460" y="3831"/>
                      </a:lnTo>
                      <a:lnTo>
                        <a:pt x="0" y="14343"/>
                      </a:lnTo>
                      <a:lnTo>
                        <a:pt x="705" y="32232"/>
                      </a:lnTo>
                      <a:lnTo>
                        <a:pt x="5655" y="43787"/>
                      </a:lnTo>
                      <a:lnTo>
                        <a:pt x="16265" y="48009"/>
                      </a:lnTo>
                      <a:lnTo>
                        <a:pt x="29254" y="42285"/>
                      </a:lnTo>
                      <a:lnTo>
                        <a:pt x="33869" y="29238"/>
                      </a:lnTo>
                      <a:lnTo>
                        <a:pt x="34162" y="23564"/>
                      </a:lnTo>
                      <a:close/>
                    </a:path>
                  </a:pathLst>
                </a:custGeom>
                <a:noFill/>
                <a:ln w="179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00" name="Google Shape;258;p8">
                <a:extLst>
                  <a:ext uri="{FF2B5EF4-FFF2-40B4-BE49-F238E27FC236}">
                    <a16:creationId xmlns:a16="http://schemas.microsoft.com/office/drawing/2014/main" id="{B28A504F-20DC-445E-8F06-BDA2E70612A4}"/>
                  </a:ext>
                </a:extLst>
              </p:cNvPr>
              <p:cNvSpPr/>
              <p:nvPr/>
            </p:nvSpPr>
            <p:spPr>
              <a:xfrm>
                <a:off x="3027353" y="5390067"/>
                <a:ext cx="45719" cy="134454"/>
              </a:xfrm>
              <a:custGeom>
                <a:avLst/>
                <a:gdLst/>
                <a:ahLst/>
                <a:cxnLst/>
                <a:rect l="l" t="t" r="r" b="b"/>
                <a:pathLst>
                  <a:path w="45719" h="95250" extrusionOk="0">
                    <a:moveTo>
                      <a:pt x="0" y="94818"/>
                    </a:moveTo>
                    <a:lnTo>
                      <a:pt x="0" y="0"/>
                    </a:lnTo>
                  </a:path>
                </a:pathLst>
              </a:custGeom>
              <a:noFill/>
              <a:ln w="9525" cap="flat" cmpd="sng">
                <a:solidFill>
                  <a:srgbClr val="150408"/>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01" name="Google Shape;259;p8">
                <a:extLst>
                  <a:ext uri="{FF2B5EF4-FFF2-40B4-BE49-F238E27FC236}">
                    <a16:creationId xmlns:a16="http://schemas.microsoft.com/office/drawing/2014/main" id="{FDBE51EE-C35B-4A42-82A4-277FEBCAB95A}"/>
                  </a:ext>
                </a:extLst>
              </p:cNvPr>
              <p:cNvSpPr txBox="1"/>
              <p:nvPr/>
            </p:nvSpPr>
            <p:spPr>
              <a:xfrm>
                <a:off x="2917093" y="5399935"/>
                <a:ext cx="99931" cy="48518"/>
              </a:xfrm>
              <a:prstGeom prst="rect">
                <a:avLst/>
              </a:prstGeom>
              <a:solidFill>
                <a:schemeClr val="lt1"/>
              </a:solidFill>
              <a:ln>
                <a:noFill/>
              </a:ln>
            </p:spPr>
            <p:txBody>
              <a:bodyPr spcFirstLastPara="1" wrap="square" lIns="0" tIns="0" rIns="0" bIns="0" anchor="t" anchorCtr="0">
                <a:spAutoFit/>
              </a:bodyPr>
              <a:lstStyle/>
              <a:p>
                <a:pPr marL="7938" marR="0" lvl="0" indent="0" algn="l" rtl="0">
                  <a:lnSpc>
                    <a:spcPct val="100000"/>
                  </a:lnSpc>
                  <a:spcBef>
                    <a:spcPts val="0"/>
                  </a:spcBef>
                  <a:spcAft>
                    <a:spcPts val="0"/>
                  </a:spcAft>
                  <a:buClr>
                    <a:srgbClr val="000000"/>
                  </a:buClr>
                  <a:buSzPts val="400"/>
                  <a:buFont typeface="Arial"/>
                  <a:buNone/>
                </a:pPr>
                <a:r>
                  <a:rPr lang="ja-JP" sz="400" b="0" i="0" u="none" strike="noStrike" cap="none">
                    <a:solidFill>
                      <a:srgbClr val="130005"/>
                    </a:solidFill>
                    <a:latin typeface="MS PGothic"/>
                    <a:ea typeface="MS PGothic"/>
                    <a:cs typeface="MS PGothic"/>
                    <a:sym typeface="MS PGothic"/>
                  </a:rPr>
                  <a:t>151.5</a:t>
                </a:r>
                <a:endParaRPr sz="400" b="0" i="0" u="none" strike="noStrike" cap="none">
                  <a:solidFill>
                    <a:schemeClr val="dk1"/>
                  </a:solidFill>
                  <a:latin typeface="MS PGothic"/>
                  <a:ea typeface="MS PGothic"/>
                  <a:cs typeface="MS PGothic"/>
                  <a:sym typeface="MS PGothic"/>
                </a:endParaRPr>
              </a:p>
            </p:txBody>
          </p:sp>
          <p:sp>
            <p:nvSpPr>
              <p:cNvPr id="502" name="Google Shape;260;p8">
                <a:extLst>
                  <a:ext uri="{FF2B5EF4-FFF2-40B4-BE49-F238E27FC236}">
                    <a16:creationId xmlns:a16="http://schemas.microsoft.com/office/drawing/2014/main" id="{6941E83B-EC51-4975-AA6B-CE76D9FC6A18}"/>
                  </a:ext>
                </a:extLst>
              </p:cNvPr>
              <p:cNvSpPr txBox="1"/>
              <p:nvPr/>
            </p:nvSpPr>
            <p:spPr>
              <a:xfrm>
                <a:off x="2916361" y="5467256"/>
                <a:ext cx="99931" cy="48518"/>
              </a:xfrm>
              <a:prstGeom prst="rect">
                <a:avLst/>
              </a:prstGeom>
              <a:solidFill>
                <a:schemeClr val="lt1"/>
              </a:solidFill>
              <a:ln>
                <a:noFill/>
              </a:ln>
            </p:spPr>
            <p:txBody>
              <a:bodyPr spcFirstLastPara="1" wrap="square" lIns="0" tIns="0" rIns="0" bIns="0" anchor="t" anchorCtr="0">
                <a:spAutoFit/>
              </a:bodyPr>
              <a:lstStyle/>
              <a:p>
                <a:pPr marL="7938" marR="0" lvl="0" indent="0" algn="l" rtl="0">
                  <a:lnSpc>
                    <a:spcPct val="100000"/>
                  </a:lnSpc>
                  <a:spcBef>
                    <a:spcPts val="0"/>
                  </a:spcBef>
                  <a:spcAft>
                    <a:spcPts val="0"/>
                  </a:spcAft>
                  <a:buClr>
                    <a:srgbClr val="000000"/>
                  </a:buClr>
                  <a:buSzPts val="400"/>
                  <a:buFont typeface="Arial"/>
                  <a:buNone/>
                </a:pPr>
                <a:r>
                  <a:rPr lang="ja-JP" sz="400" b="0" i="0" u="none" strike="noStrike" cap="none">
                    <a:solidFill>
                      <a:srgbClr val="130005"/>
                    </a:solidFill>
                    <a:latin typeface="MS PGothic"/>
                    <a:ea typeface="MS PGothic"/>
                    <a:cs typeface="MS PGothic"/>
                    <a:sym typeface="MS PGothic"/>
                  </a:rPr>
                  <a:t>151.5</a:t>
                </a:r>
                <a:endParaRPr sz="400" b="0" i="0" u="none" strike="noStrike" cap="none">
                  <a:solidFill>
                    <a:schemeClr val="dk1"/>
                  </a:solidFill>
                  <a:latin typeface="MS PGothic"/>
                  <a:ea typeface="MS PGothic"/>
                  <a:cs typeface="MS PGothic"/>
                  <a:sym typeface="MS PGothic"/>
                </a:endParaRPr>
              </a:p>
            </p:txBody>
          </p:sp>
          <p:sp>
            <p:nvSpPr>
              <p:cNvPr id="503" name="Google Shape;261;p8">
                <a:extLst>
                  <a:ext uri="{FF2B5EF4-FFF2-40B4-BE49-F238E27FC236}">
                    <a16:creationId xmlns:a16="http://schemas.microsoft.com/office/drawing/2014/main" id="{BB8B628D-CFEA-4B98-A4BD-6E952FB6E01B}"/>
                  </a:ext>
                </a:extLst>
              </p:cNvPr>
              <p:cNvSpPr/>
              <p:nvPr/>
            </p:nvSpPr>
            <p:spPr>
              <a:xfrm>
                <a:off x="2924290" y="5457362"/>
                <a:ext cx="25200" cy="45941"/>
              </a:xfrm>
              <a:custGeom>
                <a:avLst/>
                <a:gdLst/>
                <a:ahLst/>
                <a:cxnLst/>
                <a:rect l="l" t="t" r="r" b="b"/>
                <a:pathLst>
                  <a:path w="90804" h="45941" extrusionOk="0">
                    <a:moveTo>
                      <a:pt x="0" y="0"/>
                    </a:moveTo>
                    <a:lnTo>
                      <a:pt x="90589" y="0"/>
                    </a:lnTo>
                  </a:path>
                </a:pathLst>
              </a:custGeom>
              <a:noFill/>
              <a:ln w="9525" cap="flat" cmpd="sng">
                <a:solidFill>
                  <a:srgbClr val="150408"/>
                </a:solidFill>
                <a:prstDash val="solid"/>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grpSp>
        <p:nvGrpSpPr>
          <p:cNvPr id="576" name="Google Shape;262;p8">
            <a:extLst>
              <a:ext uri="{FF2B5EF4-FFF2-40B4-BE49-F238E27FC236}">
                <a16:creationId xmlns:a16="http://schemas.microsoft.com/office/drawing/2014/main" id="{3F446583-1254-4254-8D1F-3DA2255BDDBC}"/>
              </a:ext>
            </a:extLst>
          </p:cNvPr>
          <p:cNvGrpSpPr/>
          <p:nvPr/>
        </p:nvGrpSpPr>
        <p:grpSpPr>
          <a:xfrm>
            <a:off x="321210" y="5137444"/>
            <a:ext cx="1671637" cy="53975"/>
            <a:chOff x="145770" y="5696676"/>
            <a:chExt cx="1422820" cy="45910"/>
          </a:xfrm>
        </p:grpSpPr>
        <p:sp>
          <p:nvSpPr>
            <p:cNvPr id="577" name="Google Shape;263;p8">
              <a:extLst>
                <a:ext uri="{FF2B5EF4-FFF2-40B4-BE49-F238E27FC236}">
                  <a16:creationId xmlns:a16="http://schemas.microsoft.com/office/drawing/2014/main" id="{E1303F23-E094-4594-8C5A-73CE3EE505F6}"/>
                </a:ext>
              </a:extLst>
            </p:cNvPr>
            <p:cNvSpPr txBox="1"/>
            <p:nvPr/>
          </p:nvSpPr>
          <p:spPr>
            <a:xfrm>
              <a:off x="145770" y="5696676"/>
              <a:ext cx="93233" cy="45910"/>
            </a:xfrm>
            <a:prstGeom prst="rect">
              <a:avLst/>
            </a:prstGeom>
            <a:noFill/>
            <a:ln>
              <a:noFill/>
            </a:ln>
          </p:spPr>
          <p:txBody>
            <a:bodyPr spcFirstLastPara="1" wrap="square" lIns="0" tIns="0" rIns="0" bIns="0" anchor="t" anchorCtr="0">
              <a:spAutoFit/>
            </a:bodyPr>
            <a:lstStyle/>
            <a:p>
              <a:pPr marL="12700" marR="0" lvl="0" indent="0" algn="l" rtl="0">
                <a:lnSpc>
                  <a:spcPct val="100000"/>
                </a:lnSpc>
                <a:spcBef>
                  <a:spcPts val="0"/>
                </a:spcBef>
                <a:spcAft>
                  <a:spcPts val="0"/>
                </a:spcAft>
                <a:buNone/>
              </a:pPr>
              <a:r>
                <a:rPr lang="ja-JP" sz="300" b="0" i="0" u="none" strike="noStrike" cap="none">
                  <a:solidFill>
                    <a:srgbClr val="171001"/>
                  </a:solidFill>
                  <a:latin typeface="Arial"/>
                  <a:ea typeface="Arial"/>
                  <a:cs typeface="Arial"/>
                  <a:sym typeface="Arial"/>
                </a:rPr>
                <a:t>※1</a:t>
              </a:r>
              <a:endParaRPr sz="300" b="0" i="0" u="none" strike="noStrike" cap="none">
                <a:solidFill>
                  <a:schemeClr val="dk1"/>
                </a:solidFill>
                <a:latin typeface="Arial"/>
                <a:ea typeface="Arial"/>
                <a:cs typeface="Arial"/>
                <a:sym typeface="Arial"/>
              </a:endParaRPr>
            </a:p>
          </p:txBody>
        </p:sp>
        <p:sp>
          <p:nvSpPr>
            <p:cNvPr id="578" name="Google Shape;264;p8">
              <a:extLst>
                <a:ext uri="{FF2B5EF4-FFF2-40B4-BE49-F238E27FC236}">
                  <a16:creationId xmlns:a16="http://schemas.microsoft.com/office/drawing/2014/main" id="{CF8D1091-8C65-4C03-B9B0-FAF1E64567A1}"/>
                </a:ext>
              </a:extLst>
            </p:cNvPr>
            <p:cNvSpPr txBox="1"/>
            <p:nvPr/>
          </p:nvSpPr>
          <p:spPr>
            <a:xfrm>
              <a:off x="1453738" y="5696676"/>
              <a:ext cx="114852" cy="45910"/>
            </a:xfrm>
            <a:prstGeom prst="rect">
              <a:avLst/>
            </a:prstGeom>
            <a:noFill/>
            <a:ln>
              <a:noFill/>
            </a:ln>
          </p:spPr>
          <p:txBody>
            <a:bodyPr spcFirstLastPara="1" wrap="square" lIns="0" tIns="0" rIns="0" bIns="0" anchor="t" anchorCtr="0">
              <a:spAutoFit/>
            </a:bodyPr>
            <a:lstStyle/>
            <a:p>
              <a:pPr marL="12700" marR="0" lvl="0" indent="0" algn="l" rtl="0">
                <a:lnSpc>
                  <a:spcPct val="100000"/>
                </a:lnSpc>
                <a:spcBef>
                  <a:spcPts val="0"/>
                </a:spcBef>
                <a:spcAft>
                  <a:spcPts val="0"/>
                </a:spcAft>
                <a:buNone/>
              </a:pPr>
              <a:r>
                <a:rPr lang="ja-JP" sz="300" b="0" i="0" u="none" strike="noStrike" cap="none">
                  <a:solidFill>
                    <a:srgbClr val="171001"/>
                  </a:solidFill>
                  <a:latin typeface="Arial"/>
                  <a:ea typeface="Arial"/>
                  <a:cs typeface="Arial"/>
                  <a:sym typeface="Arial"/>
                </a:rPr>
                <a:t>※2</a:t>
              </a:r>
              <a:endParaRPr sz="300" b="0" i="0" u="none" strike="noStrike" cap="none">
                <a:solidFill>
                  <a:schemeClr val="dk1"/>
                </a:solidFill>
                <a:latin typeface="Arial"/>
                <a:ea typeface="Arial"/>
                <a:cs typeface="Arial"/>
                <a:sym typeface="Arial"/>
              </a:endParaRPr>
            </a:p>
          </p:txBody>
        </p:sp>
      </p:grpSp>
      <p:grpSp>
        <p:nvGrpSpPr>
          <p:cNvPr id="579" name="Google Shape;265;p8">
            <a:extLst>
              <a:ext uri="{FF2B5EF4-FFF2-40B4-BE49-F238E27FC236}">
                <a16:creationId xmlns:a16="http://schemas.microsoft.com/office/drawing/2014/main" id="{5478E85F-A48A-435E-A34E-E7124E22B801}"/>
              </a:ext>
            </a:extLst>
          </p:cNvPr>
          <p:cNvGrpSpPr/>
          <p:nvPr/>
        </p:nvGrpSpPr>
        <p:grpSpPr>
          <a:xfrm>
            <a:off x="202147" y="4889794"/>
            <a:ext cx="1979613" cy="504825"/>
            <a:chOff x="-2098400" y="4714941"/>
            <a:chExt cx="1980000" cy="504591"/>
          </a:xfrm>
        </p:grpSpPr>
        <p:pic>
          <p:nvPicPr>
            <p:cNvPr id="580" name="Google Shape;266;p8">
              <a:extLst>
                <a:ext uri="{FF2B5EF4-FFF2-40B4-BE49-F238E27FC236}">
                  <a16:creationId xmlns:a16="http://schemas.microsoft.com/office/drawing/2014/main" id="{D4DB5366-2C32-4FD9-8CF8-96A2D6D93B74}"/>
                </a:ext>
              </a:extLst>
            </p:cNvPr>
            <p:cNvPicPr preferRelativeResize="0"/>
            <p:nvPr/>
          </p:nvPicPr>
          <p:blipFill rotWithShape="1">
            <a:blip r:embed="rId20">
              <a:alphaModFix/>
            </a:blip>
            <a:srcRect/>
            <a:stretch/>
          </p:blipFill>
          <p:spPr>
            <a:xfrm>
              <a:off x="-2098400" y="4714941"/>
              <a:ext cx="1980000" cy="205735"/>
            </a:xfrm>
            <a:prstGeom prst="rect">
              <a:avLst/>
            </a:prstGeom>
            <a:noFill/>
            <a:ln>
              <a:noFill/>
            </a:ln>
          </p:spPr>
        </p:pic>
        <p:pic>
          <p:nvPicPr>
            <p:cNvPr id="581" name="Google Shape;267;p8">
              <a:extLst>
                <a:ext uri="{FF2B5EF4-FFF2-40B4-BE49-F238E27FC236}">
                  <a16:creationId xmlns:a16="http://schemas.microsoft.com/office/drawing/2014/main" id="{169A5AA7-3B4F-4014-BE13-CEC04D27A73B}"/>
                </a:ext>
              </a:extLst>
            </p:cNvPr>
            <p:cNvPicPr preferRelativeResize="0"/>
            <p:nvPr/>
          </p:nvPicPr>
          <p:blipFill rotWithShape="1">
            <a:blip r:embed="rId21">
              <a:alphaModFix/>
            </a:blip>
            <a:srcRect/>
            <a:stretch/>
          </p:blipFill>
          <p:spPr>
            <a:xfrm>
              <a:off x="-2098400" y="5016733"/>
              <a:ext cx="1980000" cy="202799"/>
            </a:xfrm>
            <a:prstGeom prst="rect">
              <a:avLst/>
            </a:prstGeom>
            <a:noFill/>
            <a:ln>
              <a:noFill/>
            </a:ln>
          </p:spPr>
        </p:pic>
      </p:grpSp>
      <p:sp>
        <p:nvSpPr>
          <p:cNvPr id="582" name="Google Shape;268;p8">
            <a:extLst>
              <a:ext uri="{FF2B5EF4-FFF2-40B4-BE49-F238E27FC236}">
                <a16:creationId xmlns:a16="http://schemas.microsoft.com/office/drawing/2014/main" id="{C2D4C80C-231A-44FB-A33B-6534FFFA75AF}"/>
              </a:ext>
            </a:extLst>
          </p:cNvPr>
          <p:cNvSpPr txBox="1"/>
          <p:nvPr/>
        </p:nvSpPr>
        <p:spPr>
          <a:xfrm>
            <a:off x="213510" y="4443926"/>
            <a:ext cx="724851" cy="184666"/>
          </a:xfrm>
          <a:prstGeom prst="rect">
            <a:avLst/>
          </a:prstGeom>
          <a:solidFill>
            <a:srgbClr val="78714A"/>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ja-JP" sz="600" b="1" i="0" u="none" strike="noStrike" cap="none">
                <a:solidFill>
                  <a:schemeClr val="lt1"/>
                </a:solidFill>
                <a:latin typeface="Arial"/>
                <a:ea typeface="Arial"/>
                <a:cs typeface="Arial"/>
                <a:sym typeface="Arial"/>
              </a:rPr>
              <a:t>木造戸建住宅</a:t>
            </a:r>
            <a:endParaRPr/>
          </a:p>
        </p:txBody>
      </p:sp>
      <p:sp>
        <p:nvSpPr>
          <p:cNvPr id="583" name="Google Shape;269;p8">
            <a:extLst>
              <a:ext uri="{FF2B5EF4-FFF2-40B4-BE49-F238E27FC236}">
                <a16:creationId xmlns:a16="http://schemas.microsoft.com/office/drawing/2014/main" id="{7D315B73-39EB-4C53-B2C0-39C82B19FD77}"/>
              </a:ext>
            </a:extLst>
          </p:cNvPr>
          <p:cNvSpPr txBox="1"/>
          <p:nvPr/>
        </p:nvSpPr>
        <p:spPr>
          <a:xfrm>
            <a:off x="1433640" y="4437596"/>
            <a:ext cx="589899" cy="184666"/>
          </a:xfrm>
          <a:prstGeom prst="rect">
            <a:avLst/>
          </a:prstGeom>
          <a:solidFill>
            <a:srgbClr val="7F7F7F"/>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ja-JP" sz="600" b="1" i="0" u="none" strike="noStrike" cap="none">
                <a:solidFill>
                  <a:schemeClr val="lt1"/>
                </a:solidFill>
                <a:latin typeface="Arial"/>
                <a:ea typeface="Arial"/>
                <a:cs typeface="Arial"/>
                <a:sym typeface="Arial"/>
              </a:rPr>
              <a:t>マンション</a:t>
            </a:r>
            <a:endParaRPr/>
          </a:p>
        </p:txBody>
      </p:sp>
      <p:pic>
        <p:nvPicPr>
          <p:cNvPr id="584" name="図 583">
            <a:extLst>
              <a:ext uri="{FF2B5EF4-FFF2-40B4-BE49-F238E27FC236}">
                <a16:creationId xmlns:a16="http://schemas.microsoft.com/office/drawing/2014/main" id="{28981324-EE56-40F6-BD1C-202615C49147}"/>
              </a:ext>
            </a:extLst>
          </p:cNvPr>
          <p:cNvPicPr>
            <a:picLocks noChangeAspect="1"/>
          </p:cNvPicPr>
          <p:nvPr/>
        </p:nvPicPr>
        <p:blipFill>
          <a:blip r:embed="rId22"/>
          <a:stretch>
            <a:fillRect/>
          </a:stretch>
        </p:blipFill>
        <p:spPr>
          <a:xfrm>
            <a:off x="2561805" y="6089816"/>
            <a:ext cx="2580941" cy="1023960"/>
          </a:xfrm>
          <a:prstGeom prst="rect">
            <a:avLst/>
          </a:prstGeom>
        </p:spPr>
      </p:pic>
      <p:sp>
        <p:nvSpPr>
          <p:cNvPr id="585" name="object 121">
            <a:extLst>
              <a:ext uri="{FF2B5EF4-FFF2-40B4-BE49-F238E27FC236}">
                <a16:creationId xmlns:a16="http://schemas.microsoft.com/office/drawing/2014/main" id="{7B6D17E6-25D7-40A7-B92C-1A2ECF4CA2F7}"/>
              </a:ext>
            </a:extLst>
          </p:cNvPr>
          <p:cNvSpPr txBox="1">
            <a:spLocks noChangeArrowheads="1"/>
          </p:cNvSpPr>
          <p:nvPr/>
        </p:nvSpPr>
        <p:spPr bwMode="auto">
          <a:xfrm>
            <a:off x="2487170" y="5468782"/>
            <a:ext cx="2365803" cy="76944"/>
          </a:xfrm>
          <a:prstGeom prst="rect">
            <a:avLst/>
          </a:prstGeom>
          <a:noFill/>
          <a:ln>
            <a:noFill/>
          </a:ln>
        </p:spPr>
        <p:txBody>
          <a:bodyPr wrap="square" lIns="0" tIns="0" rIns="0" bIns="0">
            <a:spAutoFit/>
          </a:bodyPr>
          <a:lstStyle>
            <a:lvl1pPr marL="12700">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eaLnBrk="1" fontAlgn="auto" hangingPunct="1">
              <a:spcBef>
                <a:spcPts val="0"/>
              </a:spcBef>
              <a:spcAft>
                <a:spcPts val="0"/>
              </a:spcAft>
              <a:defRPr/>
            </a:pPr>
            <a:r>
              <a:rPr lang="en-US" altLang="ja-JP" sz="500" dirty="0">
                <a:solidFill>
                  <a:srgbClr val="171001"/>
                </a:solidFill>
                <a:latin typeface="+mn-ea"/>
                <a:ea typeface="+mn-ea"/>
              </a:rPr>
              <a:t>※ TY-02D</a:t>
            </a:r>
            <a:r>
              <a:rPr lang="ja-JP" altLang="en-US" sz="500" dirty="0">
                <a:solidFill>
                  <a:srgbClr val="171001"/>
                </a:solidFill>
                <a:latin typeface="+mn-ea"/>
                <a:ea typeface="+mn-ea"/>
              </a:rPr>
              <a:t>は他の床と仕様が異なるため混使用できません。</a:t>
            </a:r>
            <a:endParaRPr lang="en-US" altLang="ja-JP" sz="500" dirty="0">
              <a:solidFill>
                <a:srgbClr val="171001"/>
              </a:solidFill>
              <a:latin typeface="+mn-ea"/>
              <a:ea typeface="+mn-ea"/>
            </a:endParaRPr>
          </a:p>
        </p:txBody>
      </p:sp>
      <p:sp>
        <p:nvSpPr>
          <p:cNvPr id="586" name="object 189">
            <a:extLst>
              <a:ext uri="{FF2B5EF4-FFF2-40B4-BE49-F238E27FC236}">
                <a16:creationId xmlns:a16="http://schemas.microsoft.com/office/drawing/2014/main" id="{024D46BB-FBD4-4F6A-8A45-3212119242E7}"/>
              </a:ext>
            </a:extLst>
          </p:cNvPr>
          <p:cNvSpPr>
            <a:spLocks/>
          </p:cNvSpPr>
          <p:nvPr/>
        </p:nvSpPr>
        <p:spPr bwMode="auto">
          <a:xfrm>
            <a:off x="2493102" y="5344253"/>
            <a:ext cx="1357990" cy="97174"/>
          </a:xfrm>
          <a:custGeom>
            <a:avLst/>
            <a:gdLst>
              <a:gd name="T0" fmla="*/ 0 w 432435"/>
              <a:gd name="T1" fmla="*/ 2 h 432435"/>
              <a:gd name="T2" fmla="*/ 68257 w 432435"/>
              <a:gd name="T3" fmla="*/ 2 h 432435"/>
              <a:gd name="T4" fmla="*/ 68257 w 432435"/>
              <a:gd name="T5" fmla="*/ 0 h 432435"/>
              <a:gd name="T6" fmla="*/ 0 w 432435"/>
              <a:gd name="T7" fmla="*/ 0 h 432435"/>
              <a:gd name="T8" fmla="*/ 0 w 432435"/>
              <a:gd name="T9" fmla="*/ 2 h 432435"/>
              <a:gd name="T10" fmla="*/ 0 60000 65536"/>
              <a:gd name="T11" fmla="*/ 0 60000 65536"/>
              <a:gd name="T12" fmla="*/ 0 60000 65536"/>
              <a:gd name="T13" fmla="*/ 0 60000 65536"/>
              <a:gd name="T14" fmla="*/ 0 60000 65536"/>
              <a:gd name="T15" fmla="*/ 0 w 432435"/>
              <a:gd name="T16" fmla="*/ 0 h 432435"/>
              <a:gd name="T17" fmla="*/ 432435 w 432435"/>
              <a:gd name="T18" fmla="*/ 432435 h 432435"/>
            </a:gdLst>
            <a:ahLst/>
            <a:cxnLst>
              <a:cxn ang="T10">
                <a:pos x="T0" y="T1"/>
              </a:cxn>
              <a:cxn ang="T11">
                <a:pos x="T2" y="T3"/>
              </a:cxn>
              <a:cxn ang="T12">
                <a:pos x="T4" y="T5"/>
              </a:cxn>
              <a:cxn ang="T13">
                <a:pos x="T6" y="T7"/>
              </a:cxn>
              <a:cxn ang="T14">
                <a:pos x="T8" y="T9"/>
              </a:cxn>
            </a:cxnLst>
            <a:rect l="T15" t="T16" r="T17" b="T18"/>
            <a:pathLst>
              <a:path w="432435" h="432435">
                <a:moveTo>
                  <a:pt x="0" y="431990"/>
                </a:moveTo>
                <a:lnTo>
                  <a:pt x="432015" y="431990"/>
                </a:lnTo>
                <a:lnTo>
                  <a:pt x="432015" y="0"/>
                </a:lnTo>
                <a:lnTo>
                  <a:pt x="0" y="0"/>
                </a:lnTo>
                <a:lnTo>
                  <a:pt x="0" y="431990"/>
                </a:lnTo>
                <a:close/>
              </a:path>
            </a:pathLst>
          </a:custGeom>
          <a:noFill/>
          <a:ln w="3594">
            <a:solidFill>
              <a:srgbClr val="17100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587" name="object 121">
            <a:extLst>
              <a:ext uri="{FF2B5EF4-FFF2-40B4-BE49-F238E27FC236}">
                <a16:creationId xmlns:a16="http://schemas.microsoft.com/office/drawing/2014/main" id="{B6EED51A-5D01-4AAC-B80D-B4CBF956CAE4}"/>
              </a:ext>
            </a:extLst>
          </p:cNvPr>
          <p:cNvSpPr txBox="1">
            <a:spLocks noChangeArrowheads="1"/>
          </p:cNvSpPr>
          <p:nvPr/>
        </p:nvSpPr>
        <p:spPr bwMode="auto">
          <a:xfrm>
            <a:off x="2498282" y="5355539"/>
            <a:ext cx="1599501" cy="76944"/>
          </a:xfrm>
          <a:prstGeom prst="rect">
            <a:avLst/>
          </a:prstGeom>
          <a:noFill/>
          <a:ln>
            <a:noFill/>
          </a:ln>
        </p:spPr>
        <p:txBody>
          <a:bodyPr wrap="square" lIns="0" tIns="0" rIns="0" bIns="0">
            <a:spAutoFit/>
          </a:bodyPr>
          <a:lstStyle>
            <a:lvl1pPr marL="12700">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eaLnBrk="1" fontAlgn="auto" hangingPunct="1">
              <a:spcBef>
                <a:spcPts val="0"/>
              </a:spcBef>
              <a:spcAft>
                <a:spcPts val="0"/>
              </a:spcAft>
              <a:defRPr/>
            </a:pPr>
            <a:r>
              <a:rPr lang="ja-JP" altLang="en-US" sz="500" dirty="0">
                <a:solidFill>
                  <a:srgbClr val="171001"/>
                </a:solidFill>
                <a:latin typeface="+mn-ea"/>
                <a:ea typeface="+mn-ea"/>
              </a:rPr>
              <a:t>おすすめ床造作材：ラシッサ　</a:t>
            </a:r>
            <a:r>
              <a:rPr lang="en-US" altLang="ja-JP" sz="500" dirty="0">
                <a:solidFill>
                  <a:srgbClr val="171001"/>
                </a:solidFill>
                <a:latin typeface="+mn-ea"/>
                <a:ea typeface="+mn-ea"/>
              </a:rPr>
              <a:t>D</a:t>
            </a:r>
            <a:r>
              <a:rPr lang="ja-JP" altLang="en-US" sz="500" dirty="0">
                <a:solidFill>
                  <a:srgbClr val="171001"/>
                </a:solidFill>
                <a:latin typeface="+mn-ea"/>
                <a:ea typeface="+mn-ea"/>
              </a:rPr>
              <a:t>フロア用床造作材</a:t>
            </a:r>
            <a:endParaRPr lang="ja-JP" altLang="ja-JP" sz="500" dirty="0">
              <a:latin typeface="+mn-ea"/>
              <a:ea typeface="+mn-ea"/>
            </a:endParaRPr>
          </a:p>
        </p:txBody>
      </p:sp>
      <p:pic>
        <p:nvPicPr>
          <p:cNvPr id="3" name="図 2">
            <a:extLst>
              <a:ext uri="{FF2B5EF4-FFF2-40B4-BE49-F238E27FC236}">
                <a16:creationId xmlns:a16="http://schemas.microsoft.com/office/drawing/2014/main" id="{1FFFF024-7738-4F26-9080-87F000A7E9A1}"/>
              </a:ext>
            </a:extLst>
          </p:cNvPr>
          <p:cNvPicPr>
            <a:picLocks noChangeAspect="1"/>
          </p:cNvPicPr>
          <p:nvPr/>
        </p:nvPicPr>
        <p:blipFill rotWithShape="1">
          <a:blip r:embed="rId23"/>
          <a:srcRect l="7337" r="4257" b="9371"/>
          <a:stretch/>
        </p:blipFill>
        <p:spPr>
          <a:xfrm>
            <a:off x="8382550" y="2927612"/>
            <a:ext cx="614713" cy="302133"/>
          </a:xfrm>
          <a:prstGeom prst="rect">
            <a:avLst/>
          </a:prstGeom>
        </p:spPr>
      </p:pic>
      <p:sp>
        <p:nvSpPr>
          <p:cNvPr id="588" name="正方形/長方形 222">
            <a:extLst>
              <a:ext uri="{FF2B5EF4-FFF2-40B4-BE49-F238E27FC236}">
                <a16:creationId xmlns:a16="http://schemas.microsoft.com/office/drawing/2014/main" id="{B700FCBD-6B73-4AA6-9170-2B7FB1D945A8}"/>
              </a:ext>
            </a:extLst>
          </p:cNvPr>
          <p:cNvSpPr>
            <a:spLocks noChangeArrowheads="1"/>
          </p:cNvSpPr>
          <p:nvPr/>
        </p:nvSpPr>
        <p:spPr bwMode="auto">
          <a:xfrm>
            <a:off x="8368016" y="3210323"/>
            <a:ext cx="677730" cy="213830"/>
          </a:xfrm>
          <a:prstGeom prst="rect">
            <a:avLst/>
          </a:prstGeom>
          <a:noFill/>
          <a:ln>
            <a:noFill/>
          </a:ln>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fontAlgn="t" hangingPunct="1">
              <a:spcBef>
                <a:spcPct val="0"/>
              </a:spcBef>
              <a:spcAft>
                <a:spcPts val="0"/>
              </a:spcAft>
              <a:buFontTx/>
              <a:buNone/>
              <a:defRPr/>
            </a:pPr>
            <a:r>
              <a:rPr lang="en-US" altLang="ja-JP" sz="500" spc="-40" dirty="0">
                <a:latin typeface="ＭＳ Ｐゴシック" panose="020B0600070205080204" pitchFamily="50" charset="-128"/>
              </a:rPr>
              <a:t>EG</a:t>
            </a:r>
            <a:r>
              <a:rPr lang="ja-JP" altLang="ja-JP" sz="500" spc="-40" dirty="0">
                <a:latin typeface="ＭＳ Ｐゴシック" panose="020B0600070205080204" pitchFamily="50" charset="-128"/>
              </a:rPr>
              <a:t>/</a:t>
            </a:r>
            <a:r>
              <a:rPr lang="ja-JP" altLang="en-US" sz="500" spc="-40" dirty="0">
                <a:latin typeface="ＭＳ Ｐゴシック" panose="020B0600070205080204" pitchFamily="50" charset="-128"/>
              </a:rPr>
              <a:t>クルミ</a:t>
            </a:r>
            <a:r>
              <a:rPr lang="ja-JP" altLang="ja-JP" sz="500" spc="-40" dirty="0">
                <a:latin typeface="ＭＳ Ｐゴシック" panose="020B0600070205080204" pitchFamily="50" charset="-128"/>
              </a:rPr>
              <a:t>F</a:t>
            </a:r>
            <a:endParaRPr lang="en-US" altLang="ja-JP" sz="500" spc="-40" dirty="0">
              <a:latin typeface="ＭＳ Ｐゴシック" panose="020B0600070205080204" pitchFamily="50" charset="-128"/>
            </a:endParaRPr>
          </a:p>
          <a:p>
            <a:pPr eaLnBrk="1" fontAlgn="t" hangingPunct="1">
              <a:spcBef>
                <a:spcPct val="0"/>
              </a:spcBef>
              <a:spcAft>
                <a:spcPts val="0"/>
              </a:spcAft>
              <a:buFont typeface="Arial" panose="020B0604020202020204" pitchFamily="34" charset="0"/>
              <a:buNone/>
              <a:defRPr/>
            </a:pPr>
            <a:r>
              <a:rPr lang="ja-JP" altLang="en-US" sz="500" dirty="0">
                <a:latin typeface="ＭＳ Ｐゴシック" panose="020B0600070205080204" pitchFamily="50" charset="-128"/>
              </a:rPr>
              <a:t>（ほんのり </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endParaRPr lang="ja-JP" altLang="ja-JP" sz="500" dirty="0">
              <a:latin typeface="ＭＳ Ｐゴシック" panose="020B0600070205080204" pitchFamily="50" charset="-128"/>
            </a:endParaRPr>
          </a:p>
        </p:txBody>
      </p:sp>
      <p:pic>
        <p:nvPicPr>
          <p:cNvPr id="5" name="図 4">
            <a:extLst>
              <a:ext uri="{FF2B5EF4-FFF2-40B4-BE49-F238E27FC236}">
                <a16:creationId xmlns:a16="http://schemas.microsoft.com/office/drawing/2014/main" id="{C00035E9-EB76-44C8-BF9D-BB3827DD4357}"/>
              </a:ext>
            </a:extLst>
          </p:cNvPr>
          <p:cNvPicPr>
            <a:picLocks noChangeAspect="1"/>
          </p:cNvPicPr>
          <p:nvPr/>
        </p:nvPicPr>
        <p:blipFill rotWithShape="1">
          <a:blip r:embed="rId24"/>
          <a:srcRect t="1" r="10770" b="236"/>
          <a:stretch/>
        </p:blipFill>
        <p:spPr>
          <a:xfrm>
            <a:off x="6915814" y="3529205"/>
            <a:ext cx="609504" cy="290902"/>
          </a:xfrm>
          <a:prstGeom prst="rect">
            <a:avLst/>
          </a:prstGeom>
        </p:spPr>
      </p:pic>
      <p:sp>
        <p:nvSpPr>
          <p:cNvPr id="589" name="正方形/長方形 222">
            <a:extLst>
              <a:ext uri="{FF2B5EF4-FFF2-40B4-BE49-F238E27FC236}">
                <a16:creationId xmlns:a16="http://schemas.microsoft.com/office/drawing/2014/main" id="{298DB380-778B-4E4F-B289-63AEFAE922CB}"/>
              </a:ext>
            </a:extLst>
          </p:cNvPr>
          <p:cNvSpPr>
            <a:spLocks noChangeArrowheads="1"/>
          </p:cNvSpPr>
          <p:nvPr/>
        </p:nvSpPr>
        <p:spPr bwMode="auto">
          <a:xfrm>
            <a:off x="6888127" y="3814362"/>
            <a:ext cx="653686" cy="213830"/>
          </a:xfrm>
          <a:prstGeom prst="rect">
            <a:avLst/>
          </a:prstGeom>
          <a:noFill/>
          <a:ln>
            <a:noFill/>
          </a:ln>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fontAlgn="t" hangingPunct="1">
              <a:spcBef>
                <a:spcPct val="0"/>
              </a:spcBef>
              <a:spcAft>
                <a:spcPts val="0"/>
              </a:spcAft>
              <a:buFontTx/>
              <a:buNone/>
              <a:defRPr/>
            </a:pPr>
            <a:r>
              <a:rPr lang="en-US" altLang="ja-JP" sz="500" spc="-40" dirty="0">
                <a:latin typeface="ＭＳ Ｐゴシック" panose="020B0600070205080204" pitchFamily="50" charset="-128"/>
              </a:rPr>
              <a:t>DB</a:t>
            </a:r>
            <a:r>
              <a:rPr lang="ja-JP" altLang="ja-JP" sz="500" spc="-40" dirty="0">
                <a:latin typeface="ＭＳ Ｐゴシック" panose="020B0600070205080204" pitchFamily="50" charset="-128"/>
              </a:rPr>
              <a:t>/</a:t>
            </a:r>
            <a:r>
              <a:rPr lang="ja-JP" altLang="en-US" sz="500" spc="-40" dirty="0">
                <a:latin typeface="ＭＳ Ｐゴシック" panose="020B0600070205080204" pitchFamily="50" charset="-128"/>
              </a:rPr>
              <a:t>ラフオーク</a:t>
            </a:r>
            <a:r>
              <a:rPr lang="ja-JP" altLang="ja-JP" sz="500" spc="-40" dirty="0">
                <a:latin typeface="ＭＳ Ｐゴシック" panose="020B0600070205080204" pitchFamily="50" charset="-128"/>
              </a:rPr>
              <a:t>F</a:t>
            </a:r>
            <a:endParaRPr lang="en-US" altLang="ja-JP" sz="500" spc="-40" dirty="0">
              <a:latin typeface="ＭＳ Ｐゴシック" panose="020B0600070205080204" pitchFamily="50" charset="-128"/>
            </a:endParaRPr>
          </a:p>
          <a:p>
            <a:pPr eaLnBrk="1" fontAlgn="t" hangingPunct="1">
              <a:spcBef>
                <a:spcPct val="0"/>
              </a:spcBef>
              <a:spcAft>
                <a:spcPts val="0"/>
              </a:spcAft>
              <a:buFont typeface="Arial" panose="020B0604020202020204" pitchFamily="34" charset="0"/>
              <a:buNone/>
              <a:defRPr/>
            </a:pPr>
            <a:r>
              <a:rPr lang="ja-JP" altLang="en-US" sz="500" dirty="0">
                <a:latin typeface="ＭＳ Ｐゴシック" panose="020B0600070205080204" pitchFamily="50" charset="-128"/>
              </a:rPr>
              <a:t>（しっかり </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endParaRPr lang="ja-JP" altLang="ja-JP" sz="500" dirty="0">
              <a:latin typeface="ＭＳ Ｐゴシック" panose="020B0600070205080204" pitchFamily="50" charset="-128"/>
            </a:endParaRPr>
          </a:p>
        </p:txBody>
      </p:sp>
      <p:pic>
        <p:nvPicPr>
          <p:cNvPr id="6" name="図 5">
            <a:extLst>
              <a:ext uri="{FF2B5EF4-FFF2-40B4-BE49-F238E27FC236}">
                <a16:creationId xmlns:a16="http://schemas.microsoft.com/office/drawing/2014/main" id="{E8A9A9B7-3692-48E0-AEBC-0874A2A0F06F}"/>
              </a:ext>
            </a:extLst>
          </p:cNvPr>
          <p:cNvPicPr>
            <a:picLocks noChangeAspect="1"/>
          </p:cNvPicPr>
          <p:nvPr/>
        </p:nvPicPr>
        <p:blipFill rotWithShape="1">
          <a:blip r:embed="rId25"/>
          <a:srcRect t="1" r="10020" b="3060"/>
          <a:stretch/>
        </p:blipFill>
        <p:spPr>
          <a:xfrm>
            <a:off x="8382550" y="3521455"/>
            <a:ext cx="609504" cy="285496"/>
          </a:xfrm>
          <a:prstGeom prst="rect">
            <a:avLst/>
          </a:prstGeom>
        </p:spPr>
      </p:pic>
      <p:sp>
        <p:nvSpPr>
          <p:cNvPr id="590" name="正方形/長方形 222">
            <a:extLst>
              <a:ext uri="{FF2B5EF4-FFF2-40B4-BE49-F238E27FC236}">
                <a16:creationId xmlns:a16="http://schemas.microsoft.com/office/drawing/2014/main" id="{3AC71D07-BCC9-4BEE-87D3-414BF6391AAD}"/>
              </a:ext>
            </a:extLst>
          </p:cNvPr>
          <p:cNvSpPr>
            <a:spLocks noChangeArrowheads="1"/>
          </p:cNvSpPr>
          <p:nvPr/>
        </p:nvSpPr>
        <p:spPr bwMode="auto">
          <a:xfrm>
            <a:off x="8338368" y="3808100"/>
            <a:ext cx="681899" cy="213830"/>
          </a:xfrm>
          <a:prstGeom prst="rect">
            <a:avLst/>
          </a:prstGeom>
          <a:noFill/>
          <a:ln>
            <a:noFill/>
          </a:ln>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fontAlgn="t" hangingPunct="1">
              <a:spcBef>
                <a:spcPct val="0"/>
              </a:spcBef>
              <a:spcAft>
                <a:spcPts val="0"/>
              </a:spcAft>
              <a:buFontTx/>
              <a:buNone/>
              <a:defRPr/>
            </a:pPr>
            <a:r>
              <a:rPr lang="en-US" altLang="ja-JP" sz="500" spc="-40" dirty="0">
                <a:latin typeface="ＭＳ Ｐゴシック" panose="020B0600070205080204" pitchFamily="50" charset="-128"/>
              </a:rPr>
              <a:t>DC</a:t>
            </a:r>
            <a:r>
              <a:rPr lang="ja-JP" altLang="ja-JP" sz="500" spc="-40" dirty="0">
                <a:latin typeface="ＭＳ Ｐゴシック" panose="020B0600070205080204" pitchFamily="50" charset="-128"/>
              </a:rPr>
              <a:t>/</a:t>
            </a:r>
            <a:r>
              <a:rPr lang="ja-JP" altLang="en-US" sz="500" spc="-40" dirty="0">
                <a:latin typeface="ＭＳ Ｐゴシック" panose="020B0600070205080204" pitchFamily="50" charset="-128"/>
              </a:rPr>
              <a:t>グレージュエルム</a:t>
            </a:r>
            <a:r>
              <a:rPr lang="ja-JP" altLang="ja-JP" sz="500" spc="-40" dirty="0">
                <a:latin typeface="ＭＳ Ｐゴシック" panose="020B0600070205080204" pitchFamily="50" charset="-128"/>
              </a:rPr>
              <a:t>F</a:t>
            </a:r>
            <a:endParaRPr lang="en-US" altLang="ja-JP" sz="500" spc="-40" dirty="0">
              <a:latin typeface="ＭＳ Ｐゴシック" panose="020B0600070205080204" pitchFamily="50" charset="-128"/>
            </a:endParaRPr>
          </a:p>
          <a:p>
            <a:pPr eaLnBrk="1" fontAlgn="t" hangingPunct="1">
              <a:spcBef>
                <a:spcPct val="0"/>
              </a:spcBef>
              <a:spcAft>
                <a:spcPts val="0"/>
              </a:spcAft>
              <a:buFont typeface="Arial" panose="020B0604020202020204" pitchFamily="34" charset="0"/>
              <a:buNone/>
              <a:defRPr/>
            </a:pPr>
            <a:r>
              <a:rPr lang="ja-JP" altLang="en-US" sz="500" dirty="0">
                <a:latin typeface="ＭＳ Ｐゴシック" panose="020B0600070205080204" pitchFamily="50" charset="-128"/>
              </a:rPr>
              <a:t>（さらっと</a:t>
            </a:r>
            <a:r>
              <a:rPr lang="en-US" altLang="ja-JP" sz="500" dirty="0">
                <a:latin typeface="ＭＳ Ｐゴシック" panose="020B0600070205080204" pitchFamily="50" charset="-128"/>
              </a:rPr>
              <a:t>Foot feel</a:t>
            </a:r>
            <a:r>
              <a:rPr lang="ja-JP" altLang="en-US" sz="500" dirty="0">
                <a:latin typeface="ＭＳ Ｐゴシック" panose="020B0600070205080204" pitchFamily="50" charset="-128"/>
              </a:rPr>
              <a:t>）</a:t>
            </a:r>
            <a:endParaRPr lang="ja-JP" altLang="ja-JP" sz="500" dirty="0">
              <a:latin typeface="ＭＳ Ｐゴシック" panose="020B0600070205080204" pitchFamily="50" charset="-128"/>
            </a:endParaRPr>
          </a:p>
        </p:txBody>
      </p:sp>
      <p:pic>
        <p:nvPicPr>
          <p:cNvPr id="7" name="図 6">
            <a:extLst>
              <a:ext uri="{FF2B5EF4-FFF2-40B4-BE49-F238E27FC236}">
                <a16:creationId xmlns:a16="http://schemas.microsoft.com/office/drawing/2014/main" id="{7BA010A3-3071-4523-AC8D-8BD1CA6E21AB}"/>
              </a:ext>
            </a:extLst>
          </p:cNvPr>
          <p:cNvPicPr>
            <a:picLocks noChangeAspect="1"/>
          </p:cNvPicPr>
          <p:nvPr/>
        </p:nvPicPr>
        <p:blipFill>
          <a:blip r:embed="rId26"/>
          <a:stretch>
            <a:fillRect/>
          </a:stretch>
        </p:blipFill>
        <p:spPr>
          <a:xfrm>
            <a:off x="9095876" y="3535234"/>
            <a:ext cx="635593" cy="278857"/>
          </a:xfrm>
          <a:prstGeom prst="rect">
            <a:avLst/>
          </a:prstGeom>
        </p:spPr>
      </p:pic>
      <p:sp>
        <p:nvSpPr>
          <p:cNvPr id="591" name="正方形/長方形 222">
            <a:extLst>
              <a:ext uri="{FF2B5EF4-FFF2-40B4-BE49-F238E27FC236}">
                <a16:creationId xmlns:a16="http://schemas.microsoft.com/office/drawing/2014/main" id="{5809F674-CD04-469C-B376-2177222BD491}"/>
              </a:ext>
            </a:extLst>
          </p:cNvPr>
          <p:cNvSpPr>
            <a:spLocks noChangeArrowheads="1"/>
          </p:cNvSpPr>
          <p:nvPr/>
        </p:nvSpPr>
        <p:spPr bwMode="auto">
          <a:xfrm>
            <a:off x="9088098" y="3808314"/>
            <a:ext cx="554300" cy="136886"/>
          </a:xfrm>
          <a:prstGeom prst="rect">
            <a:avLst/>
          </a:prstGeom>
          <a:noFill/>
          <a:ln>
            <a:noFill/>
          </a:ln>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fontAlgn="t" hangingPunct="1">
              <a:spcBef>
                <a:spcPct val="0"/>
              </a:spcBef>
              <a:spcAft>
                <a:spcPts val="0"/>
              </a:spcAft>
              <a:buFontTx/>
              <a:buNone/>
              <a:defRPr/>
            </a:pPr>
            <a:r>
              <a:rPr lang="en-US" altLang="ja-JP" sz="500" spc="-40" dirty="0">
                <a:latin typeface="ＭＳ Ｐゴシック" panose="020B0600070205080204" pitchFamily="50" charset="-128"/>
              </a:rPr>
              <a:t>EM</a:t>
            </a:r>
            <a:r>
              <a:rPr lang="ja-JP" altLang="ja-JP" sz="500" spc="-40" dirty="0">
                <a:latin typeface="ＭＳ Ｐゴシック" panose="020B0600070205080204" pitchFamily="50" charset="-128"/>
              </a:rPr>
              <a:t>/</a:t>
            </a:r>
            <a:r>
              <a:rPr lang="ja-JP" altLang="en-US" sz="500" spc="-40" dirty="0">
                <a:latin typeface="ＭＳ Ｐゴシック" panose="020B0600070205080204" pitchFamily="50" charset="-128"/>
              </a:rPr>
              <a:t>ライトクレイ調</a:t>
            </a:r>
            <a:endParaRPr lang="en-US" altLang="ja-JP" sz="500" spc="-40" dirty="0">
              <a:latin typeface="ＭＳ Ｐゴシック" panose="020B0600070205080204" pitchFamily="50" charset="-128"/>
            </a:endParaRPr>
          </a:p>
        </p:txBody>
      </p:sp>
      <p:pic>
        <p:nvPicPr>
          <p:cNvPr id="9" name="図 8">
            <a:extLst>
              <a:ext uri="{FF2B5EF4-FFF2-40B4-BE49-F238E27FC236}">
                <a16:creationId xmlns:a16="http://schemas.microsoft.com/office/drawing/2014/main" id="{FE5CF909-4307-43F2-8CF4-ED6F3309C2C0}"/>
              </a:ext>
            </a:extLst>
          </p:cNvPr>
          <p:cNvPicPr>
            <a:picLocks noChangeAspect="1"/>
          </p:cNvPicPr>
          <p:nvPr/>
        </p:nvPicPr>
        <p:blipFill rotWithShape="1">
          <a:blip r:embed="rId27">
            <a:extLst>
              <a:ext uri="{BEBA8EAE-BF5A-486C-A8C5-ECC9F3942E4B}">
                <a14:imgProps xmlns:a14="http://schemas.microsoft.com/office/drawing/2010/main">
                  <a14:imgLayer r:embed="rId28">
                    <a14:imgEffect>
                      <a14:backgroundRemoval t="17420" b="90823" l="10000" r="90000"/>
                    </a14:imgEffect>
                  </a14:imgLayer>
                </a14:imgProps>
              </a:ext>
            </a:extLst>
          </a:blip>
          <a:srcRect t="8245" b="1"/>
          <a:stretch/>
        </p:blipFill>
        <p:spPr>
          <a:xfrm>
            <a:off x="8706881" y="3237660"/>
            <a:ext cx="90407" cy="82952"/>
          </a:xfrm>
          <a:prstGeom prst="rect">
            <a:avLst/>
          </a:prstGeom>
        </p:spPr>
      </p:pic>
      <p:pic>
        <p:nvPicPr>
          <p:cNvPr id="592" name="図 591">
            <a:extLst>
              <a:ext uri="{FF2B5EF4-FFF2-40B4-BE49-F238E27FC236}">
                <a16:creationId xmlns:a16="http://schemas.microsoft.com/office/drawing/2014/main" id="{3C0A3EDA-6FDD-47E5-923B-08CCCFFE32A2}"/>
              </a:ext>
            </a:extLst>
          </p:cNvPr>
          <p:cNvPicPr>
            <a:picLocks noChangeAspect="1"/>
          </p:cNvPicPr>
          <p:nvPr/>
        </p:nvPicPr>
        <p:blipFill rotWithShape="1">
          <a:blip r:embed="rId27">
            <a:extLst>
              <a:ext uri="{BEBA8EAE-BF5A-486C-A8C5-ECC9F3942E4B}">
                <a14:imgProps xmlns:a14="http://schemas.microsoft.com/office/drawing/2010/main">
                  <a14:imgLayer r:embed="rId28">
                    <a14:imgEffect>
                      <a14:backgroundRemoval t="17420" b="90823" l="10000" r="90000"/>
                    </a14:imgEffect>
                  </a14:imgLayer>
                </a14:imgProps>
              </a:ext>
            </a:extLst>
          </a:blip>
          <a:srcRect t="8245" b="1"/>
          <a:stretch/>
        </p:blipFill>
        <p:spPr>
          <a:xfrm>
            <a:off x="7336049" y="3835611"/>
            <a:ext cx="90407" cy="82952"/>
          </a:xfrm>
          <a:prstGeom prst="rect">
            <a:avLst/>
          </a:prstGeom>
        </p:spPr>
      </p:pic>
      <p:pic>
        <p:nvPicPr>
          <p:cNvPr id="593" name="図 592">
            <a:extLst>
              <a:ext uri="{FF2B5EF4-FFF2-40B4-BE49-F238E27FC236}">
                <a16:creationId xmlns:a16="http://schemas.microsoft.com/office/drawing/2014/main" id="{4F3B13B5-DA16-4CF1-81C3-866120B7D665}"/>
              </a:ext>
            </a:extLst>
          </p:cNvPr>
          <p:cNvPicPr>
            <a:picLocks noChangeAspect="1"/>
          </p:cNvPicPr>
          <p:nvPr/>
        </p:nvPicPr>
        <p:blipFill rotWithShape="1">
          <a:blip r:embed="rId27">
            <a:extLst>
              <a:ext uri="{BEBA8EAE-BF5A-486C-A8C5-ECC9F3942E4B}">
                <a14:imgProps xmlns:a14="http://schemas.microsoft.com/office/drawing/2010/main">
                  <a14:imgLayer r:embed="rId28">
                    <a14:imgEffect>
                      <a14:backgroundRemoval t="17420" b="90823" l="10000" r="90000"/>
                    </a14:imgEffect>
                  </a14:imgLayer>
                </a14:imgProps>
              </a:ext>
            </a:extLst>
          </a:blip>
          <a:srcRect t="8245" b="1"/>
          <a:stretch/>
        </p:blipFill>
        <p:spPr>
          <a:xfrm>
            <a:off x="8963775" y="3828707"/>
            <a:ext cx="90407" cy="82952"/>
          </a:xfrm>
          <a:prstGeom prst="rect">
            <a:avLst/>
          </a:prstGeom>
        </p:spPr>
      </p:pic>
      <p:pic>
        <p:nvPicPr>
          <p:cNvPr id="594" name="図 593">
            <a:extLst>
              <a:ext uri="{FF2B5EF4-FFF2-40B4-BE49-F238E27FC236}">
                <a16:creationId xmlns:a16="http://schemas.microsoft.com/office/drawing/2014/main" id="{45E72A8A-0781-4746-86A9-D67735165152}"/>
              </a:ext>
            </a:extLst>
          </p:cNvPr>
          <p:cNvPicPr>
            <a:picLocks noChangeAspect="1"/>
          </p:cNvPicPr>
          <p:nvPr/>
        </p:nvPicPr>
        <p:blipFill rotWithShape="1">
          <a:blip r:embed="rId27">
            <a:extLst>
              <a:ext uri="{BEBA8EAE-BF5A-486C-A8C5-ECC9F3942E4B}">
                <a14:imgProps xmlns:a14="http://schemas.microsoft.com/office/drawing/2010/main">
                  <a14:imgLayer r:embed="rId28">
                    <a14:imgEffect>
                      <a14:backgroundRemoval t="17420" b="90823" l="10000" r="90000"/>
                    </a14:imgEffect>
                  </a14:imgLayer>
                </a14:imgProps>
              </a:ext>
            </a:extLst>
          </a:blip>
          <a:srcRect t="8245" b="1"/>
          <a:stretch/>
        </p:blipFill>
        <p:spPr>
          <a:xfrm>
            <a:off x="9585907" y="3835281"/>
            <a:ext cx="90407" cy="82952"/>
          </a:xfrm>
          <a:prstGeom prst="rect">
            <a:avLst/>
          </a:prstGeom>
        </p:spPr>
      </p:pic>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649</Words>
  <Application>Microsoft Office PowerPoint</Application>
  <PresentationFormat>ユーザー設定</PresentationFormat>
  <Paragraphs>94</Paragraphs>
  <Slides>1</Slides>
  <Notes>1</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1</vt:i4>
      </vt:variant>
    </vt:vector>
  </HeadingPairs>
  <TitlesOfParts>
    <vt:vector size="14" baseType="lpstr">
      <vt:lpstr>HGPｺﾞｼｯｸE</vt:lpstr>
      <vt:lpstr>HGP明朝B</vt:lpstr>
      <vt:lpstr>HGS明朝B</vt:lpstr>
      <vt:lpstr>HG明朝B</vt:lpstr>
      <vt:lpstr>KozMinPro-Heavy</vt:lpstr>
      <vt:lpstr>MS PGothic</vt:lpstr>
      <vt:lpstr>MS PGothic</vt:lpstr>
      <vt:lpstr>Yu Gothic</vt:lpstr>
      <vt:lpstr>Arial</vt:lpstr>
      <vt:lpstr>Calibri</vt:lpstr>
      <vt:lpstr>Century Gothic</vt:lpstr>
      <vt:lpstr>Times New Roman</vt:lpstr>
      <vt:lpstr>LIXILテーマ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衿香 佐藤</cp:lastModifiedBy>
  <cp:revision>9</cp:revision>
  <dcterms:created xsi:type="dcterms:W3CDTF">2010-09-29T12:55:25Z</dcterms:created>
  <dcterms:modified xsi:type="dcterms:W3CDTF">2025-03-26T06:11:51Z</dcterms:modified>
</cp:coreProperties>
</file>