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sldIdLst>
    <p:sldId id="256" r:id="rId2"/>
  </p:sldIdLst>
  <p:sldSz cx="10691813" cy="7559675"/>
  <p:notesSz cx="6807200" cy="9939338"/>
  <p:embeddedFontLst>
    <p:embeddedFont>
      <p:font typeface="Calibri" panose="020F0502020204030204" pitchFamily="34" charset="0"/>
      <p:regular r:id="rId4"/>
      <p:bold r:id="rId5"/>
      <p:italic r:id="rId6"/>
      <p:boldItalic r:id="rId7"/>
    </p:embeddedFont>
    <p:embeddedFont>
      <p:font typeface="Century Gothic" panose="020B0502020202020204" pitchFamily="34" charset="0"/>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userDrawn="1">
          <p15:clr>
            <a:srgbClr val="A4A3A4"/>
          </p15:clr>
        </p15:guide>
        <p15:guide id="2" pos="3367" userDrawn="1">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 roundtripDataSignature="AMtx7mga/3+sTxEb6ICzKNJOBckXYLmVV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49E3272-F2C8-4F1C-AED2-66316DCE6283}">
  <a:tblStyle styleId="{449E3272-F2C8-4F1C-AED2-66316DCE628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8" d="100"/>
          <a:sy n="78" d="100"/>
        </p:scale>
        <p:origin x="1152" y="96"/>
      </p:cViewPr>
      <p:guideLst>
        <p:guide orient="horz" pos="2381"/>
        <p:guide pos="33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presProps" Target="presProps.xml"/><Relationship Id="rId3" Type="http://schemas.openxmlformats.org/officeDocument/2006/relationships/notesMaster" Target="notesMasters/notesMaster1.xml"/><Relationship Id="rId7" Type="http://schemas.openxmlformats.org/officeDocument/2006/relationships/font" Target="fonts/font4.fntdata"/><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heme" Target="theme/theme1.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7625" y="0"/>
            <a:ext cx="2949575" cy="4968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68350" y="746125"/>
            <a:ext cx="5270500" cy="3725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8050" y="4721225"/>
            <a:ext cx="4991100" cy="44719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39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39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9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9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9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30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30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30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30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2450"/>
            <a:ext cx="2949575" cy="49688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7625" y="9442450"/>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8:notes"/>
          <p:cNvSpPr txBox="1">
            <a:spLocks noGrp="1"/>
          </p:cNvSpPr>
          <p:nvPr>
            <p:ph type="body" idx="1"/>
          </p:nvPr>
        </p:nvSpPr>
        <p:spPr>
          <a:xfrm>
            <a:off x="908050" y="4721225"/>
            <a:ext cx="4991100"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90"/>
              </a:spcBef>
              <a:spcAft>
                <a:spcPts val="0"/>
              </a:spcAft>
              <a:buSzPts val="1400"/>
              <a:buNone/>
            </a:pPr>
            <a:endParaRPr/>
          </a:p>
        </p:txBody>
      </p:sp>
      <p:sp>
        <p:nvSpPr>
          <p:cNvPr id="83" name="Google Shape;83;p8:notes"/>
          <p:cNvSpPr>
            <a:spLocks noGrp="1" noRot="1" noChangeAspect="1"/>
          </p:cNvSpPr>
          <p:nvPr>
            <p:ph type="sldImg" idx="2"/>
          </p:nvPr>
        </p:nvSpPr>
        <p:spPr>
          <a:xfrm>
            <a:off x="768350" y="746125"/>
            <a:ext cx="5270500" cy="3725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1:LIXIL（帯なし）">
  <p:cSld name="C-1:LIXIL（帯なし）">
    <p:spTree>
      <p:nvGrpSpPr>
        <p:cNvPr id="1" name="Shape 10"/>
        <p:cNvGrpSpPr/>
        <p:nvPr/>
      </p:nvGrpSpPr>
      <p:grpSpPr>
        <a:xfrm>
          <a:off x="0" y="0"/>
          <a:ext cx="0" cy="0"/>
          <a:chOff x="0" y="0"/>
          <a:chExt cx="0" cy="0"/>
        </a:xfrm>
      </p:grpSpPr>
      <p:pic>
        <p:nvPicPr>
          <p:cNvPr id="11" name="Google Shape;11;p21"/>
          <p:cNvPicPr preferRelativeResize="0"/>
          <p:nvPr/>
        </p:nvPicPr>
        <p:blipFill rotWithShape="1">
          <a:blip r:embed="rId2">
            <a:alphaModFix/>
          </a:blip>
          <a:srcRect/>
          <a:stretch/>
        </p:blipFill>
        <p:spPr>
          <a:xfrm>
            <a:off x="10045700" y="127000"/>
            <a:ext cx="471488" cy="160338"/>
          </a:xfrm>
          <a:prstGeom prst="rect">
            <a:avLst/>
          </a:prstGeom>
          <a:noFill/>
          <a:ln>
            <a:noFill/>
          </a:ln>
        </p:spPr>
      </p:pic>
      <p:cxnSp>
        <p:nvCxnSpPr>
          <p:cNvPr id="12" name="Google Shape;12;p21"/>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13" name="Google Shape;13;p21"/>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14" name="Google Shape;14;p21"/>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15" name="Google Shape;15;p21"/>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3:EXSIOR（帯なし）">
  <p:cSld name="C-3:EXSIOR（帯なし）">
    <p:spTree>
      <p:nvGrpSpPr>
        <p:cNvPr id="1" name="Shape 63"/>
        <p:cNvGrpSpPr/>
        <p:nvPr/>
      </p:nvGrpSpPr>
      <p:grpSpPr>
        <a:xfrm>
          <a:off x="0" y="0"/>
          <a:ext cx="0" cy="0"/>
          <a:chOff x="0" y="0"/>
          <a:chExt cx="0" cy="0"/>
        </a:xfrm>
      </p:grpSpPr>
      <p:pic>
        <p:nvPicPr>
          <p:cNvPr id="64" name="Google Shape;64;p23"/>
          <p:cNvPicPr preferRelativeResize="0"/>
          <p:nvPr/>
        </p:nvPicPr>
        <p:blipFill rotWithShape="1">
          <a:blip r:embed="rId2">
            <a:alphaModFix/>
          </a:blip>
          <a:srcRect/>
          <a:stretch/>
        </p:blipFill>
        <p:spPr>
          <a:xfrm>
            <a:off x="9983788" y="100013"/>
            <a:ext cx="533400" cy="173037"/>
          </a:xfrm>
          <a:prstGeom prst="rect">
            <a:avLst/>
          </a:prstGeom>
          <a:noFill/>
          <a:ln>
            <a:noFill/>
          </a:ln>
        </p:spPr>
      </p:pic>
      <p:cxnSp>
        <p:nvCxnSpPr>
          <p:cNvPr id="65" name="Google Shape;65;p23"/>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66" name="Google Shape;66;p23"/>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67" name="Google Shape;67;p23"/>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8" name="Google Shape;68;p23"/>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4:TOSTEM（帯なし）">
  <p:cSld name="C-4:TOSTEM（帯なし）">
    <p:spTree>
      <p:nvGrpSpPr>
        <p:cNvPr id="1" name="Shape 69"/>
        <p:cNvGrpSpPr/>
        <p:nvPr/>
      </p:nvGrpSpPr>
      <p:grpSpPr>
        <a:xfrm>
          <a:off x="0" y="0"/>
          <a:ext cx="0" cy="0"/>
          <a:chOff x="0" y="0"/>
          <a:chExt cx="0" cy="0"/>
        </a:xfrm>
      </p:grpSpPr>
      <p:pic>
        <p:nvPicPr>
          <p:cNvPr id="70" name="Google Shape;70;p24"/>
          <p:cNvPicPr preferRelativeResize="0"/>
          <p:nvPr/>
        </p:nvPicPr>
        <p:blipFill rotWithShape="1">
          <a:blip r:embed="rId2">
            <a:alphaModFix/>
          </a:blip>
          <a:srcRect/>
          <a:stretch/>
        </p:blipFill>
        <p:spPr>
          <a:xfrm>
            <a:off x="9915525" y="138113"/>
            <a:ext cx="601663" cy="125412"/>
          </a:xfrm>
          <a:prstGeom prst="rect">
            <a:avLst/>
          </a:prstGeom>
          <a:noFill/>
          <a:ln>
            <a:noFill/>
          </a:ln>
        </p:spPr>
      </p:pic>
      <p:cxnSp>
        <p:nvCxnSpPr>
          <p:cNvPr id="71" name="Google Shape;71;p24"/>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72" name="Google Shape;72;p2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73" name="Google Shape;73;p2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74" name="Google Shape;74;p2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5:INTERIO（帯なし）">
  <p:cSld name="C-5:INTERIO（帯なし）">
    <p:spTree>
      <p:nvGrpSpPr>
        <p:cNvPr id="1" name="Shape 75"/>
        <p:cNvGrpSpPr/>
        <p:nvPr/>
      </p:nvGrpSpPr>
      <p:grpSpPr>
        <a:xfrm>
          <a:off x="0" y="0"/>
          <a:ext cx="0" cy="0"/>
          <a:chOff x="0" y="0"/>
          <a:chExt cx="0" cy="0"/>
        </a:xfrm>
      </p:grpSpPr>
      <p:pic>
        <p:nvPicPr>
          <p:cNvPr id="76" name="Google Shape;76;p25"/>
          <p:cNvPicPr preferRelativeResize="0"/>
          <p:nvPr/>
        </p:nvPicPr>
        <p:blipFill rotWithShape="1">
          <a:blip r:embed="rId2">
            <a:alphaModFix/>
          </a:blip>
          <a:srcRect/>
          <a:stretch/>
        </p:blipFill>
        <p:spPr>
          <a:xfrm>
            <a:off x="9942513" y="130175"/>
            <a:ext cx="574675" cy="138113"/>
          </a:xfrm>
          <a:prstGeom prst="rect">
            <a:avLst/>
          </a:prstGeom>
          <a:noFill/>
          <a:ln>
            <a:noFill/>
          </a:ln>
        </p:spPr>
      </p:pic>
      <p:cxnSp>
        <p:nvCxnSpPr>
          <p:cNvPr id="77" name="Google Shape;77;p25"/>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78" name="Google Shape;78;p2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79" name="Google Shape;79;p2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80" name="Google Shape;80;p2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1:LIXIL">
  <p:cSld name="A-1:LIXIL">
    <p:spTree>
      <p:nvGrpSpPr>
        <p:cNvPr id="1" name="Shape 16"/>
        <p:cNvGrpSpPr/>
        <p:nvPr/>
      </p:nvGrpSpPr>
      <p:grpSpPr>
        <a:xfrm>
          <a:off x="0" y="0"/>
          <a:ext cx="0" cy="0"/>
          <a:chOff x="0" y="0"/>
          <a:chExt cx="0" cy="0"/>
        </a:xfrm>
      </p:grpSpPr>
      <p:pic>
        <p:nvPicPr>
          <p:cNvPr id="17" name="Google Shape;17;p14"/>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8" name="Google Shape;18;p14"/>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19" name="Google Shape;19;p1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20" name="Google Shape;20;p1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1" name="Google Shape;21;p1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2:INAX">
  <p:cSld name="A-2:INAX">
    <p:spTree>
      <p:nvGrpSpPr>
        <p:cNvPr id="1" name="Shape 22"/>
        <p:cNvGrpSpPr/>
        <p:nvPr/>
      </p:nvGrpSpPr>
      <p:grpSpPr>
        <a:xfrm>
          <a:off x="0" y="0"/>
          <a:ext cx="0" cy="0"/>
          <a:chOff x="0" y="0"/>
          <a:chExt cx="0" cy="0"/>
        </a:xfrm>
      </p:grpSpPr>
      <p:pic>
        <p:nvPicPr>
          <p:cNvPr id="23" name="Google Shape;23;p15"/>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24" name="Google Shape;24;p15"/>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25" name="Google Shape;25;p1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26" name="Google Shape;26;p1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7" name="Google Shape;27;p1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3:EXSIOR">
  <p:cSld name="A-3:EXSIOR">
    <p:spTree>
      <p:nvGrpSpPr>
        <p:cNvPr id="1" name="Shape 28"/>
        <p:cNvGrpSpPr/>
        <p:nvPr/>
      </p:nvGrpSpPr>
      <p:grpSpPr>
        <a:xfrm>
          <a:off x="0" y="0"/>
          <a:ext cx="0" cy="0"/>
          <a:chOff x="0" y="0"/>
          <a:chExt cx="0" cy="0"/>
        </a:xfrm>
      </p:grpSpPr>
      <p:pic>
        <p:nvPicPr>
          <p:cNvPr id="29" name="Google Shape;29;p16"/>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0" name="Google Shape;30;p16"/>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31" name="Google Shape;31;p16"/>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32" name="Google Shape;32;p16"/>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3" name="Google Shape;33;p16"/>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4:TOSTEM">
  <p:cSld name="A-4:TOSTEM">
    <p:spTree>
      <p:nvGrpSpPr>
        <p:cNvPr id="1" name="Shape 34"/>
        <p:cNvGrpSpPr/>
        <p:nvPr/>
      </p:nvGrpSpPr>
      <p:grpSpPr>
        <a:xfrm>
          <a:off x="0" y="0"/>
          <a:ext cx="0" cy="0"/>
          <a:chOff x="0" y="0"/>
          <a:chExt cx="0" cy="0"/>
        </a:xfrm>
      </p:grpSpPr>
      <p:pic>
        <p:nvPicPr>
          <p:cNvPr id="35" name="Google Shape;35;p17"/>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6" name="Google Shape;36;p17"/>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37" name="Google Shape;37;p17"/>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38" name="Google Shape;38;p17"/>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9" name="Google Shape;39;p17"/>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5:INTERIO">
  <p:cSld name="A-5:INTERIO">
    <p:spTree>
      <p:nvGrpSpPr>
        <p:cNvPr id="1" name="Shape 40"/>
        <p:cNvGrpSpPr/>
        <p:nvPr/>
      </p:nvGrpSpPr>
      <p:grpSpPr>
        <a:xfrm>
          <a:off x="0" y="0"/>
          <a:ext cx="0" cy="0"/>
          <a:chOff x="0" y="0"/>
          <a:chExt cx="0" cy="0"/>
        </a:xfrm>
      </p:grpSpPr>
      <p:pic>
        <p:nvPicPr>
          <p:cNvPr id="41" name="Google Shape;41;p18"/>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42" name="Google Shape;42;p18"/>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43" name="Google Shape;43;p18"/>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44" name="Google Shape;44;p18"/>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45" name="Google Shape;45;p18"/>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1:エコファーストなし">
  <p:cSld name="B-1:エコファーストなし">
    <p:spTree>
      <p:nvGrpSpPr>
        <p:cNvPr id="1" name="Shape 46"/>
        <p:cNvGrpSpPr/>
        <p:nvPr/>
      </p:nvGrpSpPr>
      <p:grpSpPr>
        <a:xfrm>
          <a:off x="0" y="0"/>
          <a:ext cx="0" cy="0"/>
          <a:chOff x="0" y="0"/>
          <a:chExt cx="0" cy="0"/>
        </a:xfrm>
      </p:grpSpPr>
      <p:cxnSp>
        <p:nvCxnSpPr>
          <p:cNvPr id="47" name="Google Shape;47;p19"/>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48" name="Google Shape;48;p19"/>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49" name="Google Shape;49;p19"/>
          <p:cNvPicPr preferRelativeResize="0"/>
          <p:nvPr/>
        </p:nvPicPr>
        <p:blipFill rotWithShape="1">
          <a:blip r:embed="rId2">
            <a:alphaModFix/>
          </a:blip>
          <a:srcRect/>
          <a:stretch/>
        </p:blipFill>
        <p:spPr>
          <a:xfrm>
            <a:off x="9258300" y="7275060"/>
            <a:ext cx="1260475" cy="15398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2:長期保証サービス有り">
  <p:cSld name="B-2:長期保証サービス有り">
    <p:spTree>
      <p:nvGrpSpPr>
        <p:cNvPr id="1" name="Shape 50"/>
        <p:cNvGrpSpPr/>
        <p:nvPr/>
      </p:nvGrpSpPr>
      <p:grpSpPr>
        <a:xfrm>
          <a:off x="0" y="0"/>
          <a:ext cx="0" cy="0"/>
          <a:chOff x="0" y="0"/>
          <a:chExt cx="0" cy="0"/>
        </a:xfrm>
      </p:grpSpPr>
      <p:sp>
        <p:nvSpPr>
          <p:cNvPr id="51" name="Google Shape;51;p20"/>
          <p:cNvSpPr/>
          <p:nvPr/>
        </p:nvSpPr>
        <p:spPr>
          <a:xfrm>
            <a:off x="1331913" y="7423150"/>
            <a:ext cx="923925" cy="77788"/>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詳細はWEBをご確認ください</a:t>
            </a:r>
            <a:endParaRPr sz="500" b="0" i="0" u="none" strike="noStrike" cap="none">
              <a:solidFill>
                <a:schemeClr val="dk2"/>
              </a:solidFill>
              <a:latin typeface="Arial"/>
              <a:ea typeface="Arial"/>
              <a:cs typeface="Arial"/>
              <a:sym typeface="Arial"/>
            </a:endParaRPr>
          </a:p>
        </p:txBody>
      </p:sp>
      <p:pic>
        <p:nvPicPr>
          <p:cNvPr id="52" name="Google Shape;52;p20"/>
          <p:cNvPicPr preferRelativeResize="0"/>
          <p:nvPr/>
        </p:nvPicPr>
        <p:blipFill rotWithShape="1">
          <a:blip r:embed="rId2">
            <a:alphaModFix/>
          </a:blip>
          <a:srcRect/>
          <a:stretch/>
        </p:blipFill>
        <p:spPr>
          <a:xfrm>
            <a:off x="1331913" y="7209972"/>
            <a:ext cx="923925" cy="206375"/>
          </a:xfrm>
          <a:prstGeom prst="rect">
            <a:avLst/>
          </a:prstGeom>
          <a:noFill/>
          <a:ln>
            <a:noFill/>
          </a:ln>
        </p:spPr>
      </p:pic>
      <p:cxnSp>
        <p:nvCxnSpPr>
          <p:cNvPr id="53" name="Google Shape;53;p20"/>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54" name="Google Shape;54;p20"/>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55" name="Google Shape;55;p20"/>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56" name="Google Shape;56;p20"/>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2:INAX（帯なし）">
  <p:cSld name="C-2:INAX（帯なし）">
    <p:spTree>
      <p:nvGrpSpPr>
        <p:cNvPr id="1" name="Shape 57"/>
        <p:cNvGrpSpPr/>
        <p:nvPr/>
      </p:nvGrpSpPr>
      <p:grpSpPr>
        <a:xfrm>
          <a:off x="0" y="0"/>
          <a:ext cx="0" cy="0"/>
          <a:chOff x="0" y="0"/>
          <a:chExt cx="0" cy="0"/>
        </a:xfrm>
      </p:grpSpPr>
      <p:pic>
        <p:nvPicPr>
          <p:cNvPr id="58" name="Google Shape;58;p22"/>
          <p:cNvPicPr preferRelativeResize="0"/>
          <p:nvPr/>
        </p:nvPicPr>
        <p:blipFill rotWithShape="1">
          <a:blip r:embed="rId2">
            <a:alphaModFix/>
          </a:blip>
          <a:srcRect/>
          <a:stretch/>
        </p:blipFill>
        <p:spPr>
          <a:xfrm>
            <a:off x="10101263" y="141288"/>
            <a:ext cx="417512" cy="125412"/>
          </a:xfrm>
          <a:prstGeom prst="rect">
            <a:avLst/>
          </a:prstGeom>
          <a:noFill/>
          <a:ln>
            <a:noFill/>
          </a:ln>
        </p:spPr>
      </p:pic>
      <p:cxnSp>
        <p:nvCxnSpPr>
          <p:cNvPr id="59" name="Google Shape;59;p22"/>
          <p:cNvCxnSpPr/>
          <p:nvPr/>
        </p:nvCxnSpPr>
        <p:spPr>
          <a:xfrm>
            <a:off x="0" y="7145675"/>
            <a:ext cx="10691813" cy="0"/>
          </a:xfrm>
          <a:prstGeom prst="straightConnector1">
            <a:avLst/>
          </a:prstGeom>
          <a:noFill/>
          <a:ln w="9525" cap="flat" cmpd="sng">
            <a:solidFill>
              <a:schemeClr val="dk1"/>
            </a:solidFill>
            <a:prstDash val="solid"/>
            <a:round/>
            <a:headEnd type="none" w="sm" len="sm"/>
            <a:tailEnd type="none" w="sm" len="sm"/>
          </a:ln>
        </p:spPr>
      </p:cxnSp>
      <p:sp>
        <p:nvSpPr>
          <p:cNvPr id="60" name="Google Shape;60;p22"/>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sz="1400" b="0" i="0" u="none" strike="noStrike" cap="none">
              <a:solidFill>
                <a:srgbClr val="000000"/>
              </a:solidFill>
              <a:latin typeface="Arial"/>
              <a:ea typeface="Arial"/>
              <a:cs typeface="Arial"/>
              <a:sym typeface="Arial"/>
            </a:endParaRPr>
          </a:p>
        </p:txBody>
      </p:sp>
      <p:pic>
        <p:nvPicPr>
          <p:cNvPr id="61" name="Google Shape;61;p22"/>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2" name="Google Shape;62;p22"/>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notesSlide" Target="../notesSlides/notesSlide1.xml"/><Relationship Id="rId16"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8"/>
          <p:cNvSpPr/>
          <p:nvPr/>
        </p:nvSpPr>
        <p:spPr>
          <a:xfrm>
            <a:off x="1433513" y="7310438"/>
            <a:ext cx="1260475" cy="1846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600"/>
              <a:buFont typeface="Arial"/>
              <a:buNone/>
            </a:pPr>
            <a:r>
              <a:rPr lang="ja-JP" sz="600" b="0" i="0" u="none" strike="noStrike" cap="none" dirty="0">
                <a:solidFill>
                  <a:schemeClr val="dk2"/>
                </a:solidFill>
                <a:latin typeface="Arial"/>
                <a:ea typeface="Arial"/>
                <a:cs typeface="Arial"/>
                <a:sym typeface="Arial"/>
              </a:rPr>
              <a:t>SPD99999008152</a:t>
            </a:r>
            <a:endParaRPr dirty="0"/>
          </a:p>
          <a:p>
            <a:pPr lvl="0">
              <a:buClr>
                <a:schemeClr val="dk2"/>
              </a:buClr>
              <a:buSzPts val="600"/>
            </a:pPr>
            <a:r>
              <a:rPr lang="en-US" altLang="ja-JP" sz="600" dirty="0">
                <a:solidFill>
                  <a:schemeClr val="dk2"/>
                </a:solidFill>
              </a:rPr>
              <a:t>2025.04.01</a:t>
            </a:r>
            <a:r>
              <a:rPr lang="ja-JP" altLang="en-US" sz="600" dirty="0">
                <a:solidFill>
                  <a:schemeClr val="dk2"/>
                </a:solidFill>
              </a:rPr>
              <a:t>発行</a:t>
            </a:r>
          </a:p>
        </p:txBody>
      </p:sp>
      <p:sp>
        <p:nvSpPr>
          <p:cNvPr id="86" name="Google Shape;86;p8"/>
          <p:cNvSpPr/>
          <p:nvPr/>
        </p:nvSpPr>
        <p:spPr>
          <a:xfrm>
            <a:off x="-1828801" y="0"/>
            <a:ext cx="1623061" cy="227457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a:solidFill>
                  <a:schemeClr val="dk1"/>
                </a:solidFill>
                <a:latin typeface="Arial"/>
                <a:ea typeface="Arial"/>
                <a:cs typeface="Arial"/>
                <a:sym typeface="Arial"/>
              </a:rPr>
              <a:t>C-1:LIXIL</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a:solidFill>
                  <a:schemeClr val="dk1"/>
                </a:solidFill>
                <a:latin typeface="Arial"/>
                <a:ea typeface="Arial"/>
                <a:cs typeface="Arial"/>
                <a:sym typeface="Arial"/>
              </a:rPr>
              <a:t>（帯なし）</a:t>
            </a:r>
            <a:endParaRPr sz="16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ja-JP" sz="1100" b="1" i="0" u="none" strike="noStrike" cap="none">
                <a:solidFill>
                  <a:schemeClr val="dk1"/>
                </a:solidFill>
                <a:latin typeface="Arial"/>
                <a:ea typeface="Arial"/>
                <a:cs typeface="Arial"/>
                <a:sym typeface="Arial"/>
              </a:rPr>
              <a:t>※2枚目以降、帯なしで作成する場合に使用する。</a:t>
            </a:r>
            <a:endParaRPr sz="1400" b="0" i="0" u="none" strike="noStrike" cap="none">
              <a:solidFill>
                <a:srgbClr val="000000"/>
              </a:solidFill>
              <a:latin typeface="Arial"/>
              <a:ea typeface="Arial"/>
              <a:cs typeface="Arial"/>
              <a:sym typeface="Arial"/>
            </a:endParaRPr>
          </a:p>
        </p:txBody>
      </p:sp>
      <p:sp>
        <p:nvSpPr>
          <p:cNvPr id="87" name="Google Shape;87;p8"/>
          <p:cNvSpPr txBox="1"/>
          <p:nvPr/>
        </p:nvSpPr>
        <p:spPr>
          <a:xfrm>
            <a:off x="263525" y="112995"/>
            <a:ext cx="1410643" cy="16927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ja-JP" sz="1100" b="1" i="0" u="none" strike="noStrike" cap="none">
                <a:solidFill>
                  <a:schemeClr val="dk1"/>
                </a:solidFill>
                <a:latin typeface="Arial"/>
                <a:ea typeface="Arial"/>
                <a:cs typeface="Arial"/>
                <a:sym typeface="Arial"/>
              </a:rPr>
              <a:t>お客様名■■■■■様</a:t>
            </a:r>
            <a:endParaRPr/>
          </a:p>
        </p:txBody>
      </p:sp>
      <p:sp>
        <p:nvSpPr>
          <p:cNvPr id="88" name="Google Shape;88;p8"/>
          <p:cNvSpPr txBox="1"/>
          <p:nvPr/>
        </p:nvSpPr>
        <p:spPr>
          <a:xfrm>
            <a:off x="263525" y="282272"/>
            <a:ext cx="4833408" cy="43088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chemeClr val="dk1"/>
                </a:solidFill>
                <a:latin typeface="Arial"/>
                <a:ea typeface="Arial"/>
                <a:cs typeface="Arial"/>
                <a:sym typeface="Arial"/>
              </a:rPr>
              <a:t>木質床材       </a:t>
            </a:r>
            <a:r>
              <a:rPr lang="ja-JP" sz="2800" b="0" i="0" u="none" strike="noStrike" cap="none">
                <a:solidFill>
                  <a:schemeClr val="dk1"/>
                </a:solidFill>
                <a:latin typeface="Arial"/>
                <a:ea typeface="Arial"/>
                <a:cs typeface="Arial"/>
                <a:sym typeface="Arial"/>
              </a:rPr>
              <a:t>ＴＹ- ０２Ｓ  </a:t>
            </a:r>
            <a:r>
              <a:rPr lang="ja-JP" sz="2000" b="0" i="0" u="none" strike="noStrike" cap="none">
                <a:solidFill>
                  <a:schemeClr val="dk1"/>
                </a:solidFill>
                <a:latin typeface="Arial"/>
                <a:ea typeface="Arial"/>
                <a:cs typeface="Arial"/>
                <a:sym typeface="Arial"/>
              </a:rPr>
              <a:t>商品特徴</a:t>
            </a:r>
            <a:endParaRPr sz="1800" b="0" i="0" u="none" strike="noStrike" cap="none">
              <a:solidFill>
                <a:schemeClr val="dk1"/>
              </a:solidFill>
              <a:latin typeface="Arial"/>
              <a:ea typeface="Arial"/>
              <a:cs typeface="Arial"/>
              <a:sym typeface="Arial"/>
            </a:endParaRPr>
          </a:p>
        </p:txBody>
      </p:sp>
      <p:pic>
        <p:nvPicPr>
          <p:cNvPr id="89" name="Google Shape;89;p8"/>
          <p:cNvPicPr preferRelativeResize="0"/>
          <p:nvPr/>
        </p:nvPicPr>
        <p:blipFill rotWithShape="1">
          <a:blip r:embed="rId3">
            <a:alphaModFix/>
          </a:blip>
          <a:srcRect r="3531" b="23862"/>
          <a:stretch/>
        </p:blipFill>
        <p:spPr>
          <a:xfrm>
            <a:off x="9536821" y="5154337"/>
            <a:ext cx="934090" cy="960848"/>
          </a:xfrm>
          <a:prstGeom prst="rect">
            <a:avLst/>
          </a:prstGeom>
          <a:noFill/>
          <a:ln>
            <a:noFill/>
          </a:ln>
        </p:spPr>
      </p:pic>
      <p:pic>
        <p:nvPicPr>
          <p:cNvPr id="90" name="Google Shape;90;p8"/>
          <p:cNvPicPr preferRelativeResize="0"/>
          <p:nvPr/>
        </p:nvPicPr>
        <p:blipFill rotWithShape="1">
          <a:blip r:embed="rId4">
            <a:alphaModFix/>
          </a:blip>
          <a:srcRect/>
          <a:stretch/>
        </p:blipFill>
        <p:spPr>
          <a:xfrm>
            <a:off x="215732" y="738113"/>
            <a:ext cx="4525776" cy="3350699"/>
          </a:xfrm>
          <a:prstGeom prst="rect">
            <a:avLst/>
          </a:prstGeom>
          <a:noFill/>
          <a:ln>
            <a:noFill/>
          </a:ln>
        </p:spPr>
      </p:pic>
      <p:grpSp>
        <p:nvGrpSpPr>
          <p:cNvPr id="91" name="Google Shape;91;p8"/>
          <p:cNvGrpSpPr/>
          <p:nvPr/>
        </p:nvGrpSpPr>
        <p:grpSpPr>
          <a:xfrm>
            <a:off x="5338832" y="651750"/>
            <a:ext cx="5089456" cy="785872"/>
            <a:chOff x="5081146" y="712403"/>
            <a:chExt cx="5251574" cy="785872"/>
          </a:xfrm>
        </p:grpSpPr>
        <p:sp>
          <p:nvSpPr>
            <p:cNvPr id="92" name="Google Shape;92;p8"/>
            <p:cNvSpPr/>
            <p:nvPr/>
          </p:nvSpPr>
          <p:spPr>
            <a:xfrm>
              <a:off x="5092258" y="1098225"/>
              <a:ext cx="5240462" cy="400050"/>
            </a:xfrm>
            <a:custGeom>
              <a:avLst/>
              <a:gdLst/>
              <a:ahLst/>
              <a:cxnLst/>
              <a:rect l="l" t="t" r="r" b="b"/>
              <a:pathLst>
                <a:path w="8280400" h="400310" extrusionOk="0">
                  <a:moveTo>
                    <a:pt x="0" y="0"/>
                  </a:moveTo>
                  <a:lnTo>
                    <a:pt x="8280006" y="0"/>
                  </a:lnTo>
                </a:path>
              </a:pathLst>
            </a:custGeom>
            <a:noFill/>
            <a:ln w="12700" cap="flat" cmpd="sng">
              <a:solidFill>
                <a:srgbClr val="818282"/>
              </a:solidFill>
              <a:prstDash val="dot"/>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93" name="Google Shape;93;p8"/>
            <p:cNvSpPr txBox="1"/>
            <p:nvPr/>
          </p:nvSpPr>
          <p:spPr>
            <a:xfrm>
              <a:off x="5081146" y="712403"/>
              <a:ext cx="4427537" cy="369887"/>
            </a:xfrm>
            <a:prstGeom prst="rect">
              <a:avLst/>
            </a:prstGeom>
            <a:noFill/>
            <a:ln>
              <a:noFill/>
            </a:ln>
          </p:spPr>
          <p:txBody>
            <a:bodyPr spcFirstLastPara="1" wrap="square" lIns="0" tIns="0" rIns="0" bIns="0" anchor="t" anchorCtr="0">
              <a:spAutoFit/>
            </a:bodyPr>
            <a:lstStyle/>
            <a:p>
              <a:pPr marL="8245" marR="0" lvl="0" indent="0" algn="l" rtl="0">
                <a:lnSpc>
                  <a:spcPct val="100000"/>
                </a:lnSpc>
                <a:spcBef>
                  <a:spcPts val="0"/>
                </a:spcBef>
                <a:spcAft>
                  <a:spcPts val="0"/>
                </a:spcAft>
                <a:buNone/>
              </a:pPr>
              <a:r>
                <a:rPr lang="ja-JP" sz="2400" b="0" i="0" u="none" strike="noStrike" cap="none">
                  <a:solidFill>
                    <a:srgbClr val="7F7F7F"/>
                  </a:solidFill>
                  <a:latin typeface="Century Gothic"/>
                  <a:ea typeface="Century Gothic"/>
                  <a:cs typeface="Century Gothic"/>
                  <a:sym typeface="Century Gothic"/>
                </a:rPr>
                <a:t>01</a:t>
              </a:r>
              <a:r>
                <a:rPr lang="ja-JP" sz="1600" b="0" i="0" u="none" strike="noStrike" cap="none">
                  <a:solidFill>
                    <a:srgbClr val="7F7F7F"/>
                  </a:solidFill>
                  <a:latin typeface="Arial"/>
                  <a:ea typeface="Arial"/>
                  <a:cs typeface="Arial"/>
                  <a:sym typeface="Arial"/>
                </a:rPr>
                <a:t>　足ざわりのよいフットフィール仕上げ</a:t>
              </a:r>
              <a:endParaRPr sz="1600" b="0" i="0" u="none" strike="noStrike" cap="none">
                <a:solidFill>
                  <a:srgbClr val="7F7F7F"/>
                </a:solidFill>
                <a:latin typeface="Arial"/>
                <a:ea typeface="Arial"/>
                <a:cs typeface="Arial"/>
                <a:sym typeface="Arial"/>
              </a:endParaRPr>
            </a:p>
          </p:txBody>
        </p:sp>
      </p:grpSp>
      <p:sp>
        <p:nvSpPr>
          <p:cNvPr id="94" name="Google Shape;94;p8"/>
          <p:cNvSpPr/>
          <p:nvPr/>
        </p:nvSpPr>
        <p:spPr>
          <a:xfrm>
            <a:off x="5349944" y="4506528"/>
            <a:ext cx="5137446" cy="88900"/>
          </a:xfrm>
          <a:custGeom>
            <a:avLst/>
            <a:gdLst/>
            <a:ahLst/>
            <a:cxnLst/>
            <a:rect l="l" t="t" r="r" b="b"/>
            <a:pathLst>
              <a:path w="8280400" h="76941" extrusionOk="0">
                <a:moveTo>
                  <a:pt x="0" y="0"/>
                </a:moveTo>
                <a:lnTo>
                  <a:pt x="8280006" y="0"/>
                </a:lnTo>
              </a:path>
            </a:pathLst>
          </a:custGeom>
          <a:noFill/>
          <a:ln w="12700" cap="flat" cmpd="sng">
            <a:solidFill>
              <a:srgbClr val="818282"/>
            </a:solidFill>
            <a:prstDash val="dot"/>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95" name="Google Shape;95;p8"/>
          <p:cNvSpPr txBox="1"/>
          <p:nvPr/>
        </p:nvSpPr>
        <p:spPr>
          <a:xfrm>
            <a:off x="5337244" y="4101715"/>
            <a:ext cx="4445000" cy="368300"/>
          </a:xfrm>
          <a:prstGeom prst="rect">
            <a:avLst/>
          </a:prstGeom>
          <a:noFill/>
          <a:ln>
            <a:noFill/>
          </a:ln>
        </p:spPr>
        <p:txBody>
          <a:bodyPr spcFirstLastPara="1" wrap="square" lIns="0" tIns="0" rIns="0" bIns="0" anchor="t" anchorCtr="0">
            <a:spAutoFit/>
          </a:bodyPr>
          <a:lstStyle/>
          <a:p>
            <a:pPr marL="8245" marR="0" lvl="0" indent="0" algn="l" rtl="0">
              <a:lnSpc>
                <a:spcPct val="100000"/>
              </a:lnSpc>
              <a:spcBef>
                <a:spcPts val="0"/>
              </a:spcBef>
              <a:spcAft>
                <a:spcPts val="0"/>
              </a:spcAft>
              <a:buNone/>
            </a:pPr>
            <a:r>
              <a:rPr lang="ja-JP" sz="2400" b="0" i="0" u="none" strike="noStrike" cap="none">
                <a:solidFill>
                  <a:srgbClr val="7F7F7F"/>
                </a:solidFill>
                <a:latin typeface="Century Gothic"/>
                <a:ea typeface="Century Gothic"/>
                <a:cs typeface="Century Gothic"/>
                <a:sym typeface="Century Gothic"/>
              </a:rPr>
              <a:t>02　</a:t>
            </a:r>
            <a:r>
              <a:rPr lang="ja-JP" sz="1600" b="0" i="0" u="none" strike="noStrike" cap="none">
                <a:solidFill>
                  <a:srgbClr val="7F7F7F"/>
                </a:solidFill>
                <a:latin typeface="Arial"/>
                <a:ea typeface="Arial"/>
                <a:cs typeface="Arial"/>
                <a:sym typeface="Arial"/>
              </a:rPr>
              <a:t>快適に暮らすための高い性能</a:t>
            </a:r>
            <a:endParaRPr sz="1600" b="0" i="0" u="none" strike="noStrike" cap="none">
              <a:solidFill>
                <a:srgbClr val="7F7F7F"/>
              </a:solidFill>
              <a:latin typeface="Arial"/>
              <a:ea typeface="Arial"/>
              <a:cs typeface="Arial"/>
              <a:sym typeface="Arial"/>
            </a:endParaRPr>
          </a:p>
        </p:txBody>
      </p:sp>
      <p:sp>
        <p:nvSpPr>
          <p:cNvPr id="96" name="Google Shape;96;p8"/>
          <p:cNvSpPr/>
          <p:nvPr/>
        </p:nvSpPr>
        <p:spPr>
          <a:xfrm>
            <a:off x="5257869" y="1369628"/>
            <a:ext cx="5332537"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0" i="0" u="none" strike="noStrike" cap="none">
                <a:solidFill>
                  <a:srgbClr val="000000"/>
                </a:solidFill>
                <a:latin typeface="Arial"/>
                <a:ea typeface="Arial"/>
                <a:cs typeface="Arial"/>
                <a:sym typeface="Arial"/>
              </a:rPr>
              <a:t>天然木が持つ質感をありのままに表現した特殊技法で、樹種に最適な木肌感を3タイプ表現しました。</a:t>
            </a:r>
            <a:endParaRPr sz="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ja-JP" sz="900" b="0" i="0" u="none" strike="noStrike" cap="none">
                <a:solidFill>
                  <a:srgbClr val="000000"/>
                </a:solidFill>
                <a:latin typeface="Arial"/>
                <a:ea typeface="Arial"/>
                <a:cs typeface="Arial"/>
                <a:sym typeface="Arial"/>
              </a:rPr>
              <a:t>それぞれの足ざわりのよさが魅力です。</a:t>
            </a:r>
            <a:endParaRPr sz="900" b="0" i="0" u="none" strike="noStrike" cap="none">
              <a:solidFill>
                <a:srgbClr val="000000"/>
              </a:solidFill>
              <a:latin typeface="Arial"/>
              <a:ea typeface="Arial"/>
              <a:cs typeface="Arial"/>
              <a:sym typeface="Arial"/>
            </a:endParaRPr>
          </a:p>
        </p:txBody>
      </p:sp>
      <p:sp>
        <p:nvSpPr>
          <p:cNvPr id="97" name="Google Shape;97;p8"/>
          <p:cNvSpPr/>
          <p:nvPr/>
        </p:nvSpPr>
        <p:spPr>
          <a:xfrm>
            <a:off x="5257868" y="4522403"/>
            <a:ext cx="36829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400" b="0" i="0" u="none" strike="noStrike" cap="none">
                <a:solidFill>
                  <a:srgbClr val="595959"/>
                </a:solidFill>
                <a:latin typeface="Arial"/>
                <a:ea typeface="Arial"/>
                <a:cs typeface="Arial"/>
                <a:sym typeface="Arial"/>
              </a:rPr>
              <a:t>優れたお手入れ性と、耐キャスター仕様</a:t>
            </a:r>
            <a:endParaRPr sz="1400" b="0" i="0" u="none" strike="noStrike" cap="none">
              <a:solidFill>
                <a:srgbClr val="595959"/>
              </a:solidFill>
              <a:latin typeface="Arial"/>
              <a:ea typeface="Arial"/>
              <a:cs typeface="Arial"/>
              <a:sym typeface="Arial"/>
            </a:endParaRPr>
          </a:p>
        </p:txBody>
      </p:sp>
      <p:sp>
        <p:nvSpPr>
          <p:cNvPr id="98" name="Google Shape;98;p8"/>
          <p:cNvSpPr/>
          <p:nvPr/>
        </p:nvSpPr>
        <p:spPr>
          <a:xfrm>
            <a:off x="262736" y="3686970"/>
            <a:ext cx="1170777"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800" b="0" i="0" u="none" strike="noStrike" cap="none" dirty="0">
                <a:solidFill>
                  <a:schemeClr val="lt1"/>
                </a:solidFill>
                <a:latin typeface="Arial"/>
                <a:ea typeface="Arial"/>
                <a:cs typeface="Arial"/>
                <a:sym typeface="Arial"/>
              </a:rPr>
              <a:t>MM/クリエモカF</a:t>
            </a:r>
            <a:endParaRPr sz="800" b="0" i="0" u="none" strike="noStrike" cap="none" dirty="0">
              <a:solidFill>
                <a:schemeClr val="lt1"/>
              </a:solidFill>
              <a:latin typeface="Arial"/>
              <a:ea typeface="Arial"/>
              <a:cs typeface="Arial"/>
              <a:sym typeface="Arial"/>
            </a:endParaRPr>
          </a:p>
        </p:txBody>
      </p:sp>
      <p:sp>
        <p:nvSpPr>
          <p:cNvPr id="99" name="Google Shape;99;p8"/>
          <p:cNvSpPr/>
          <p:nvPr/>
        </p:nvSpPr>
        <p:spPr>
          <a:xfrm>
            <a:off x="5304499" y="1032191"/>
            <a:ext cx="22479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400" b="0" i="0" u="none" strike="noStrike" cap="none">
                <a:solidFill>
                  <a:srgbClr val="595959"/>
                </a:solidFill>
                <a:latin typeface="Arial"/>
                <a:ea typeface="Arial"/>
                <a:cs typeface="Arial"/>
                <a:sym typeface="Arial"/>
              </a:rPr>
              <a:t>自然の味わいを大切に</a:t>
            </a:r>
            <a:endParaRPr sz="1400" b="0" i="0" u="none" strike="noStrike" cap="none">
              <a:solidFill>
                <a:srgbClr val="595959"/>
              </a:solidFill>
              <a:latin typeface="Arial"/>
              <a:ea typeface="Arial"/>
              <a:cs typeface="Arial"/>
              <a:sym typeface="Arial"/>
            </a:endParaRPr>
          </a:p>
        </p:txBody>
      </p:sp>
      <p:sp>
        <p:nvSpPr>
          <p:cNvPr id="100" name="Google Shape;100;p8"/>
          <p:cNvSpPr/>
          <p:nvPr/>
        </p:nvSpPr>
        <p:spPr>
          <a:xfrm>
            <a:off x="5239345" y="4912370"/>
            <a:ext cx="3169967" cy="8463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0" i="0" u="none" strike="noStrike" cap="none">
                <a:solidFill>
                  <a:srgbClr val="000000"/>
                </a:solidFill>
                <a:latin typeface="Arial"/>
                <a:ea typeface="Arial"/>
                <a:cs typeface="Arial"/>
                <a:sym typeface="Arial"/>
              </a:rPr>
              <a:t>フットフィール仕上げは、表面に立体感を感じる仕上げですが、微細な凹凸で本物の木肌を表現していますので、汚れが入りにくく、お手入れ性は従来通りに優れています。</a:t>
            </a:r>
            <a:endParaRPr sz="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ja-JP" sz="1100" b="0" i="0" u="none" strike="noStrike" cap="none">
                <a:solidFill>
                  <a:srgbClr val="000000"/>
                </a:solidFill>
                <a:latin typeface="Arial"/>
                <a:ea typeface="Arial"/>
                <a:cs typeface="Arial"/>
                <a:sym typeface="Arial"/>
              </a:rPr>
              <a:t>また、表面に特殊処理をほどこしていますので、</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ja-JP" sz="1100" b="0" i="0" u="none" strike="noStrike" cap="none">
                <a:solidFill>
                  <a:srgbClr val="000000"/>
                </a:solidFill>
                <a:latin typeface="Arial"/>
                <a:ea typeface="Arial"/>
                <a:cs typeface="Arial"/>
                <a:sym typeface="Arial"/>
              </a:rPr>
              <a:t>面倒なワックスがけの必要はありません。</a:t>
            </a:r>
            <a:endParaRPr sz="1100" b="0" i="0" u="none" strike="noStrike" cap="none">
              <a:solidFill>
                <a:srgbClr val="000000"/>
              </a:solidFill>
              <a:latin typeface="Arial"/>
              <a:ea typeface="Arial"/>
              <a:cs typeface="Arial"/>
              <a:sym typeface="Arial"/>
            </a:endParaRPr>
          </a:p>
        </p:txBody>
      </p:sp>
      <p:graphicFrame>
        <p:nvGraphicFramePr>
          <p:cNvPr id="101" name="Google Shape;101;p8"/>
          <p:cNvGraphicFramePr/>
          <p:nvPr>
            <p:extLst>
              <p:ext uri="{D42A27DB-BD31-4B8C-83A1-F6EECF244321}">
                <p14:modId xmlns:p14="http://schemas.microsoft.com/office/powerpoint/2010/main" val="3012937741"/>
              </p:ext>
            </p:extLst>
          </p:nvPr>
        </p:nvGraphicFramePr>
        <p:xfrm>
          <a:off x="2486741" y="4785474"/>
          <a:ext cx="2506000" cy="529200"/>
        </p:xfrm>
        <a:graphic>
          <a:graphicData uri="http://schemas.openxmlformats.org/drawingml/2006/table">
            <a:tbl>
              <a:tblPr>
                <a:noFill/>
                <a:tableStyleId>{449E3272-F2C8-4F1C-AED2-66316DCE6283}</a:tableStyleId>
              </a:tblPr>
              <a:tblGrid>
                <a:gridCol w="1067926">
                  <a:extLst>
                    <a:ext uri="{9D8B030D-6E8A-4147-A177-3AD203B41FA5}">
                      <a16:colId xmlns:a16="http://schemas.microsoft.com/office/drawing/2014/main" val="20000"/>
                    </a:ext>
                  </a:extLst>
                </a:gridCol>
                <a:gridCol w="1438074">
                  <a:extLst>
                    <a:ext uri="{9D8B030D-6E8A-4147-A177-3AD203B41FA5}">
                      <a16:colId xmlns:a16="http://schemas.microsoft.com/office/drawing/2014/main" val="20001"/>
                    </a:ext>
                  </a:extLst>
                </a:gridCol>
              </a:tblGrid>
              <a:tr h="94200">
                <a:tc>
                  <a:txBody>
                    <a:bodyPr/>
                    <a:lstStyle/>
                    <a:p>
                      <a:pPr marL="0" marR="0" lvl="0" indent="0" algn="ctr" rtl="0">
                        <a:lnSpc>
                          <a:spcPct val="100000"/>
                        </a:lnSpc>
                        <a:spcBef>
                          <a:spcPts val="0"/>
                        </a:spcBef>
                        <a:spcAft>
                          <a:spcPts val="0"/>
                        </a:spcAft>
                        <a:buClr>
                          <a:srgbClr val="171001"/>
                        </a:buClr>
                        <a:buSzPts val="500"/>
                        <a:buFont typeface="Arial"/>
                        <a:buNone/>
                      </a:pPr>
                      <a:r>
                        <a:rPr lang="ja-JP" sz="500" b="0" i="0" u="none" strike="noStrike" cap="none">
                          <a:solidFill>
                            <a:srgbClr val="171001"/>
                          </a:solidFill>
                          <a:latin typeface="MS PGothic"/>
                          <a:ea typeface="MS PGothic"/>
                          <a:cs typeface="MS PGothic"/>
                          <a:sym typeface="MS PGothic"/>
                        </a:rPr>
                        <a:t>寸　法</a:t>
                      </a:r>
                      <a:endParaRPr sz="500" b="0" i="0" u="none" strike="noStrike" cap="none">
                        <a:solidFill>
                          <a:schemeClr val="dk1"/>
                        </a:solidFill>
                        <a:latin typeface="MS PGothic"/>
                        <a:ea typeface="MS PGothic"/>
                        <a:cs typeface="MS PGothic"/>
                        <a:sym typeface="MS PGothic"/>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171001"/>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solidFill>
                      <a:srgbClr val="EAE4D6"/>
                    </a:solidFill>
                  </a:tcPr>
                </a:tc>
                <a:tc>
                  <a:txBody>
                    <a:bodyPr/>
                    <a:lstStyle/>
                    <a:p>
                      <a:pPr marL="0" marR="0" lvl="0" indent="0" algn="ctr" rtl="0">
                        <a:lnSpc>
                          <a:spcPct val="100000"/>
                        </a:lnSpc>
                        <a:spcBef>
                          <a:spcPts val="0"/>
                        </a:spcBef>
                        <a:spcAft>
                          <a:spcPts val="0"/>
                        </a:spcAft>
                        <a:buClr>
                          <a:srgbClr val="171001"/>
                        </a:buClr>
                        <a:buSzPts val="500"/>
                        <a:buFont typeface="Arial"/>
                        <a:buNone/>
                      </a:pPr>
                      <a:r>
                        <a:rPr lang="ja-JP" sz="500" b="0" i="0" u="none" strike="noStrike" cap="none">
                          <a:solidFill>
                            <a:srgbClr val="171001"/>
                          </a:solidFill>
                          <a:latin typeface="MS PGothic"/>
                          <a:ea typeface="MS PGothic"/>
                          <a:cs typeface="MS PGothic"/>
                          <a:sym typeface="MS PGothic"/>
                        </a:rPr>
                        <a:t>厚み12× 幅303× 長さ1818（mm）</a:t>
                      </a:r>
                      <a:endParaRPr sz="500" b="0" i="0" u="none" strike="noStrike" cap="none">
                        <a:solidFill>
                          <a:schemeClr val="dk1"/>
                        </a:solidFill>
                        <a:latin typeface="MS PGothic"/>
                        <a:ea typeface="MS PGothic"/>
                        <a:cs typeface="MS PGothic"/>
                        <a:sym typeface="MS PGothic"/>
                      </a:endParaRPr>
                    </a:p>
                  </a:txBody>
                  <a:tcPr marL="0" marR="0" marT="0" marB="0" anchor="ctr">
                    <a:lnL w="9525" cap="flat" cmpd="sng">
                      <a:solidFill>
                        <a:srgbClr val="17100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tcPr>
                </a:tc>
                <a:extLst>
                  <a:ext uri="{0D108BD9-81ED-4DB2-BD59-A6C34878D82A}">
                    <a16:rowId xmlns:a16="http://schemas.microsoft.com/office/drawing/2014/main" val="10000"/>
                  </a:ext>
                </a:extLst>
              </a:tr>
              <a:tr h="94200">
                <a:tc>
                  <a:txBody>
                    <a:bodyPr/>
                    <a:lstStyle/>
                    <a:p>
                      <a:pPr marL="0" marR="0" lvl="0" indent="0" algn="ctr" rtl="0">
                        <a:lnSpc>
                          <a:spcPct val="100000"/>
                        </a:lnSpc>
                        <a:spcBef>
                          <a:spcPts val="0"/>
                        </a:spcBef>
                        <a:spcAft>
                          <a:spcPts val="0"/>
                        </a:spcAft>
                        <a:buClr>
                          <a:srgbClr val="171001"/>
                        </a:buClr>
                        <a:buSzPts val="500"/>
                        <a:buFont typeface="Arial"/>
                        <a:buNone/>
                      </a:pPr>
                      <a:r>
                        <a:rPr lang="ja-JP" sz="500" b="0" i="0" u="none" strike="noStrike" cap="none">
                          <a:solidFill>
                            <a:srgbClr val="171001"/>
                          </a:solidFill>
                          <a:latin typeface="MS PGothic"/>
                          <a:ea typeface="MS PGothic"/>
                          <a:cs typeface="MS PGothic"/>
                          <a:sym typeface="MS PGothic"/>
                        </a:rPr>
                        <a:t>基　材</a:t>
                      </a:r>
                      <a:endParaRPr sz="500" b="0" i="0" u="none" strike="noStrike" cap="none">
                        <a:solidFill>
                          <a:schemeClr val="dk1"/>
                        </a:solidFill>
                        <a:latin typeface="MS PGothic"/>
                        <a:ea typeface="MS PGothic"/>
                        <a:cs typeface="MS PGothic"/>
                        <a:sym typeface="MS PGothic"/>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171001"/>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solidFill>
                      <a:srgbClr val="EAE4D6"/>
                    </a:solidFill>
                  </a:tcPr>
                </a:tc>
                <a:tc>
                  <a:txBody>
                    <a:bodyPr/>
                    <a:lstStyle/>
                    <a:p>
                      <a:pPr marL="0" marR="0" lvl="0" indent="0" algn="ctr" rtl="0">
                        <a:lnSpc>
                          <a:spcPct val="100000"/>
                        </a:lnSpc>
                        <a:spcBef>
                          <a:spcPts val="0"/>
                        </a:spcBef>
                        <a:spcAft>
                          <a:spcPts val="0"/>
                        </a:spcAft>
                        <a:buClr>
                          <a:srgbClr val="171001"/>
                        </a:buClr>
                        <a:buSzPts val="500"/>
                        <a:buFont typeface="Arial"/>
                        <a:buNone/>
                      </a:pPr>
                      <a:r>
                        <a:rPr lang="ja-JP" altLang="en-US" sz="500" b="0" i="0" u="none" strike="noStrike" cap="none" dirty="0">
                          <a:solidFill>
                            <a:srgbClr val="171001"/>
                          </a:solidFill>
                          <a:latin typeface="MS PGothic"/>
                          <a:ea typeface="MS PGothic"/>
                          <a:cs typeface="MS PGothic"/>
                          <a:sym typeface="MS PGothic"/>
                        </a:rPr>
                        <a:t>エンジニアリングウッド＋環境配慮型針葉樹合板／硬質バッカー＋環境配慮型合板</a:t>
                      </a:r>
                      <a:endParaRPr sz="500" b="0" i="0" u="none" strike="noStrike" cap="none" dirty="0">
                        <a:solidFill>
                          <a:schemeClr val="dk1"/>
                        </a:solidFill>
                        <a:latin typeface="MS PGothic"/>
                        <a:ea typeface="MS PGothic"/>
                        <a:cs typeface="MS PGothic"/>
                        <a:sym typeface="MS PGothic"/>
                      </a:endParaRPr>
                    </a:p>
                  </a:txBody>
                  <a:tcPr marL="0" marR="0" marT="0" marB="0" anchor="ctr">
                    <a:lnL w="9525" cap="flat" cmpd="sng">
                      <a:solidFill>
                        <a:srgbClr val="17100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tcPr>
                </a:tc>
                <a:extLst>
                  <a:ext uri="{0D108BD9-81ED-4DB2-BD59-A6C34878D82A}">
                    <a16:rowId xmlns:a16="http://schemas.microsoft.com/office/drawing/2014/main" val="10001"/>
                  </a:ext>
                </a:extLst>
              </a:tr>
              <a:tr h="94200">
                <a:tc>
                  <a:txBody>
                    <a:bodyPr/>
                    <a:lstStyle/>
                    <a:p>
                      <a:pPr marL="0" marR="0" lvl="0" indent="0" algn="ctr" rtl="0">
                        <a:lnSpc>
                          <a:spcPct val="100000"/>
                        </a:lnSpc>
                        <a:spcBef>
                          <a:spcPts val="0"/>
                        </a:spcBef>
                        <a:spcAft>
                          <a:spcPts val="0"/>
                        </a:spcAft>
                        <a:buClr>
                          <a:srgbClr val="171001"/>
                        </a:buClr>
                        <a:buSzPts val="500"/>
                        <a:buFont typeface="Arial"/>
                        <a:buNone/>
                      </a:pPr>
                      <a:r>
                        <a:rPr lang="ja-JP" sz="500" b="0" i="0" u="none" strike="noStrike" cap="none">
                          <a:solidFill>
                            <a:srgbClr val="171001"/>
                          </a:solidFill>
                          <a:latin typeface="MS PGothic"/>
                          <a:ea typeface="MS PGothic"/>
                          <a:cs typeface="MS PGothic"/>
                          <a:sym typeface="MS PGothic"/>
                        </a:rPr>
                        <a:t>表面材</a:t>
                      </a:r>
                      <a:endParaRPr sz="500" b="0" i="0" u="none" strike="noStrike" cap="none">
                        <a:solidFill>
                          <a:schemeClr val="dk1"/>
                        </a:solidFill>
                        <a:latin typeface="MS PGothic"/>
                        <a:ea typeface="MS PGothic"/>
                        <a:cs typeface="MS PGothic"/>
                        <a:sym typeface="MS PGothic"/>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171001"/>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solidFill>
                      <a:srgbClr val="EAE4D6"/>
                    </a:solidFill>
                  </a:tcPr>
                </a:tc>
                <a:tc>
                  <a:txBody>
                    <a:bodyPr/>
                    <a:lstStyle/>
                    <a:p>
                      <a:pPr marL="0" marR="0" lvl="0" indent="0" algn="ctr" rtl="0">
                        <a:lnSpc>
                          <a:spcPct val="100000"/>
                        </a:lnSpc>
                        <a:spcBef>
                          <a:spcPts val="0"/>
                        </a:spcBef>
                        <a:spcAft>
                          <a:spcPts val="0"/>
                        </a:spcAft>
                        <a:buClr>
                          <a:srgbClr val="171001"/>
                        </a:buClr>
                        <a:buSzPts val="500"/>
                        <a:buFont typeface="Arial"/>
                        <a:buNone/>
                      </a:pPr>
                      <a:r>
                        <a:rPr lang="ja-JP" altLang="en-US" sz="500" b="0" i="0" u="none" strike="noStrike" cap="none" dirty="0">
                          <a:solidFill>
                            <a:srgbClr val="171001"/>
                          </a:solidFill>
                          <a:latin typeface="MS PGothic"/>
                          <a:ea typeface="MS PGothic"/>
                          <a:cs typeface="MS PGothic"/>
                          <a:sym typeface="MS PGothic"/>
                        </a:rPr>
                        <a:t>ハイパーフィルム（フットフィール仕上げ）</a:t>
                      </a:r>
                      <a:endParaRPr sz="500" b="0" i="0" u="none" strike="noStrike" cap="none" dirty="0">
                        <a:solidFill>
                          <a:schemeClr val="dk1"/>
                        </a:solidFill>
                        <a:latin typeface="MS PGothic"/>
                        <a:ea typeface="MS PGothic"/>
                        <a:cs typeface="MS PGothic"/>
                        <a:sym typeface="MS PGothic"/>
                      </a:endParaRPr>
                    </a:p>
                  </a:txBody>
                  <a:tcPr marL="0" marR="0" marT="0" marB="0" anchor="ctr">
                    <a:lnL w="9525" cap="flat" cmpd="sng">
                      <a:solidFill>
                        <a:srgbClr val="17100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tcPr>
                </a:tc>
                <a:extLst>
                  <a:ext uri="{0D108BD9-81ED-4DB2-BD59-A6C34878D82A}">
                    <a16:rowId xmlns:a16="http://schemas.microsoft.com/office/drawing/2014/main" val="10002"/>
                  </a:ext>
                </a:extLst>
              </a:tr>
              <a:tr h="94200">
                <a:tc>
                  <a:txBody>
                    <a:bodyPr/>
                    <a:lstStyle/>
                    <a:p>
                      <a:pPr marL="0" marR="0" lvl="0" indent="0" algn="ctr" rtl="0">
                        <a:lnSpc>
                          <a:spcPct val="100000"/>
                        </a:lnSpc>
                        <a:spcBef>
                          <a:spcPts val="0"/>
                        </a:spcBef>
                        <a:spcAft>
                          <a:spcPts val="0"/>
                        </a:spcAft>
                        <a:buClr>
                          <a:srgbClr val="171001"/>
                        </a:buClr>
                        <a:buSzPts val="500"/>
                        <a:buFont typeface="Arial"/>
                        <a:buNone/>
                      </a:pPr>
                      <a:r>
                        <a:rPr lang="ja-JP" sz="500" b="0" i="0" u="none" strike="noStrike" cap="none">
                          <a:solidFill>
                            <a:srgbClr val="171001"/>
                          </a:solidFill>
                          <a:latin typeface="MS PGothic"/>
                          <a:ea typeface="MS PGothic"/>
                          <a:cs typeface="MS PGothic"/>
                          <a:sym typeface="MS PGothic"/>
                        </a:rPr>
                        <a:t>ホルムアルデヒド対策</a:t>
                      </a:r>
                      <a:endParaRPr sz="500" b="0" i="0" u="none" strike="noStrike" cap="none">
                        <a:solidFill>
                          <a:schemeClr val="dk1"/>
                        </a:solidFill>
                        <a:latin typeface="MS PGothic"/>
                        <a:ea typeface="MS PGothic"/>
                        <a:cs typeface="MS PGothic"/>
                        <a:sym typeface="MS PGothic"/>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171001"/>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solidFill>
                      <a:srgbClr val="EAE4D6"/>
                    </a:solidFill>
                  </a:tcPr>
                </a:tc>
                <a:tc>
                  <a:txBody>
                    <a:bodyPr/>
                    <a:lstStyle/>
                    <a:p>
                      <a:pPr marL="0" marR="0" lvl="0" indent="0" algn="ctr" rtl="0">
                        <a:lnSpc>
                          <a:spcPct val="100000"/>
                        </a:lnSpc>
                        <a:spcBef>
                          <a:spcPts val="0"/>
                        </a:spcBef>
                        <a:spcAft>
                          <a:spcPts val="0"/>
                        </a:spcAft>
                        <a:buClr>
                          <a:srgbClr val="171001"/>
                        </a:buClr>
                        <a:buSzPts val="500"/>
                        <a:buFont typeface="Arial"/>
                        <a:buNone/>
                      </a:pPr>
                      <a:r>
                        <a:rPr lang="en-US" altLang="ja-JP" sz="500" b="0" i="0" u="none" strike="noStrike" cap="none" dirty="0">
                          <a:solidFill>
                            <a:srgbClr val="171001"/>
                          </a:solidFill>
                          <a:latin typeface="MS PGothic"/>
                          <a:ea typeface="MS PGothic"/>
                          <a:cs typeface="MS PGothic"/>
                          <a:sym typeface="MS PGothic"/>
                        </a:rPr>
                        <a:t>F☆☆☆☆</a:t>
                      </a:r>
                      <a:endParaRPr sz="500" b="0" i="0" u="none" strike="noStrike" cap="none" dirty="0">
                        <a:solidFill>
                          <a:schemeClr val="dk1"/>
                        </a:solidFill>
                        <a:latin typeface="MS PGothic"/>
                        <a:ea typeface="MS PGothic"/>
                        <a:cs typeface="MS PGothic"/>
                        <a:sym typeface="MS PGothic"/>
                      </a:endParaRPr>
                    </a:p>
                  </a:txBody>
                  <a:tcPr marL="0" marR="0" marT="0" marB="0" anchor="ctr">
                    <a:lnL w="9525" cap="flat" cmpd="sng">
                      <a:solidFill>
                        <a:srgbClr val="17100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tcPr>
                </a:tc>
                <a:extLst>
                  <a:ext uri="{0D108BD9-81ED-4DB2-BD59-A6C34878D82A}">
                    <a16:rowId xmlns:a16="http://schemas.microsoft.com/office/drawing/2014/main" val="10003"/>
                  </a:ext>
                </a:extLst>
              </a:tr>
              <a:tr h="94200">
                <a:tc>
                  <a:txBody>
                    <a:bodyPr/>
                    <a:lstStyle/>
                    <a:p>
                      <a:pPr marL="0" marR="0" lvl="0" indent="0" algn="ctr" rtl="0">
                        <a:lnSpc>
                          <a:spcPct val="100000"/>
                        </a:lnSpc>
                        <a:spcBef>
                          <a:spcPts val="0"/>
                        </a:spcBef>
                        <a:spcAft>
                          <a:spcPts val="0"/>
                        </a:spcAft>
                        <a:buClr>
                          <a:srgbClr val="171001"/>
                        </a:buClr>
                        <a:buSzPts val="500"/>
                        <a:buFont typeface="Arial"/>
                        <a:buNone/>
                      </a:pPr>
                      <a:r>
                        <a:rPr lang="ja-JP" sz="500" b="0" i="0" u="none" strike="noStrike" cap="none">
                          <a:solidFill>
                            <a:srgbClr val="171001"/>
                          </a:solidFill>
                          <a:latin typeface="MS PGothic"/>
                          <a:ea typeface="MS PGothic"/>
                          <a:cs typeface="MS PGothic"/>
                          <a:sym typeface="MS PGothic"/>
                        </a:rPr>
                        <a:t>工　法</a:t>
                      </a:r>
                      <a:endParaRPr sz="500" b="0" i="0" u="none" strike="noStrike" cap="none">
                        <a:solidFill>
                          <a:schemeClr val="dk1"/>
                        </a:solidFill>
                        <a:latin typeface="MS PGothic"/>
                        <a:ea typeface="MS PGothic"/>
                        <a:cs typeface="MS PGothic"/>
                        <a:sym typeface="MS PGothic"/>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171001"/>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solidFill>
                      <a:srgbClr val="EAE4D6"/>
                    </a:solidFill>
                  </a:tcPr>
                </a:tc>
                <a:tc>
                  <a:txBody>
                    <a:bodyPr/>
                    <a:lstStyle/>
                    <a:p>
                      <a:pPr marL="0" marR="0" lvl="0" indent="0" algn="ctr" rtl="0">
                        <a:lnSpc>
                          <a:spcPct val="100000"/>
                        </a:lnSpc>
                        <a:spcBef>
                          <a:spcPts val="0"/>
                        </a:spcBef>
                        <a:spcAft>
                          <a:spcPts val="0"/>
                        </a:spcAft>
                        <a:buClr>
                          <a:srgbClr val="171001"/>
                        </a:buClr>
                        <a:buSzPts val="500"/>
                        <a:buFont typeface="Arial"/>
                        <a:buNone/>
                      </a:pPr>
                      <a:r>
                        <a:rPr lang="ja-JP" altLang="en-US" sz="500" b="0" i="0" u="none" strike="noStrike" cap="none" dirty="0">
                          <a:solidFill>
                            <a:srgbClr val="171001"/>
                          </a:solidFill>
                          <a:latin typeface="MS PGothic"/>
                          <a:ea typeface="MS PGothic"/>
                          <a:cs typeface="MS PGothic"/>
                          <a:sym typeface="MS PGothic"/>
                        </a:rPr>
                        <a:t>木造戸建住宅捨て張り・マンション二重床</a:t>
                      </a:r>
                      <a:endParaRPr sz="500" b="0" i="0" u="none" strike="noStrike" cap="none" dirty="0">
                        <a:solidFill>
                          <a:schemeClr val="dk1"/>
                        </a:solidFill>
                        <a:latin typeface="MS PGothic"/>
                        <a:ea typeface="MS PGothic"/>
                        <a:cs typeface="MS PGothic"/>
                        <a:sym typeface="MS PGothic"/>
                      </a:endParaRPr>
                    </a:p>
                  </a:txBody>
                  <a:tcPr marL="0" marR="0" marT="0" marB="0" anchor="ctr">
                    <a:lnL w="9525" cap="flat" cmpd="sng">
                      <a:solidFill>
                        <a:srgbClr val="17100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02" name="Google Shape;102;p8"/>
          <p:cNvSpPr/>
          <p:nvPr/>
        </p:nvSpPr>
        <p:spPr>
          <a:xfrm>
            <a:off x="5224342" y="5963933"/>
            <a:ext cx="3845685"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0" i="0" u="none" strike="noStrike" cap="none">
                <a:solidFill>
                  <a:srgbClr val="000000"/>
                </a:solidFill>
                <a:latin typeface="Arial"/>
                <a:ea typeface="Arial"/>
                <a:cs typeface="Arial"/>
                <a:sym typeface="Arial"/>
              </a:rPr>
              <a:t>物の落下やキャスター付き家具などによるキズの深さを軽減し、</a:t>
            </a:r>
            <a:endParaRPr sz="1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ja-JP" sz="1000" b="0" i="0" u="none" strike="noStrike" cap="none">
                <a:solidFill>
                  <a:srgbClr val="000000"/>
                </a:solidFill>
                <a:latin typeface="Arial"/>
                <a:ea typeface="Arial"/>
                <a:cs typeface="Arial"/>
                <a:sym typeface="Arial"/>
              </a:rPr>
              <a:t>目立ちにくくします。車イスなどを利用されるお部屋にもおすすめです。</a:t>
            </a:r>
            <a:endParaRPr sz="1000" b="0" i="0" u="none" strike="noStrike" cap="none">
              <a:solidFill>
                <a:srgbClr val="000000"/>
              </a:solidFill>
              <a:latin typeface="Arial"/>
              <a:ea typeface="Arial"/>
              <a:cs typeface="Arial"/>
              <a:sym typeface="Arial"/>
            </a:endParaRPr>
          </a:p>
        </p:txBody>
      </p:sp>
      <p:sp>
        <p:nvSpPr>
          <p:cNvPr id="103" name="Google Shape;103;p8"/>
          <p:cNvSpPr/>
          <p:nvPr/>
        </p:nvSpPr>
        <p:spPr>
          <a:xfrm>
            <a:off x="5183255" y="6755929"/>
            <a:ext cx="3770845"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700" b="0" i="0" u="none" strike="noStrike" cap="none">
                <a:solidFill>
                  <a:srgbClr val="000000"/>
                </a:solidFill>
                <a:latin typeface="Arial"/>
                <a:ea typeface="Arial"/>
                <a:cs typeface="Arial"/>
                <a:sym typeface="Arial"/>
              </a:rPr>
              <a:t>※ 傷やへこみがつかないということではありません。過度の荷重にはご注意ください。 </a:t>
            </a:r>
            <a:endParaRPr/>
          </a:p>
          <a:p>
            <a:pPr marL="0" marR="0" lvl="0" indent="0" algn="l" rtl="0">
              <a:lnSpc>
                <a:spcPct val="100000"/>
              </a:lnSpc>
              <a:spcBef>
                <a:spcPts val="0"/>
              </a:spcBef>
              <a:spcAft>
                <a:spcPts val="0"/>
              </a:spcAft>
              <a:buNone/>
            </a:pPr>
            <a:r>
              <a:rPr lang="ja-JP" sz="700" b="0" i="0" u="none" strike="noStrike" cap="none">
                <a:solidFill>
                  <a:srgbClr val="000000"/>
                </a:solidFill>
                <a:latin typeface="Arial"/>
                <a:ea typeface="Arial"/>
                <a:cs typeface="Arial"/>
                <a:sym typeface="Arial"/>
              </a:rPr>
              <a:t>　　特に金属製や球形状のキャスターは表面を傷めやすいので、ご使用をお避けください。</a:t>
            </a:r>
            <a:endParaRPr sz="700" b="0" i="0" u="none" strike="noStrike" cap="none">
              <a:solidFill>
                <a:srgbClr val="000000"/>
              </a:solidFill>
              <a:latin typeface="Arial"/>
              <a:ea typeface="Arial"/>
              <a:cs typeface="Arial"/>
              <a:sym typeface="Arial"/>
            </a:endParaRPr>
          </a:p>
        </p:txBody>
      </p:sp>
      <p:grpSp>
        <p:nvGrpSpPr>
          <p:cNvPr id="104" name="Google Shape;104;p8"/>
          <p:cNvGrpSpPr/>
          <p:nvPr/>
        </p:nvGrpSpPr>
        <p:grpSpPr>
          <a:xfrm>
            <a:off x="8848425" y="5971630"/>
            <a:ext cx="954088" cy="167664"/>
            <a:chOff x="7288358" y="3635594"/>
            <a:chExt cx="611645" cy="141831"/>
          </a:xfrm>
        </p:grpSpPr>
        <p:sp>
          <p:nvSpPr>
            <p:cNvPr id="105" name="Google Shape;105;p8"/>
            <p:cNvSpPr/>
            <p:nvPr/>
          </p:nvSpPr>
          <p:spPr>
            <a:xfrm>
              <a:off x="7288358" y="3639628"/>
              <a:ext cx="611645" cy="128913"/>
            </a:xfrm>
            <a:prstGeom prst="rect">
              <a:avLst/>
            </a:prstGeom>
            <a:solidFill>
              <a:srgbClr val="96785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00" b="0" i="0" u="none" strike="noStrike" cap="none">
                <a:solidFill>
                  <a:schemeClr val="lt1"/>
                </a:solidFill>
                <a:latin typeface="Arial"/>
                <a:ea typeface="Arial"/>
                <a:cs typeface="Arial"/>
                <a:sym typeface="Arial"/>
              </a:endParaRPr>
            </a:p>
          </p:txBody>
        </p:sp>
        <p:sp>
          <p:nvSpPr>
            <p:cNvPr id="106" name="Google Shape;106;p8"/>
            <p:cNvSpPr/>
            <p:nvPr/>
          </p:nvSpPr>
          <p:spPr>
            <a:xfrm>
              <a:off x="7343503" y="3635594"/>
              <a:ext cx="508469" cy="141831"/>
            </a:xfrm>
            <a:prstGeom prst="rect">
              <a:avLst/>
            </a:prstGeom>
            <a:noFill/>
            <a:ln>
              <a:noFill/>
            </a:ln>
          </p:spPr>
          <p:txBody>
            <a:bodyPr spcFirstLastPara="1" wrap="square" lIns="59350" tIns="29675" rIns="59350" bIns="296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ja-JP" sz="700" b="1" i="0" u="none" strike="noStrike" cap="none">
                  <a:solidFill>
                    <a:schemeClr val="lt1"/>
                  </a:solidFill>
                  <a:latin typeface="MS PGothic"/>
                  <a:ea typeface="MS PGothic"/>
                  <a:cs typeface="MS PGothic"/>
                  <a:sym typeface="MS PGothic"/>
                </a:rPr>
                <a:t>へこみにも強い！</a:t>
              </a:r>
              <a:endParaRPr/>
            </a:p>
          </p:txBody>
        </p:sp>
      </p:grpSp>
      <p:sp>
        <p:nvSpPr>
          <p:cNvPr id="107" name="Google Shape;107;p8"/>
          <p:cNvSpPr/>
          <p:nvPr/>
        </p:nvSpPr>
        <p:spPr>
          <a:xfrm>
            <a:off x="130588" y="6090083"/>
            <a:ext cx="2051172"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500" b="0" i="0" u="none" strike="noStrike" cap="none" dirty="0">
                <a:solidFill>
                  <a:srgbClr val="000000"/>
                </a:solidFill>
                <a:latin typeface="Arial"/>
                <a:ea typeface="Arial"/>
                <a:cs typeface="Arial"/>
                <a:sym typeface="Arial"/>
              </a:rPr>
              <a:t>※ 当社指定の施工方法（接着剤と釘併用）で施工できることが前提となります。釘打ちや接着剤が塗布できない床暖房システムには使用しないでください。不具合の原因になります。施工時は、必ず各商品同梱の施工説明書に従い、施工してください。</a:t>
            </a:r>
            <a:endParaRPr sz="500" b="0" i="0" u="none" strike="noStrike" cap="none" dirty="0">
              <a:solidFill>
                <a:srgbClr val="000000"/>
              </a:solidFill>
              <a:latin typeface="Arial"/>
              <a:ea typeface="Arial"/>
              <a:cs typeface="Arial"/>
              <a:sym typeface="Arial"/>
            </a:endParaRPr>
          </a:p>
        </p:txBody>
      </p:sp>
      <p:sp>
        <p:nvSpPr>
          <p:cNvPr id="108" name="Google Shape;108;p8"/>
          <p:cNvSpPr/>
          <p:nvPr/>
        </p:nvSpPr>
        <p:spPr>
          <a:xfrm>
            <a:off x="156110" y="5666082"/>
            <a:ext cx="1938337" cy="415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600" b="1" i="0" u="none" strike="noStrike" cap="none" dirty="0">
                <a:solidFill>
                  <a:srgbClr val="000000"/>
                </a:solidFill>
                <a:latin typeface="Arial"/>
                <a:ea typeface="Arial"/>
                <a:cs typeface="Arial"/>
                <a:sym typeface="Arial"/>
              </a:rPr>
              <a:t>＜床暖房用仕上げ材対応パネルについて＞</a:t>
            </a:r>
            <a:endParaRPr sz="500" b="1"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ja-JP" sz="500" b="0" i="0" u="none" strike="noStrike" cap="none" dirty="0">
                <a:solidFill>
                  <a:srgbClr val="000000"/>
                </a:solidFill>
                <a:latin typeface="Arial"/>
                <a:ea typeface="Arial"/>
                <a:cs typeface="Arial"/>
                <a:sym typeface="Arial"/>
              </a:rPr>
              <a:t>下記以外の床暖房システムには利用できません。</a:t>
            </a:r>
            <a:endParaRPr sz="5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ja-JP" sz="500" b="0" i="0" u="none" strike="noStrike" cap="none" dirty="0">
                <a:solidFill>
                  <a:srgbClr val="000000"/>
                </a:solidFill>
                <a:latin typeface="Arial"/>
                <a:ea typeface="Arial"/>
                <a:cs typeface="Arial"/>
                <a:sym typeface="Arial"/>
              </a:rPr>
              <a:t>詳細は当社までご確認ください。</a:t>
            </a:r>
            <a:endParaRPr dirty="0"/>
          </a:p>
          <a:p>
            <a:pPr marL="0" marR="0" lvl="0" indent="0" algn="l" rtl="0">
              <a:lnSpc>
                <a:spcPct val="100000"/>
              </a:lnSpc>
              <a:spcBef>
                <a:spcPts val="0"/>
              </a:spcBef>
              <a:spcAft>
                <a:spcPts val="0"/>
              </a:spcAft>
              <a:buNone/>
            </a:pPr>
            <a:r>
              <a:rPr lang="ja-JP" sz="500" b="0" i="0" u="none" strike="noStrike" cap="none" dirty="0">
                <a:solidFill>
                  <a:srgbClr val="000000"/>
                </a:solidFill>
                <a:latin typeface="Arial"/>
                <a:ea typeface="Arial"/>
                <a:cs typeface="Arial"/>
                <a:sym typeface="Arial"/>
              </a:rPr>
              <a:t>・ガス会社指定小根太タイプ温水マット</a:t>
            </a:r>
            <a:endParaRPr dirty="0"/>
          </a:p>
        </p:txBody>
      </p:sp>
      <p:grpSp>
        <p:nvGrpSpPr>
          <p:cNvPr id="109" name="Google Shape;109;p8"/>
          <p:cNvGrpSpPr/>
          <p:nvPr/>
        </p:nvGrpSpPr>
        <p:grpSpPr>
          <a:xfrm>
            <a:off x="197117" y="6505821"/>
            <a:ext cx="2051172" cy="290002"/>
            <a:chOff x="2287696" y="6078831"/>
            <a:chExt cx="1856460" cy="289743"/>
          </a:xfrm>
        </p:grpSpPr>
        <p:sp>
          <p:nvSpPr>
            <p:cNvPr id="110" name="Google Shape;110;p8"/>
            <p:cNvSpPr/>
            <p:nvPr/>
          </p:nvSpPr>
          <p:spPr>
            <a:xfrm>
              <a:off x="2287696" y="6078831"/>
              <a:ext cx="1856460" cy="289743"/>
            </a:xfrm>
            <a:custGeom>
              <a:avLst/>
              <a:gdLst/>
              <a:ahLst/>
              <a:cxnLst/>
              <a:rect l="l" t="t" r="r" b="b"/>
              <a:pathLst>
                <a:path w="432435" h="432435" extrusionOk="0">
                  <a:moveTo>
                    <a:pt x="0" y="431990"/>
                  </a:moveTo>
                  <a:lnTo>
                    <a:pt x="432015" y="431990"/>
                  </a:lnTo>
                  <a:lnTo>
                    <a:pt x="432015" y="0"/>
                  </a:lnTo>
                  <a:lnTo>
                    <a:pt x="0" y="0"/>
                  </a:lnTo>
                  <a:lnTo>
                    <a:pt x="0" y="431990"/>
                  </a:lnTo>
                  <a:close/>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 name="Google Shape;111;p8"/>
            <p:cNvSpPr txBox="1"/>
            <p:nvPr/>
          </p:nvSpPr>
          <p:spPr>
            <a:xfrm>
              <a:off x="2330902" y="6107553"/>
              <a:ext cx="1805729" cy="230626"/>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ja-JP" sz="500" b="0" i="0" u="none" strike="noStrike" cap="none">
                  <a:solidFill>
                    <a:srgbClr val="FF0000"/>
                  </a:solidFill>
                  <a:latin typeface="Calibri"/>
                  <a:ea typeface="Calibri"/>
                  <a:cs typeface="Calibri"/>
                  <a:sym typeface="Calibri"/>
                </a:rPr>
                <a:t>基材に合板を使用しているため、結露や漏水・水こぼし・床下からの湿気により表面のフクレ、基材のはがれや腐れ・突き上げが生じる場合があります。水に濡れた場合はすぐに拭き取ってください。</a:t>
              </a:r>
              <a:endParaRPr sz="500" b="0" i="0" u="none" strike="noStrike" cap="none">
                <a:solidFill>
                  <a:srgbClr val="FF0000"/>
                </a:solidFill>
                <a:latin typeface="Arial"/>
                <a:ea typeface="Arial"/>
                <a:cs typeface="Arial"/>
                <a:sym typeface="Arial"/>
              </a:endParaRPr>
            </a:p>
          </p:txBody>
        </p:sp>
      </p:grpSp>
      <p:grpSp>
        <p:nvGrpSpPr>
          <p:cNvPr id="112" name="Google Shape;112;p8"/>
          <p:cNvGrpSpPr/>
          <p:nvPr/>
        </p:nvGrpSpPr>
        <p:grpSpPr>
          <a:xfrm>
            <a:off x="751369" y="4450034"/>
            <a:ext cx="4227123" cy="227806"/>
            <a:chOff x="622929" y="4391068"/>
            <a:chExt cx="4226502" cy="228516"/>
          </a:xfrm>
        </p:grpSpPr>
        <p:sp>
          <p:nvSpPr>
            <p:cNvPr id="113" name="Google Shape;113;p8"/>
            <p:cNvSpPr/>
            <p:nvPr/>
          </p:nvSpPr>
          <p:spPr>
            <a:xfrm>
              <a:off x="2343800" y="4477981"/>
              <a:ext cx="2505631" cy="141603"/>
            </a:xfrm>
            <a:custGeom>
              <a:avLst/>
              <a:gdLst/>
              <a:ahLst/>
              <a:cxnLst/>
              <a:rect l="l" t="t" r="r" b="b"/>
              <a:pathLst>
                <a:path w="8280400" h="141603" extrusionOk="0">
                  <a:moveTo>
                    <a:pt x="0" y="0"/>
                  </a:moveTo>
                  <a:lnTo>
                    <a:pt x="8280006" y="0"/>
                  </a:lnTo>
                </a:path>
              </a:pathLst>
            </a:custGeom>
            <a:noFill/>
            <a:ln w="12700" cap="flat" cmpd="sng">
              <a:solidFill>
                <a:schemeClr val="dk1"/>
              </a:solidFill>
              <a:prstDash val="dot"/>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14" name="Google Shape;114;p8"/>
            <p:cNvGrpSpPr/>
            <p:nvPr/>
          </p:nvGrpSpPr>
          <p:grpSpPr>
            <a:xfrm>
              <a:off x="622929" y="4391068"/>
              <a:ext cx="1965663" cy="156513"/>
              <a:chOff x="2130646" y="5403499"/>
              <a:chExt cx="1965663" cy="156513"/>
            </a:xfrm>
          </p:grpSpPr>
          <p:sp>
            <p:nvSpPr>
              <p:cNvPr id="115" name="Google Shape;115;p8"/>
              <p:cNvSpPr/>
              <p:nvPr/>
            </p:nvSpPr>
            <p:spPr>
              <a:xfrm>
                <a:off x="2130646" y="5407262"/>
                <a:ext cx="878797" cy="152750"/>
              </a:xfrm>
              <a:prstGeom prst="rect">
                <a:avLst/>
              </a:prstGeom>
              <a:noFill/>
              <a:ln>
                <a:noFill/>
              </a:ln>
            </p:spPr>
            <p:txBody>
              <a:bodyPr spcFirstLastPara="1" wrap="square" lIns="59350" tIns="29675" rIns="59350" bIns="29675" anchor="t" anchorCtr="0">
                <a:spAutoFit/>
              </a:bodyPr>
              <a:lstStyle/>
              <a:p>
                <a:pPr marL="0" marR="0" lvl="0" indent="0" algn="ctr" rtl="0">
                  <a:lnSpc>
                    <a:spcPct val="100000"/>
                  </a:lnSpc>
                  <a:spcBef>
                    <a:spcPts val="0"/>
                  </a:spcBef>
                  <a:spcAft>
                    <a:spcPts val="0"/>
                  </a:spcAft>
                  <a:buClr>
                    <a:srgbClr val="000000"/>
                  </a:buClr>
                  <a:buSzPts val="600"/>
                  <a:buFont typeface="Arial"/>
                  <a:buNone/>
                </a:pPr>
                <a:r>
                  <a:rPr lang="ja-JP" sz="600" b="1" i="0" u="none" strike="noStrike" cap="none">
                    <a:solidFill>
                      <a:schemeClr val="dk1"/>
                    </a:solidFill>
                    <a:latin typeface="MS PGothic"/>
                    <a:ea typeface="MS PGothic"/>
                    <a:cs typeface="MS PGothic"/>
                    <a:sym typeface="MS PGothic"/>
                  </a:rPr>
                  <a:t>捨て張り工法</a:t>
                </a:r>
                <a:endParaRPr/>
              </a:p>
            </p:txBody>
          </p:sp>
          <p:sp>
            <p:nvSpPr>
              <p:cNvPr id="116" name="Google Shape;116;p8"/>
              <p:cNvSpPr/>
              <p:nvPr/>
            </p:nvSpPr>
            <p:spPr>
              <a:xfrm>
                <a:off x="3158384" y="5403499"/>
                <a:ext cx="937925" cy="152750"/>
              </a:xfrm>
              <a:prstGeom prst="rect">
                <a:avLst/>
              </a:prstGeom>
              <a:noFill/>
              <a:ln>
                <a:noFill/>
              </a:ln>
            </p:spPr>
            <p:txBody>
              <a:bodyPr spcFirstLastPara="1" wrap="square" lIns="59350" tIns="29675" rIns="59350" bIns="29675" anchor="t" anchorCtr="0">
                <a:spAutoFit/>
              </a:bodyPr>
              <a:lstStyle/>
              <a:p>
                <a:pPr marL="0" marR="0" lvl="0" indent="0" algn="ctr" rtl="0">
                  <a:lnSpc>
                    <a:spcPct val="100000"/>
                  </a:lnSpc>
                  <a:spcBef>
                    <a:spcPts val="0"/>
                  </a:spcBef>
                  <a:spcAft>
                    <a:spcPts val="0"/>
                  </a:spcAft>
                  <a:buClr>
                    <a:srgbClr val="000000"/>
                  </a:buClr>
                  <a:buSzPts val="600"/>
                  <a:buFont typeface="Arial"/>
                  <a:buNone/>
                </a:pPr>
                <a:r>
                  <a:rPr lang="ja-JP" sz="600" b="1" i="0" u="none" strike="noStrike" cap="none">
                    <a:solidFill>
                      <a:schemeClr val="dk1"/>
                    </a:solidFill>
                    <a:latin typeface="MS PGothic"/>
                    <a:ea typeface="MS PGothic"/>
                    <a:cs typeface="MS PGothic"/>
                    <a:sym typeface="MS PGothic"/>
                  </a:rPr>
                  <a:t>二重床工法</a:t>
                </a:r>
                <a:endParaRPr/>
              </a:p>
            </p:txBody>
          </p:sp>
        </p:grpSp>
      </p:grpSp>
      <p:sp>
        <p:nvSpPr>
          <p:cNvPr id="117" name="Google Shape;117;p8"/>
          <p:cNvSpPr/>
          <p:nvPr/>
        </p:nvSpPr>
        <p:spPr>
          <a:xfrm>
            <a:off x="7655519" y="2896474"/>
            <a:ext cx="3203506" cy="18466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Calibri"/>
                <a:ea typeface="Calibri"/>
                <a:cs typeface="Calibri"/>
                <a:sym typeface="Calibri"/>
              </a:rPr>
              <a:t>※ TY-02Sには、しっかりFoot feelを表現する樹種がないため、設定はありません。</a:t>
            </a:r>
            <a:endParaRPr sz="600" b="0" i="0" u="none" strike="noStrike" cap="none">
              <a:solidFill>
                <a:schemeClr val="dk1"/>
              </a:solidFill>
              <a:latin typeface="Calibri"/>
              <a:ea typeface="Calibri"/>
              <a:cs typeface="Calibri"/>
              <a:sym typeface="Calibri"/>
            </a:endParaRPr>
          </a:p>
        </p:txBody>
      </p:sp>
      <p:pic>
        <p:nvPicPr>
          <p:cNvPr id="118" name="Google Shape;118;p8"/>
          <p:cNvPicPr preferRelativeResize="0"/>
          <p:nvPr/>
        </p:nvPicPr>
        <p:blipFill rotWithShape="1">
          <a:blip r:embed="rId5">
            <a:alphaModFix/>
          </a:blip>
          <a:srcRect t="1057"/>
          <a:stretch/>
        </p:blipFill>
        <p:spPr>
          <a:xfrm>
            <a:off x="8475168" y="4889640"/>
            <a:ext cx="1016601" cy="1057358"/>
          </a:xfrm>
          <a:prstGeom prst="rect">
            <a:avLst/>
          </a:prstGeom>
          <a:noFill/>
          <a:ln>
            <a:noFill/>
          </a:ln>
        </p:spPr>
      </p:pic>
      <p:pic>
        <p:nvPicPr>
          <p:cNvPr id="119" name="Google Shape;119;p8"/>
          <p:cNvPicPr preferRelativeResize="0"/>
          <p:nvPr/>
        </p:nvPicPr>
        <p:blipFill rotWithShape="1">
          <a:blip r:embed="rId6">
            <a:alphaModFix/>
          </a:blip>
          <a:srcRect b="25463"/>
          <a:stretch/>
        </p:blipFill>
        <p:spPr>
          <a:xfrm>
            <a:off x="9033801" y="6148698"/>
            <a:ext cx="1022892" cy="969111"/>
          </a:xfrm>
          <a:prstGeom prst="rect">
            <a:avLst/>
          </a:prstGeom>
          <a:noFill/>
          <a:ln>
            <a:noFill/>
          </a:ln>
        </p:spPr>
      </p:pic>
      <p:grpSp>
        <p:nvGrpSpPr>
          <p:cNvPr id="120" name="Google Shape;120;p8"/>
          <p:cNvGrpSpPr/>
          <p:nvPr/>
        </p:nvGrpSpPr>
        <p:grpSpPr>
          <a:xfrm>
            <a:off x="5304499" y="3101852"/>
            <a:ext cx="5182891" cy="910922"/>
            <a:chOff x="4275644" y="3337355"/>
            <a:chExt cx="5183860" cy="912206"/>
          </a:xfrm>
        </p:grpSpPr>
        <p:sp>
          <p:nvSpPr>
            <p:cNvPr id="121" name="Google Shape;121;p8"/>
            <p:cNvSpPr/>
            <p:nvPr/>
          </p:nvSpPr>
          <p:spPr>
            <a:xfrm>
              <a:off x="5180232" y="3941350"/>
              <a:ext cx="4279272" cy="3082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700" b="0" i="0" u="none" strike="noStrike" cap="none">
                  <a:solidFill>
                    <a:srgbClr val="000000"/>
                  </a:solidFill>
                  <a:latin typeface="Arial"/>
                  <a:ea typeface="Arial"/>
                  <a:cs typeface="Arial"/>
                  <a:sym typeface="Arial"/>
                </a:rPr>
                <a:t>※ 色名称の「F」はフットフィール仕上げを意味します。</a:t>
              </a:r>
              <a:endParaRPr/>
            </a:p>
            <a:p>
              <a:pPr marL="0" marR="0" lvl="0" indent="0" algn="l" rtl="0">
                <a:lnSpc>
                  <a:spcPct val="100000"/>
                </a:lnSpc>
                <a:spcBef>
                  <a:spcPts val="0"/>
                </a:spcBef>
                <a:spcAft>
                  <a:spcPts val="0"/>
                </a:spcAft>
                <a:buNone/>
              </a:pPr>
              <a:r>
                <a:rPr lang="ja-JP" sz="700" b="0" i="0" u="none" strike="noStrike" cap="none">
                  <a:solidFill>
                    <a:srgbClr val="000000"/>
                  </a:solidFill>
                  <a:latin typeface="Arial"/>
                  <a:ea typeface="Arial"/>
                  <a:cs typeface="Arial"/>
                  <a:sym typeface="Arial"/>
                </a:rPr>
                <a:t>※ Foot feelのタイプは天然木の木肌を表現しているため、色により仕様タイプが限定されます。</a:t>
              </a:r>
              <a:endParaRPr sz="700" b="0" i="0" u="none" strike="noStrike" cap="none">
                <a:solidFill>
                  <a:srgbClr val="000000"/>
                </a:solidFill>
                <a:latin typeface="Arial"/>
                <a:ea typeface="Arial"/>
                <a:cs typeface="Arial"/>
                <a:sym typeface="Arial"/>
              </a:endParaRPr>
            </a:p>
          </p:txBody>
        </p:sp>
        <p:grpSp>
          <p:nvGrpSpPr>
            <p:cNvPr id="122" name="Google Shape;122;p8"/>
            <p:cNvGrpSpPr/>
            <p:nvPr/>
          </p:nvGrpSpPr>
          <p:grpSpPr>
            <a:xfrm>
              <a:off x="4275644" y="3340283"/>
              <a:ext cx="1177616" cy="705298"/>
              <a:chOff x="4292214" y="3497748"/>
              <a:chExt cx="769363" cy="460787"/>
            </a:xfrm>
          </p:grpSpPr>
          <p:sp>
            <p:nvSpPr>
              <p:cNvPr id="123" name="Google Shape;123;p8"/>
              <p:cNvSpPr/>
              <p:nvPr/>
            </p:nvSpPr>
            <p:spPr>
              <a:xfrm>
                <a:off x="4292214" y="3738094"/>
                <a:ext cx="769363" cy="220441"/>
              </a:xfrm>
              <a:prstGeom prst="rect">
                <a:avLst/>
              </a:prstGeom>
              <a:noFill/>
              <a:ln>
                <a:noFill/>
              </a:ln>
            </p:spPr>
            <p:txBody>
              <a:bodyPr spcFirstLastPara="1" wrap="square" lIns="59350" tIns="29675" rIns="59350" bIns="29675" anchor="t" anchorCtr="0">
                <a:spAutoFit/>
              </a:bodyPr>
              <a:lstStyle/>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WW/クリエアイボリーF</a:t>
                </a:r>
                <a:endParaRPr sz="600" b="0" i="0" u="none" strike="noStrike" cap="none">
                  <a:solidFill>
                    <a:schemeClr val="dk1"/>
                  </a:solidFill>
                  <a:latin typeface="MS PGothic"/>
                  <a:ea typeface="MS PGothic"/>
                  <a:cs typeface="MS PGothic"/>
                  <a:sym typeface="MS PGothic"/>
                </a:endParaRPr>
              </a:p>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     /クリエホワイトF</a:t>
                </a:r>
                <a:endParaRPr/>
              </a:p>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（ほんのり Foot feel）</a:t>
                </a:r>
                <a:endParaRPr sz="600" b="0" i="0" u="none" strike="noStrike" cap="none">
                  <a:solidFill>
                    <a:schemeClr val="dk1"/>
                  </a:solidFill>
                  <a:latin typeface="MS PGothic"/>
                  <a:ea typeface="MS PGothic"/>
                  <a:cs typeface="MS PGothic"/>
                  <a:sym typeface="MS PGothic"/>
                </a:endParaRPr>
              </a:p>
            </p:txBody>
          </p:sp>
          <p:pic>
            <p:nvPicPr>
              <p:cNvPr id="124" name="Google Shape;124;p8"/>
              <p:cNvPicPr preferRelativeResize="0"/>
              <p:nvPr/>
            </p:nvPicPr>
            <p:blipFill rotWithShape="1">
              <a:blip r:embed="rId7">
                <a:alphaModFix/>
              </a:blip>
              <a:srcRect/>
              <a:stretch/>
            </p:blipFill>
            <p:spPr>
              <a:xfrm>
                <a:off x="4327786" y="3497748"/>
                <a:ext cx="653943" cy="245349"/>
              </a:xfrm>
              <a:prstGeom prst="rect">
                <a:avLst/>
              </a:prstGeom>
              <a:noFill/>
              <a:ln>
                <a:noFill/>
              </a:ln>
            </p:spPr>
          </p:pic>
        </p:grpSp>
        <p:grpSp>
          <p:nvGrpSpPr>
            <p:cNvPr id="125" name="Google Shape;125;p8"/>
            <p:cNvGrpSpPr/>
            <p:nvPr/>
          </p:nvGrpSpPr>
          <p:grpSpPr>
            <a:xfrm>
              <a:off x="5341830" y="3341191"/>
              <a:ext cx="1006291" cy="708427"/>
              <a:chOff x="5023561" y="3498659"/>
              <a:chExt cx="657432" cy="462831"/>
            </a:xfrm>
          </p:grpSpPr>
          <p:sp>
            <p:nvSpPr>
              <p:cNvPr id="126" name="Google Shape;126;p8"/>
              <p:cNvSpPr/>
              <p:nvPr/>
            </p:nvSpPr>
            <p:spPr>
              <a:xfrm>
                <a:off x="5023561" y="3741049"/>
                <a:ext cx="491043" cy="220441"/>
              </a:xfrm>
              <a:prstGeom prst="rect">
                <a:avLst/>
              </a:prstGeom>
              <a:noFill/>
              <a:ln>
                <a:noFill/>
              </a:ln>
            </p:spPr>
            <p:txBody>
              <a:bodyPr spcFirstLastPara="1" wrap="square" lIns="59350" tIns="29675" rIns="59350" bIns="29675" anchor="t" anchorCtr="0">
                <a:spAutoFit/>
              </a:bodyPr>
              <a:lstStyle/>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PP/クリエペールF</a:t>
                </a:r>
                <a:endParaRPr sz="600" b="0" i="0" u="none" strike="noStrike" cap="none">
                  <a:solidFill>
                    <a:schemeClr val="dk1"/>
                  </a:solidFill>
                  <a:latin typeface="MS PGothic"/>
                  <a:ea typeface="MS PGothic"/>
                  <a:cs typeface="MS PGothic"/>
                  <a:sym typeface="MS PGothic"/>
                </a:endParaRPr>
              </a:p>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（さらっと Foot feel）</a:t>
                </a:r>
                <a:endParaRPr sz="600" b="0" i="0" u="none" strike="noStrike" cap="none">
                  <a:solidFill>
                    <a:schemeClr val="dk1"/>
                  </a:solidFill>
                  <a:latin typeface="MS PGothic"/>
                  <a:ea typeface="MS PGothic"/>
                  <a:cs typeface="MS PGothic"/>
                  <a:sym typeface="MS PGothic"/>
                </a:endParaRPr>
              </a:p>
              <a:p>
                <a:pPr marL="0" marR="0" lvl="0" indent="0" algn="l" rtl="0">
                  <a:lnSpc>
                    <a:spcPct val="100000"/>
                  </a:lnSpc>
                  <a:spcBef>
                    <a:spcPts val="0"/>
                  </a:spcBef>
                  <a:spcAft>
                    <a:spcPts val="0"/>
                  </a:spcAft>
                  <a:buClr>
                    <a:srgbClr val="000000"/>
                  </a:buClr>
                  <a:buSzPts val="600"/>
                  <a:buFont typeface="Arial"/>
                  <a:buNone/>
                </a:pPr>
                <a:endParaRPr sz="600" b="0" i="0" u="none" strike="noStrike" cap="none">
                  <a:solidFill>
                    <a:schemeClr val="dk1"/>
                  </a:solidFill>
                  <a:latin typeface="MS PGothic"/>
                  <a:ea typeface="MS PGothic"/>
                  <a:cs typeface="MS PGothic"/>
                  <a:sym typeface="MS PGothic"/>
                </a:endParaRPr>
              </a:p>
            </p:txBody>
          </p:sp>
          <p:pic>
            <p:nvPicPr>
              <p:cNvPr id="127" name="Google Shape;127;p8"/>
              <p:cNvPicPr preferRelativeResize="0"/>
              <p:nvPr/>
            </p:nvPicPr>
            <p:blipFill rotWithShape="1">
              <a:blip r:embed="rId8">
                <a:alphaModFix/>
              </a:blip>
              <a:srcRect/>
              <a:stretch/>
            </p:blipFill>
            <p:spPr>
              <a:xfrm>
                <a:off x="5027052" y="3498659"/>
                <a:ext cx="653941" cy="245349"/>
              </a:xfrm>
              <a:prstGeom prst="rect">
                <a:avLst/>
              </a:prstGeom>
              <a:noFill/>
              <a:ln>
                <a:noFill/>
              </a:ln>
            </p:spPr>
          </p:pic>
        </p:grpSp>
        <p:grpSp>
          <p:nvGrpSpPr>
            <p:cNvPr id="128" name="Google Shape;128;p8"/>
            <p:cNvGrpSpPr/>
            <p:nvPr/>
          </p:nvGrpSpPr>
          <p:grpSpPr>
            <a:xfrm>
              <a:off x="6350956" y="3337424"/>
              <a:ext cx="1015954" cy="620221"/>
              <a:chOff x="5725223" y="3495271"/>
              <a:chExt cx="663746" cy="405204"/>
            </a:xfrm>
          </p:grpSpPr>
          <p:sp>
            <p:nvSpPr>
              <p:cNvPr id="129" name="Google Shape;129;p8"/>
              <p:cNvSpPr/>
              <p:nvPr/>
            </p:nvSpPr>
            <p:spPr>
              <a:xfrm>
                <a:off x="5725223" y="3740442"/>
                <a:ext cx="650760" cy="160033"/>
              </a:xfrm>
              <a:prstGeom prst="rect">
                <a:avLst/>
              </a:prstGeom>
              <a:noFill/>
              <a:ln>
                <a:noFill/>
              </a:ln>
            </p:spPr>
            <p:txBody>
              <a:bodyPr spcFirstLastPara="1" wrap="square" lIns="59350" tIns="29675" rIns="59350" bIns="29675" anchor="t" anchorCtr="0">
                <a:spAutoFit/>
              </a:bodyPr>
              <a:lstStyle/>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LL/クリエラスクF</a:t>
                </a:r>
                <a:endParaRPr sz="600" b="0" i="0" u="none" strike="noStrike" cap="none">
                  <a:solidFill>
                    <a:schemeClr val="dk1"/>
                  </a:solidFill>
                  <a:latin typeface="MS PGothic"/>
                  <a:ea typeface="MS PGothic"/>
                  <a:cs typeface="MS PGothic"/>
                  <a:sym typeface="MS PGothic"/>
                </a:endParaRPr>
              </a:p>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（さらっと Foot feel）</a:t>
                </a:r>
                <a:endParaRPr sz="600" b="0" i="0" u="none" strike="noStrike" cap="none">
                  <a:solidFill>
                    <a:schemeClr val="dk1"/>
                  </a:solidFill>
                  <a:latin typeface="MS PGothic"/>
                  <a:ea typeface="MS PGothic"/>
                  <a:cs typeface="MS PGothic"/>
                  <a:sym typeface="MS PGothic"/>
                </a:endParaRPr>
              </a:p>
            </p:txBody>
          </p:sp>
          <p:pic>
            <p:nvPicPr>
              <p:cNvPr id="130" name="Google Shape;130;p8"/>
              <p:cNvPicPr preferRelativeResize="0"/>
              <p:nvPr/>
            </p:nvPicPr>
            <p:blipFill rotWithShape="1">
              <a:blip r:embed="rId9">
                <a:alphaModFix/>
              </a:blip>
              <a:srcRect/>
              <a:stretch/>
            </p:blipFill>
            <p:spPr>
              <a:xfrm>
                <a:off x="5733909" y="3495271"/>
                <a:ext cx="655060" cy="248530"/>
              </a:xfrm>
              <a:prstGeom prst="rect">
                <a:avLst/>
              </a:prstGeom>
              <a:noFill/>
              <a:ln>
                <a:noFill/>
              </a:ln>
            </p:spPr>
          </p:pic>
        </p:grpSp>
        <p:grpSp>
          <p:nvGrpSpPr>
            <p:cNvPr id="131" name="Google Shape;131;p8"/>
            <p:cNvGrpSpPr/>
            <p:nvPr/>
          </p:nvGrpSpPr>
          <p:grpSpPr>
            <a:xfrm>
              <a:off x="7383048" y="3337660"/>
              <a:ext cx="1011071" cy="616392"/>
              <a:chOff x="6492355" y="3492213"/>
              <a:chExt cx="660555" cy="402702"/>
            </a:xfrm>
          </p:grpSpPr>
          <p:sp>
            <p:nvSpPr>
              <p:cNvPr id="132" name="Google Shape;132;p8"/>
              <p:cNvSpPr/>
              <p:nvPr/>
            </p:nvSpPr>
            <p:spPr>
              <a:xfrm>
                <a:off x="6493891" y="3734882"/>
                <a:ext cx="518277" cy="160033"/>
              </a:xfrm>
              <a:prstGeom prst="rect">
                <a:avLst/>
              </a:prstGeom>
              <a:noFill/>
              <a:ln>
                <a:noFill/>
              </a:ln>
            </p:spPr>
            <p:txBody>
              <a:bodyPr spcFirstLastPara="1" wrap="square" lIns="59350" tIns="29675" rIns="59350" bIns="29675" anchor="t" anchorCtr="0">
                <a:spAutoFit/>
              </a:bodyPr>
              <a:lstStyle/>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MM/クリエモカ F</a:t>
                </a:r>
                <a:endParaRPr sz="600" b="0" i="0" u="none" strike="noStrike" cap="none">
                  <a:solidFill>
                    <a:schemeClr val="dk1"/>
                  </a:solidFill>
                  <a:latin typeface="MS PGothic"/>
                  <a:ea typeface="MS PGothic"/>
                  <a:cs typeface="MS PGothic"/>
                  <a:sym typeface="MS PGothic"/>
                </a:endParaRPr>
              </a:p>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（ほんのり Foot feel）</a:t>
                </a:r>
                <a:endParaRPr sz="600" b="0" i="0" u="none" strike="noStrike" cap="none">
                  <a:solidFill>
                    <a:schemeClr val="dk1"/>
                  </a:solidFill>
                  <a:latin typeface="MS PGothic"/>
                  <a:ea typeface="MS PGothic"/>
                  <a:cs typeface="MS PGothic"/>
                  <a:sym typeface="MS PGothic"/>
                </a:endParaRPr>
              </a:p>
            </p:txBody>
          </p:sp>
          <p:pic>
            <p:nvPicPr>
              <p:cNvPr id="133" name="Google Shape;133;p8"/>
              <p:cNvPicPr preferRelativeResize="0"/>
              <p:nvPr/>
            </p:nvPicPr>
            <p:blipFill rotWithShape="1">
              <a:blip r:embed="rId10">
                <a:alphaModFix/>
              </a:blip>
              <a:srcRect/>
              <a:stretch/>
            </p:blipFill>
            <p:spPr>
              <a:xfrm>
                <a:off x="6492355" y="3492213"/>
                <a:ext cx="660555" cy="247831"/>
              </a:xfrm>
              <a:prstGeom prst="rect">
                <a:avLst/>
              </a:prstGeom>
              <a:noFill/>
              <a:ln>
                <a:noFill/>
              </a:ln>
            </p:spPr>
          </p:pic>
        </p:grpSp>
        <p:grpSp>
          <p:nvGrpSpPr>
            <p:cNvPr id="134" name="Google Shape;134;p8"/>
            <p:cNvGrpSpPr/>
            <p:nvPr/>
          </p:nvGrpSpPr>
          <p:grpSpPr>
            <a:xfrm>
              <a:off x="8410248" y="3337355"/>
              <a:ext cx="1004873" cy="611960"/>
              <a:chOff x="7483852" y="3493788"/>
              <a:chExt cx="656506" cy="399807"/>
            </a:xfrm>
          </p:grpSpPr>
          <p:sp>
            <p:nvSpPr>
              <p:cNvPr id="135" name="Google Shape;135;p8"/>
              <p:cNvSpPr/>
              <p:nvPr/>
            </p:nvSpPr>
            <p:spPr>
              <a:xfrm>
                <a:off x="7483852" y="3733562"/>
                <a:ext cx="638151" cy="160033"/>
              </a:xfrm>
              <a:prstGeom prst="rect">
                <a:avLst/>
              </a:prstGeom>
              <a:noFill/>
              <a:ln>
                <a:noFill/>
              </a:ln>
            </p:spPr>
            <p:txBody>
              <a:bodyPr spcFirstLastPara="1" wrap="square" lIns="59350" tIns="29675" rIns="59350" bIns="29675" anchor="t" anchorCtr="0">
                <a:spAutoFit/>
              </a:bodyPr>
              <a:lstStyle/>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DD/クリエダークF</a:t>
                </a:r>
                <a:endParaRPr sz="600" b="0" i="0" u="none" strike="noStrike" cap="none">
                  <a:solidFill>
                    <a:schemeClr val="dk1"/>
                  </a:solidFill>
                  <a:latin typeface="MS PGothic"/>
                  <a:ea typeface="MS PGothic"/>
                  <a:cs typeface="MS PGothic"/>
                  <a:sym typeface="MS PGothic"/>
                </a:endParaRPr>
              </a:p>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MS PGothic"/>
                    <a:ea typeface="MS PGothic"/>
                    <a:cs typeface="MS PGothic"/>
                    <a:sym typeface="MS PGothic"/>
                  </a:rPr>
                  <a:t>（ほんのり Foot feel）</a:t>
                </a:r>
                <a:r>
                  <a:rPr lang="ja-JP" sz="600" b="0" i="0" u="none" strike="noStrike" cap="none">
                    <a:solidFill>
                      <a:srgbClr val="171000"/>
                    </a:solidFill>
                    <a:latin typeface="MS PGothic"/>
                    <a:ea typeface="MS PGothic"/>
                    <a:cs typeface="MS PGothic"/>
                    <a:sym typeface="MS PGothic"/>
                  </a:rPr>
                  <a:t> </a:t>
                </a:r>
                <a:endParaRPr sz="600" b="0" i="0" u="none" strike="noStrike" cap="none">
                  <a:solidFill>
                    <a:schemeClr val="dk1"/>
                  </a:solidFill>
                  <a:latin typeface="MS PGothic"/>
                  <a:ea typeface="MS PGothic"/>
                  <a:cs typeface="MS PGothic"/>
                  <a:sym typeface="MS PGothic"/>
                </a:endParaRPr>
              </a:p>
            </p:txBody>
          </p:sp>
          <p:pic>
            <p:nvPicPr>
              <p:cNvPr id="136" name="Google Shape;136;p8"/>
              <p:cNvPicPr preferRelativeResize="0"/>
              <p:nvPr/>
            </p:nvPicPr>
            <p:blipFill rotWithShape="1">
              <a:blip r:embed="rId11">
                <a:alphaModFix/>
              </a:blip>
              <a:srcRect/>
              <a:stretch/>
            </p:blipFill>
            <p:spPr>
              <a:xfrm>
                <a:off x="7483852" y="3493788"/>
                <a:ext cx="656506" cy="246312"/>
              </a:xfrm>
              <a:prstGeom prst="rect">
                <a:avLst/>
              </a:prstGeom>
              <a:noFill/>
              <a:ln>
                <a:noFill/>
              </a:ln>
            </p:spPr>
          </p:pic>
        </p:grpSp>
      </p:grpSp>
      <p:pic>
        <p:nvPicPr>
          <p:cNvPr id="137" name="Google Shape;137;p8"/>
          <p:cNvPicPr preferRelativeResize="0"/>
          <p:nvPr/>
        </p:nvPicPr>
        <p:blipFill rotWithShape="1">
          <a:blip r:embed="rId12">
            <a:alphaModFix/>
          </a:blip>
          <a:srcRect l="1880" t="3460" r="4834" b="4220"/>
          <a:stretch/>
        </p:blipFill>
        <p:spPr>
          <a:xfrm>
            <a:off x="7820094" y="1677862"/>
            <a:ext cx="2667296" cy="1211003"/>
          </a:xfrm>
          <a:prstGeom prst="rect">
            <a:avLst/>
          </a:prstGeom>
          <a:noFill/>
          <a:ln>
            <a:noFill/>
          </a:ln>
        </p:spPr>
      </p:pic>
      <p:grpSp>
        <p:nvGrpSpPr>
          <p:cNvPr id="138" name="Google Shape;138;p8"/>
          <p:cNvGrpSpPr/>
          <p:nvPr/>
        </p:nvGrpSpPr>
        <p:grpSpPr>
          <a:xfrm>
            <a:off x="5711100" y="2379682"/>
            <a:ext cx="782183" cy="661582"/>
            <a:chOff x="6961406" y="2298665"/>
            <a:chExt cx="773415" cy="654690"/>
          </a:xfrm>
        </p:grpSpPr>
        <p:pic>
          <p:nvPicPr>
            <p:cNvPr id="139" name="Google Shape;139;p8"/>
            <p:cNvPicPr preferRelativeResize="0"/>
            <p:nvPr/>
          </p:nvPicPr>
          <p:blipFill rotWithShape="1">
            <a:blip r:embed="rId13">
              <a:alphaModFix/>
            </a:blip>
            <a:srcRect/>
            <a:stretch/>
          </p:blipFill>
          <p:spPr>
            <a:xfrm>
              <a:off x="6999420" y="2383658"/>
              <a:ext cx="599386" cy="569697"/>
            </a:xfrm>
            <a:prstGeom prst="rect">
              <a:avLst/>
            </a:prstGeom>
            <a:noFill/>
            <a:ln>
              <a:noFill/>
            </a:ln>
          </p:spPr>
        </p:pic>
        <p:sp>
          <p:nvSpPr>
            <p:cNvPr id="140" name="Google Shape;140;p8"/>
            <p:cNvSpPr/>
            <p:nvPr/>
          </p:nvSpPr>
          <p:spPr>
            <a:xfrm>
              <a:off x="6999368" y="2298665"/>
              <a:ext cx="599653" cy="141509"/>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500" b="0" i="0" u="none" strike="noStrike" cap="none">
                <a:solidFill>
                  <a:schemeClr val="lt1"/>
                </a:solidFill>
                <a:latin typeface="Arial"/>
                <a:ea typeface="Arial"/>
                <a:cs typeface="Arial"/>
                <a:sym typeface="Arial"/>
              </a:endParaRPr>
            </a:p>
          </p:txBody>
        </p:sp>
        <p:sp>
          <p:nvSpPr>
            <p:cNvPr id="141" name="Google Shape;141;p8"/>
            <p:cNvSpPr/>
            <p:nvPr/>
          </p:nvSpPr>
          <p:spPr>
            <a:xfrm>
              <a:off x="6961406" y="2300274"/>
              <a:ext cx="773415" cy="163538"/>
            </a:xfrm>
            <a:prstGeom prst="rect">
              <a:avLst/>
            </a:prstGeom>
            <a:noFill/>
            <a:ln>
              <a:noFill/>
            </a:ln>
          </p:spPr>
          <p:txBody>
            <a:bodyPr spcFirstLastPara="1" wrap="square" lIns="59350" tIns="29675" rIns="59350" bIns="29675" anchor="t" anchorCtr="0">
              <a:spAutoFit/>
            </a:bodyPr>
            <a:lstStyle/>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lt1"/>
                  </a:solidFill>
                  <a:latin typeface="MS PGothic"/>
                  <a:ea typeface="MS PGothic"/>
                  <a:cs typeface="MS PGothic"/>
                  <a:sym typeface="MS PGothic"/>
                </a:rPr>
                <a:t>さらっと Foot feel </a:t>
              </a:r>
              <a:endParaRPr sz="600" b="0" i="0" u="none" strike="noStrike" cap="none">
                <a:solidFill>
                  <a:schemeClr val="lt1"/>
                </a:solidFill>
                <a:latin typeface="MS PGothic"/>
                <a:ea typeface="MS PGothic"/>
                <a:cs typeface="MS PGothic"/>
                <a:sym typeface="MS PGothic"/>
              </a:endParaRPr>
            </a:p>
          </p:txBody>
        </p:sp>
      </p:grpSp>
      <p:grpSp>
        <p:nvGrpSpPr>
          <p:cNvPr id="142" name="Google Shape;142;p8"/>
          <p:cNvGrpSpPr/>
          <p:nvPr/>
        </p:nvGrpSpPr>
        <p:grpSpPr>
          <a:xfrm>
            <a:off x="6358017" y="2379682"/>
            <a:ext cx="774120" cy="661583"/>
            <a:chOff x="7595550" y="2204445"/>
            <a:chExt cx="772144" cy="661514"/>
          </a:xfrm>
        </p:grpSpPr>
        <p:pic>
          <p:nvPicPr>
            <p:cNvPr id="143" name="Google Shape;143;p8"/>
            <p:cNvPicPr preferRelativeResize="0"/>
            <p:nvPr/>
          </p:nvPicPr>
          <p:blipFill rotWithShape="1">
            <a:blip r:embed="rId14">
              <a:alphaModFix/>
            </a:blip>
            <a:srcRect/>
            <a:stretch/>
          </p:blipFill>
          <p:spPr>
            <a:xfrm>
              <a:off x="7640674" y="2295454"/>
              <a:ext cx="613144" cy="570505"/>
            </a:xfrm>
            <a:prstGeom prst="rect">
              <a:avLst/>
            </a:prstGeom>
            <a:noFill/>
            <a:ln>
              <a:noFill/>
            </a:ln>
          </p:spPr>
        </p:pic>
        <p:sp>
          <p:nvSpPr>
            <p:cNvPr id="144" name="Google Shape;144;p8"/>
            <p:cNvSpPr/>
            <p:nvPr/>
          </p:nvSpPr>
          <p:spPr>
            <a:xfrm>
              <a:off x="7641156" y="2207855"/>
              <a:ext cx="612273" cy="143214"/>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500" b="0" i="0" u="none" strike="noStrike" cap="none">
                <a:solidFill>
                  <a:schemeClr val="lt1"/>
                </a:solidFill>
                <a:latin typeface="Arial"/>
                <a:ea typeface="Arial"/>
                <a:cs typeface="Arial"/>
                <a:sym typeface="Arial"/>
              </a:endParaRPr>
            </a:p>
          </p:txBody>
        </p:sp>
        <p:sp>
          <p:nvSpPr>
            <p:cNvPr id="145" name="Google Shape;145;p8"/>
            <p:cNvSpPr/>
            <p:nvPr/>
          </p:nvSpPr>
          <p:spPr>
            <a:xfrm>
              <a:off x="7595550" y="2204445"/>
              <a:ext cx="772144" cy="163539"/>
            </a:xfrm>
            <a:prstGeom prst="rect">
              <a:avLst/>
            </a:prstGeom>
            <a:noFill/>
            <a:ln>
              <a:noFill/>
            </a:ln>
          </p:spPr>
          <p:txBody>
            <a:bodyPr spcFirstLastPara="1" wrap="square" lIns="59350" tIns="29675" rIns="59350" bIns="29675" anchor="t" anchorCtr="0">
              <a:spAutoFit/>
            </a:bodyPr>
            <a:lstStyle/>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lt1"/>
                  </a:solidFill>
                  <a:latin typeface="MS PGothic"/>
                  <a:ea typeface="MS PGothic"/>
                  <a:cs typeface="MS PGothic"/>
                  <a:sym typeface="MS PGothic"/>
                </a:rPr>
                <a:t>ほんのり Foot feel </a:t>
              </a:r>
              <a:endParaRPr sz="600" b="0" i="0" u="none" strike="noStrike" cap="none">
                <a:solidFill>
                  <a:schemeClr val="lt1"/>
                </a:solidFill>
                <a:latin typeface="MS PGothic"/>
                <a:ea typeface="MS PGothic"/>
                <a:cs typeface="MS PGothic"/>
                <a:sym typeface="MS PGothic"/>
              </a:endParaRPr>
            </a:p>
          </p:txBody>
        </p:sp>
      </p:grpSp>
      <p:grpSp>
        <p:nvGrpSpPr>
          <p:cNvPr id="146" name="Google Shape;146;p8"/>
          <p:cNvGrpSpPr/>
          <p:nvPr/>
        </p:nvGrpSpPr>
        <p:grpSpPr>
          <a:xfrm>
            <a:off x="7030285" y="2378701"/>
            <a:ext cx="698301" cy="664152"/>
            <a:chOff x="5673992" y="1927092"/>
            <a:chExt cx="702801" cy="668251"/>
          </a:xfrm>
        </p:grpSpPr>
        <p:pic>
          <p:nvPicPr>
            <p:cNvPr id="147" name="Google Shape;147;p8"/>
            <p:cNvPicPr preferRelativeResize="0"/>
            <p:nvPr/>
          </p:nvPicPr>
          <p:blipFill rotWithShape="1">
            <a:blip r:embed="rId15">
              <a:alphaModFix/>
            </a:blip>
            <a:srcRect/>
            <a:stretch/>
          </p:blipFill>
          <p:spPr>
            <a:xfrm>
              <a:off x="5713241" y="2026233"/>
              <a:ext cx="611645" cy="569110"/>
            </a:xfrm>
            <a:prstGeom prst="rect">
              <a:avLst/>
            </a:prstGeom>
            <a:noFill/>
            <a:ln>
              <a:noFill/>
            </a:ln>
          </p:spPr>
        </p:pic>
        <p:sp>
          <p:nvSpPr>
            <p:cNvPr id="148" name="Google Shape;148;p8"/>
            <p:cNvSpPr/>
            <p:nvPr/>
          </p:nvSpPr>
          <p:spPr>
            <a:xfrm>
              <a:off x="5712632" y="1932206"/>
              <a:ext cx="613867" cy="14319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500" b="0" i="0" u="none" strike="noStrike" cap="none">
                <a:solidFill>
                  <a:schemeClr val="lt1"/>
                </a:solidFill>
                <a:latin typeface="Arial"/>
                <a:ea typeface="Arial"/>
                <a:cs typeface="Arial"/>
                <a:sym typeface="Arial"/>
              </a:endParaRPr>
            </a:p>
          </p:txBody>
        </p:sp>
        <p:sp>
          <p:nvSpPr>
            <p:cNvPr id="149" name="Google Shape;149;p8"/>
            <p:cNvSpPr/>
            <p:nvPr/>
          </p:nvSpPr>
          <p:spPr>
            <a:xfrm>
              <a:off x="5673992" y="1927092"/>
              <a:ext cx="702801" cy="153215"/>
            </a:xfrm>
            <a:prstGeom prst="rect">
              <a:avLst/>
            </a:prstGeom>
            <a:noFill/>
            <a:ln>
              <a:noFill/>
            </a:ln>
          </p:spPr>
          <p:txBody>
            <a:bodyPr spcFirstLastPara="1" wrap="square" lIns="59350" tIns="29675" rIns="59350" bIns="29675" anchor="t" anchorCtr="0">
              <a:spAutoFit/>
            </a:bodyPr>
            <a:lstStyle/>
            <a:p>
              <a:pPr marL="0" marR="0" lvl="0" indent="0" algn="l" rtl="0">
                <a:lnSpc>
                  <a:spcPct val="100000"/>
                </a:lnSpc>
                <a:spcBef>
                  <a:spcPts val="0"/>
                </a:spcBef>
                <a:spcAft>
                  <a:spcPts val="0"/>
                </a:spcAft>
                <a:buClr>
                  <a:srgbClr val="000000"/>
                </a:buClr>
                <a:buSzPts val="600"/>
                <a:buFont typeface="Arial"/>
                <a:buNone/>
              </a:pPr>
              <a:r>
                <a:rPr lang="ja-JP" sz="600" b="0" i="0" u="none" strike="noStrike" cap="none">
                  <a:solidFill>
                    <a:schemeClr val="lt1"/>
                  </a:solidFill>
                  <a:latin typeface="MS PGothic"/>
                  <a:ea typeface="MS PGothic"/>
                  <a:cs typeface="MS PGothic"/>
                  <a:sym typeface="MS PGothic"/>
                </a:rPr>
                <a:t>しっかり Foot feel </a:t>
              </a:r>
              <a:endParaRPr sz="600" b="0" i="0" u="none" strike="noStrike" cap="none">
                <a:solidFill>
                  <a:schemeClr val="lt1"/>
                </a:solidFill>
                <a:latin typeface="MS PGothic"/>
                <a:ea typeface="MS PGothic"/>
                <a:cs typeface="MS PGothic"/>
                <a:sym typeface="MS PGothic"/>
              </a:endParaRPr>
            </a:p>
          </p:txBody>
        </p:sp>
      </p:grpSp>
      <p:pic>
        <p:nvPicPr>
          <p:cNvPr id="150" name="Google Shape;150;p8"/>
          <p:cNvPicPr preferRelativeResize="0"/>
          <p:nvPr/>
        </p:nvPicPr>
        <p:blipFill rotWithShape="1">
          <a:blip r:embed="rId16">
            <a:alphaModFix/>
          </a:blip>
          <a:srcRect t="2003" r="3434" b="5325"/>
          <a:stretch/>
        </p:blipFill>
        <p:spPr>
          <a:xfrm>
            <a:off x="5370582" y="1681380"/>
            <a:ext cx="2195251" cy="693135"/>
          </a:xfrm>
          <a:prstGeom prst="rect">
            <a:avLst/>
          </a:prstGeom>
          <a:noFill/>
          <a:ln>
            <a:noFill/>
          </a:ln>
        </p:spPr>
      </p:pic>
      <p:sp>
        <p:nvSpPr>
          <p:cNvPr id="151" name="Google Shape;151;p8"/>
          <p:cNvSpPr/>
          <p:nvPr/>
        </p:nvSpPr>
        <p:spPr>
          <a:xfrm>
            <a:off x="238393" y="3300413"/>
            <a:ext cx="4500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0" i="0" u="none" strike="noStrike" cap="none">
                <a:solidFill>
                  <a:schemeClr val="lt1"/>
                </a:solidFill>
                <a:latin typeface="Arial"/>
                <a:ea typeface="Arial"/>
                <a:cs typeface="Arial"/>
                <a:sym typeface="Arial"/>
              </a:rPr>
              <a:t>オーソドックスな木目柄のクリエカラーをラインアップ。</a:t>
            </a:r>
            <a:endParaRPr sz="10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ja-JP" sz="1000" b="0" i="0" u="none" strike="noStrike" cap="none">
                <a:solidFill>
                  <a:schemeClr val="lt1"/>
                </a:solidFill>
                <a:latin typeface="Arial"/>
                <a:ea typeface="Arial"/>
                <a:cs typeface="Arial"/>
                <a:sym typeface="Arial"/>
              </a:rPr>
              <a:t>スタイリッシュな空間を演出します。</a:t>
            </a:r>
            <a:endParaRPr sz="1000" b="0" i="0" u="none" strike="noStrike" cap="none">
              <a:solidFill>
                <a:schemeClr val="lt1"/>
              </a:solidFill>
              <a:latin typeface="Arial"/>
              <a:ea typeface="Arial"/>
              <a:cs typeface="Arial"/>
              <a:sym typeface="Arial"/>
            </a:endParaRPr>
          </a:p>
        </p:txBody>
      </p:sp>
      <p:grpSp>
        <p:nvGrpSpPr>
          <p:cNvPr id="172" name="Google Shape;172;p8"/>
          <p:cNvGrpSpPr/>
          <p:nvPr/>
        </p:nvGrpSpPr>
        <p:grpSpPr>
          <a:xfrm>
            <a:off x="2470697" y="4590461"/>
            <a:ext cx="2373909" cy="973329"/>
            <a:chOff x="2082448" y="4345708"/>
            <a:chExt cx="2373861" cy="836716"/>
          </a:xfrm>
        </p:grpSpPr>
        <p:grpSp>
          <p:nvGrpSpPr>
            <p:cNvPr id="173" name="Google Shape;173;p8"/>
            <p:cNvGrpSpPr/>
            <p:nvPr/>
          </p:nvGrpSpPr>
          <p:grpSpPr>
            <a:xfrm>
              <a:off x="2082448" y="4345708"/>
              <a:ext cx="2373861" cy="836716"/>
              <a:chOff x="2077881" y="4393687"/>
              <a:chExt cx="2373861" cy="836716"/>
            </a:xfrm>
          </p:grpSpPr>
          <p:sp>
            <p:nvSpPr>
              <p:cNvPr id="174" name="Google Shape;174;p8"/>
              <p:cNvSpPr/>
              <p:nvPr/>
            </p:nvSpPr>
            <p:spPr>
              <a:xfrm>
                <a:off x="2077881" y="4393687"/>
                <a:ext cx="457971" cy="138424"/>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535353"/>
                    </a:solidFill>
                    <a:latin typeface="MS PGothic"/>
                    <a:ea typeface="MS PGothic"/>
                    <a:cs typeface="MS PGothic"/>
                    <a:sym typeface="MS PGothic"/>
                  </a:rPr>
                  <a:t>■仕様</a:t>
                </a:r>
                <a:endParaRPr/>
              </a:p>
            </p:txBody>
          </p:sp>
          <p:sp>
            <p:nvSpPr>
              <p:cNvPr id="175" name="Google Shape;175;p8"/>
              <p:cNvSpPr txBox="1"/>
              <p:nvPr/>
            </p:nvSpPr>
            <p:spPr>
              <a:xfrm>
                <a:off x="2085987" y="5153501"/>
                <a:ext cx="2365755" cy="76902"/>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ja-JP" sz="500" b="0" i="0" u="none" strike="noStrike" cap="none" dirty="0">
                    <a:solidFill>
                      <a:srgbClr val="171001"/>
                    </a:solidFill>
                    <a:latin typeface="Arial"/>
                    <a:ea typeface="Arial"/>
                    <a:cs typeface="Arial"/>
                    <a:sym typeface="Arial"/>
                  </a:rPr>
                  <a:t>※ TY-02Sは他の床と仕様が異なるため混使用できません。</a:t>
                </a:r>
                <a:endParaRPr sz="500" b="0" i="0" u="none" strike="noStrike" cap="none" dirty="0">
                  <a:solidFill>
                    <a:srgbClr val="171001"/>
                  </a:solidFill>
                  <a:latin typeface="Arial"/>
                  <a:ea typeface="Arial"/>
                  <a:cs typeface="Arial"/>
                  <a:sym typeface="Arial"/>
                </a:endParaRPr>
              </a:p>
            </p:txBody>
          </p:sp>
        </p:grpSp>
        <p:sp>
          <p:nvSpPr>
            <p:cNvPr id="176" name="Google Shape;176;p8"/>
            <p:cNvSpPr/>
            <p:nvPr/>
          </p:nvSpPr>
          <p:spPr>
            <a:xfrm>
              <a:off x="2106144" y="4979729"/>
              <a:ext cx="1514705" cy="97122"/>
            </a:xfrm>
            <a:custGeom>
              <a:avLst/>
              <a:gdLst/>
              <a:ahLst/>
              <a:cxnLst/>
              <a:rect l="l" t="t" r="r" b="b"/>
              <a:pathLst>
                <a:path w="432435" h="432435" extrusionOk="0">
                  <a:moveTo>
                    <a:pt x="0" y="431990"/>
                  </a:moveTo>
                  <a:lnTo>
                    <a:pt x="432015" y="431990"/>
                  </a:lnTo>
                  <a:lnTo>
                    <a:pt x="432015" y="0"/>
                  </a:lnTo>
                  <a:lnTo>
                    <a:pt x="0" y="0"/>
                  </a:lnTo>
                  <a:lnTo>
                    <a:pt x="0" y="431990"/>
                  </a:lnTo>
                  <a:close/>
                </a:path>
              </a:pathLst>
            </a:custGeom>
            <a:noFill/>
            <a:ln w="9525" cap="flat" cmpd="sng">
              <a:solidFill>
                <a:srgbClr val="171001"/>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77" name="Google Shape;177;p8"/>
            <p:cNvSpPr txBox="1"/>
            <p:nvPr/>
          </p:nvSpPr>
          <p:spPr>
            <a:xfrm>
              <a:off x="2101666" y="4992340"/>
              <a:ext cx="2113447" cy="76902"/>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ja-JP" sz="500" b="0" i="0" u="none" strike="noStrike" cap="none" dirty="0">
                  <a:solidFill>
                    <a:srgbClr val="171001"/>
                  </a:solidFill>
                  <a:latin typeface="Arial"/>
                  <a:ea typeface="Arial"/>
                  <a:cs typeface="Arial"/>
                  <a:sym typeface="Arial"/>
                </a:rPr>
                <a:t>おすすめ床造作材：ラシッサ　Sフロア用床造作材</a:t>
              </a:r>
              <a:endParaRPr sz="500" b="0" i="0" u="none" strike="noStrike" cap="none" dirty="0">
                <a:solidFill>
                  <a:schemeClr val="dk1"/>
                </a:solidFill>
                <a:latin typeface="Arial"/>
                <a:ea typeface="Arial"/>
                <a:cs typeface="Arial"/>
                <a:sym typeface="Arial"/>
              </a:endParaRPr>
            </a:p>
          </p:txBody>
        </p:sp>
      </p:grpSp>
      <p:sp>
        <p:nvSpPr>
          <p:cNvPr id="179" name="Google Shape;179;p8"/>
          <p:cNvSpPr txBox="1"/>
          <p:nvPr/>
        </p:nvSpPr>
        <p:spPr>
          <a:xfrm>
            <a:off x="202678" y="5458282"/>
            <a:ext cx="2261455" cy="230832"/>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ja-JP" sz="500" b="0" i="0" u="none" strike="noStrike" cap="none" dirty="0">
                <a:solidFill>
                  <a:srgbClr val="171001"/>
                </a:solidFill>
                <a:latin typeface="Arial"/>
                <a:ea typeface="Arial"/>
                <a:cs typeface="Arial"/>
                <a:sym typeface="Arial"/>
              </a:rPr>
              <a:t>※1：</a:t>
            </a:r>
            <a:r>
              <a:rPr lang="ja-JP" sz="500" b="0" i="0" u="none" strike="noStrike" cap="none" dirty="0">
                <a:solidFill>
                  <a:srgbClr val="FF0000"/>
                </a:solidFill>
                <a:latin typeface="Arial"/>
                <a:ea typeface="Arial"/>
                <a:cs typeface="Arial"/>
                <a:sym typeface="Arial"/>
              </a:rPr>
              <a:t>床暖房システムの種類によっては対応できません。</a:t>
            </a:r>
            <a:endParaRPr sz="500" b="0" i="0" u="none" strike="noStrike" cap="none" dirty="0">
              <a:solidFill>
                <a:srgbClr val="FF0000"/>
              </a:solidFill>
              <a:latin typeface="Arial"/>
              <a:ea typeface="Arial"/>
              <a:cs typeface="Arial"/>
              <a:sym typeface="Arial"/>
            </a:endParaRPr>
          </a:p>
          <a:p>
            <a:pPr marL="12700" marR="0" lvl="0" indent="0" algn="l" rtl="0">
              <a:lnSpc>
                <a:spcPct val="100000"/>
              </a:lnSpc>
              <a:spcBef>
                <a:spcPts val="0"/>
              </a:spcBef>
              <a:spcAft>
                <a:spcPts val="0"/>
              </a:spcAft>
              <a:buNone/>
            </a:pPr>
            <a:r>
              <a:rPr lang="ja-JP" sz="500" b="0" i="0" u="none" strike="noStrike" cap="none" dirty="0">
                <a:solidFill>
                  <a:srgbClr val="FF0000"/>
                </a:solidFill>
                <a:latin typeface="Arial"/>
                <a:ea typeface="Arial"/>
                <a:cs typeface="Arial"/>
                <a:sym typeface="Arial"/>
              </a:rPr>
              <a:t>　　  </a:t>
            </a:r>
            <a:r>
              <a:rPr lang="ja-JP" sz="500" b="0" i="0" u="none" strike="noStrike" cap="none" dirty="0">
                <a:solidFill>
                  <a:srgbClr val="171001"/>
                </a:solidFill>
                <a:latin typeface="Arial"/>
                <a:ea typeface="Arial"/>
                <a:cs typeface="Arial"/>
                <a:sym typeface="Arial"/>
              </a:rPr>
              <a:t>下記の＜床暖房用仕上げ材対応パネルについて＞をご参照ください。</a:t>
            </a:r>
            <a:endParaRPr sz="500" b="0" i="0" u="none" strike="noStrike" cap="none" dirty="0">
              <a:solidFill>
                <a:schemeClr val="dk1"/>
              </a:solidFill>
              <a:latin typeface="Arial"/>
              <a:ea typeface="Arial"/>
              <a:cs typeface="Arial"/>
              <a:sym typeface="Arial"/>
            </a:endParaRPr>
          </a:p>
          <a:p>
            <a:pPr marL="12700" marR="0" lvl="0" indent="0" algn="l" rtl="0">
              <a:lnSpc>
                <a:spcPct val="100000"/>
              </a:lnSpc>
              <a:spcBef>
                <a:spcPts val="25"/>
              </a:spcBef>
              <a:spcAft>
                <a:spcPts val="0"/>
              </a:spcAft>
              <a:buNone/>
            </a:pPr>
            <a:r>
              <a:rPr lang="ja-JP" sz="500" b="0" i="0" u="none" strike="noStrike" cap="none" dirty="0">
                <a:solidFill>
                  <a:srgbClr val="171001"/>
                </a:solidFill>
                <a:latin typeface="Arial"/>
                <a:ea typeface="Arial"/>
                <a:cs typeface="Arial"/>
                <a:sym typeface="Arial"/>
              </a:rPr>
              <a:t>※2：日本工業規格JIS Z 2801に準じた方法で試験、評価を行っております。</a:t>
            </a:r>
            <a:endParaRPr sz="500" b="0" i="0" u="none" strike="noStrike" cap="none" dirty="0">
              <a:solidFill>
                <a:schemeClr val="dk1"/>
              </a:solidFill>
              <a:latin typeface="Arial"/>
              <a:ea typeface="Arial"/>
              <a:cs typeface="Arial"/>
              <a:sym typeface="Arial"/>
            </a:endParaRPr>
          </a:p>
        </p:txBody>
      </p:sp>
      <p:sp>
        <p:nvSpPr>
          <p:cNvPr id="180" name="Google Shape;180;p8"/>
          <p:cNvSpPr txBox="1"/>
          <p:nvPr/>
        </p:nvSpPr>
        <p:spPr>
          <a:xfrm>
            <a:off x="195268" y="4682751"/>
            <a:ext cx="622829" cy="138499"/>
          </a:xfrm>
          <a:prstGeom prst="rect">
            <a:avLst/>
          </a:prstGeom>
          <a:noFill/>
          <a:ln>
            <a:noFill/>
          </a:ln>
        </p:spPr>
        <p:txBody>
          <a:bodyPr spcFirstLastPara="1" wrap="square" lIns="0" tIns="0" rIns="0" bIns="0" anchor="t" anchorCtr="0">
            <a:spAutoFit/>
          </a:bodyPr>
          <a:lstStyle/>
          <a:p>
            <a:pPr marL="7938"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535353"/>
                </a:solidFill>
                <a:latin typeface="MS PGothic"/>
                <a:ea typeface="MS PGothic"/>
                <a:cs typeface="MS PGothic"/>
                <a:sym typeface="MS PGothic"/>
              </a:rPr>
              <a:t>■機能一覧</a:t>
            </a:r>
            <a:endParaRPr/>
          </a:p>
        </p:txBody>
      </p:sp>
      <p:grpSp>
        <p:nvGrpSpPr>
          <p:cNvPr id="181" name="Google Shape;181;p8"/>
          <p:cNvGrpSpPr/>
          <p:nvPr/>
        </p:nvGrpSpPr>
        <p:grpSpPr>
          <a:xfrm>
            <a:off x="2484735" y="5589038"/>
            <a:ext cx="2415450" cy="417959"/>
            <a:chOff x="2057099" y="5420405"/>
            <a:chExt cx="1908420" cy="329440"/>
          </a:xfrm>
        </p:grpSpPr>
        <p:grpSp>
          <p:nvGrpSpPr>
            <p:cNvPr id="182" name="Google Shape;182;p8"/>
            <p:cNvGrpSpPr/>
            <p:nvPr/>
          </p:nvGrpSpPr>
          <p:grpSpPr>
            <a:xfrm>
              <a:off x="2074665" y="5420405"/>
              <a:ext cx="1757408" cy="138949"/>
              <a:chOff x="81946" y="5442679"/>
              <a:chExt cx="1757408" cy="138949"/>
            </a:xfrm>
          </p:grpSpPr>
          <p:sp>
            <p:nvSpPr>
              <p:cNvPr id="183" name="Google Shape;183;p8"/>
              <p:cNvSpPr/>
              <p:nvPr/>
            </p:nvSpPr>
            <p:spPr>
              <a:xfrm>
                <a:off x="81946" y="5443448"/>
                <a:ext cx="620713" cy="13818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535353"/>
                    </a:solidFill>
                    <a:latin typeface="MS PGothic"/>
                    <a:ea typeface="MS PGothic"/>
                    <a:cs typeface="MS PGothic"/>
                    <a:sym typeface="MS PGothic"/>
                  </a:rPr>
                  <a:t>■平面図</a:t>
                </a:r>
                <a:endParaRPr/>
              </a:p>
            </p:txBody>
          </p:sp>
          <p:sp>
            <p:nvSpPr>
              <p:cNvPr id="184" name="Google Shape;184;p8"/>
              <p:cNvSpPr/>
              <p:nvPr/>
            </p:nvSpPr>
            <p:spPr>
              <a:xfrm>
                <a:off x="1180541" y="5442679"/>
                <a:ext cx="658813" cy="13818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535353"/>
                    </a:solidFill>
                    <a:latin typeface="MS PGothic"/>
                    <a:ea typeface="MS PGothic"/>
                    <a:cs typeface="MS PGothic"/>
                    <a:sym typeface="MS PGothic"/>
                  </a:rPr>
                  <a:t>■断面図</a:t>
                </a:r>
                <a:endParaRPr/>
              </a:p>
            </p:txBody>
          </p:sp>
        </p:grpSp>
        <p:grpSp>
          <p:nvGrpSpPr>
            <p:cNvPr id="185" name="Google Shape;185;p8"/>
            <p:cNvGrpSpPr/>
            <p:nvPr/>
          </p:nvGrpSpPr>
          <p:grpSpPr>
            <a:xfrm>
              <a:off x="3203431" y="5567419"/>
              <a:ext cx="762088" cy="182426"/>
              <a:chOff x="1389313" y="5103921"/>
              <a:chExt cx="863928" cy="206805"/>
            </a:xfrm>
          </p:grpSpPr>
          <p:sp>
            <p:nvSpPr>
              <p:cNvPr id="186" name="Google Shape;186;p8"/>
              <p:cNvSpPr/>
              <p:nvPr/>
            </p:nvSpPr>
            <p:spPr>
              <a:xfrm>
                <a:off x="1391697" y="5109211"/>
                <a:ext cx="0" cy="61087"/>
              </a:xfrm>
              <a:custGeom>
                <a:avLst/>
                <a:gdLst/>
                <a:ahLst/>
                <a:cxnLst/>
                <a:rect l="l" t="t" r="r" b="b"/>
                <a:pathLst>
                  <a:path w="120000" h="95250" extrusionOk="0">
                    <a:moveTo>
                      <a:pt x="0" y="94818"/>
                    </a:moveTo>
                    <a:lnTo>
                      <a:pt x="0" y="0"/>
                    </a:lnTo>
                  </a:path>
                </a:pathLst>
              </a:custGeom>
              <a:noFill/>
              <a:ln w="9525" cap="flat" cmpd="sng">
                <a:solidFill>
                  <a:srgbClr val="130005"/>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87" name="Google Shape;187;p8"/>
              <p:cNvSpPr/>
              <p:nvPr/>
            </p:nvSpPr>
            <p:spPr>
              <a:xfrm>
                <a:off x="2135327" y="5109211"/>
                <a:ext cx="0" cy="61087"/>
              </a:xfrm>
              <a:custGeom>
                <a:avLst/>
                <a:gdLst/>
                <a:ahLst/>
                <a:cxnLst/>
                <a:rect l="l" t="t" r="r" b="b"/>
                <a:pathLst>
                  <a:path w="120000" h="95250" extrusionOk="0">
                    <a:moveTo>
                      <a:pt x="0" y="94818"/>
                    </a:moveTo>
                    <a:lnTo>
                      <a:pt x="0" y="0"/>
                    </a:lnTo>
                  </a:path>
                </a:pathLst>
              </a:custGeom>
              <a:noFill/>
              <a:ln w="9525" cap="flat" cmpd="sng">
                <a:solidFill>
                  <a:srgbClr val="130005"/>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88" name="Google Shape;188;p8"/>
              <p:cNvGrpSpPr/>
              <p:nvPr/>
            </p:nvGrpSpPr>
            <p:grpSpPr>
              <a:xfrm>
                <a:off x="1389313" y="5103921"/>
                <a:ext cx="863928" cy="206805"/>
                <a:chOff x="1305390" y="5112018"/>
                <a:chExt cx="830078" cy="198702"/>
              </a:xfrm>
            </p:grpSpPr>
            <p:sp>
              <p:nvSpPr>
                <p:cNvPr id="189" name="Google Shape;189;p8"/>
                <p:cNvSpPr/>
                <p:nvPr/>
              </p:nvSpPr>
              <p:spPr>
                <a:xfrm>
                  <a:off x="2038181" y="5243771"/>
                  <a:ext cx="59469" cy="0"/>
                </a:xfrm>
                <a:custGeom>
                  <a:avLst/>
                  <a:gdLst/>
                  <a:ahLst/>
                  <a:cxnLst/>
                  <a:rect l="l" t="t" r="r" b="b"/>
                  <a:pathLst>
                    <a:path w="90804" h="120000" extrusionOk="0">
                      <a:moveTo>
                        <a:pt x="0" y="0"/>
                      </a:moveTo>
                      <a:lnTo>
                        <a:pt x="90589" y="0"/>
                      </a:lnTo>
                    </a:path>
                  </a:pathLst>
                </a:custGeom>
                <a:noFill/>
                <a:ln w="9525" cap="flat" cmpd="sng">
                  <a:solidFill>
                    <a:srgbClr val="150408"/>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0" name="Google Shape;190;p8"/>
                <p:cNvSpPr/>
                <p:nvPr/>
              </p:nvSpPr>
              <p:spPr>
                <a:xfrm>
                  <a:off x="2038181" y="5307984"/>
                  <a:ext cx="59469" cy="0"/>
                </a:xfrm>
                <a:custGeom>
                  <a:avLst/>
                  <a:gdLst/>
                  <a:ahLst/>
                  <a:cxnLst/>
                  <a:rect l="l" t="t" r="r" b="b"/>
                  <a:pathLst>
                    <a:path w="90804" h="120000" extrusionOk="0">
                      <a:moveTo>
                        <a:pt x="0" y="0"/>
                      </a:moveTo>
                      <a:lnTo>
                        <a:pt x="90589" y="0"/>
                      </a:lnTo>
                    </a:path>
                  </a:pathLst>
                </a:custGeom>
                <a:noFill/>
                <a:ln w="9525" cap="flat" cmpd="sng">
                  <a:solidFill>
                    <a:srgbClr val="150408"/>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1" name="Google Shape;191;p8"/>
                <p:cNvSpPr/>
                <p:nvPr/>
              </p:nvSpPr>
              <p:spPr>
                <a:xfrm>
                  <a:off x="2067844" y="5243811"/>
                  <a:ext cx="0" cy="64345"/>
                </a:xfrm>
                <a:custGeom>
                  <a:avLst/>
                  <a:gdLst/>
                  <a:ahLst/>
                  <a:cxnLst/>
                  <a:rect l="l" t="t" r="r" b="b"/>
                  <a:pathLst>
                    <a:path w="120000" h="100329" extrusionOk="0">
                      <a:moveTo>
                        <a:pt x="0" y="0"/>
                      </a:moveTo>
                      <a:lnTo>
                        <a:pt x="0" y="99923"/>
                      </a:lnTo>
                    </a:path>
                  </a:pathLst>
                </a:custGeom>
                <a:noFill/>
                <a:ln w="9525" cap="flat" cmpd="sng">
                  <a:solidFill>
                    <a:srgbClr val="150408"/>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2" name="Google Shape;192;p8"/>
                <p:cNvSpPr/>
                <p:nvPr/>
              </p:nvSpPr>
              <p:spPr>
                <a:xfrm>
                  <a:off x="2065407" y="5305426"/>
                  <a:ext cx="4990" cy="5294"/>
                </a:xfrm>
                <a:custGeom>
                  <a:avLst/>
                  <a:gdLst/>
                  <a:ahLst/>
                  <a:cxnLst/>
                  <a:rect l="l" t="t" r="r" b="b"/>
                  <a:pathLst>
                    <a:path w="7620" h="8254" extrusionOk="0">
                      <a:moveTo>
                        <a:pt x="5765" y="0"/>
                      </a:moveTo>
                      <a:lnTo>
                        <a:pt x="1663" y="0"/>
                      </a:lnTo>
                      <a:lnTo>
                        <a:pt x="0" y="1714"/>
                      </a:lnTo>
                      <a:lnTo>
                        <a:pt x="0" y="5994"/>
                      </a:lnTo>
                      <a:lnTo>
                        <a:pt x="1663" y="7734"/>
                      </a:lnTo>
                      <a:lnTo>
                        <a:pt x="5765" y="7734"/>
                      </a:lnTo>
                      <a:lnTo>
                        <a:pt x="7416" y="5994"/>
                      </a:lnTo>
                      <a:lnTo>
                        <a:pt x="7416" y="1714"/>
                      </a:lnTo>
                      <a:lnTo>
                        <a:pt x="5765" y="0"/>
                      </a:lnTo>
                      <a:close/>
                    </a:path>
                  </a:pathLst>
                </a:custGeom>
                <a:solidFill>
                  <a:srgbClr val="150408"/>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3" name="Google Shape;193;p8"/>
                <p:cNvSpPr/>
                <p:nvPr/>
              </p:nvSpPr>
              <p:spPr>
                <a:xfrm>
                  <a:off x="2065407" y="5241341"/>
                  <a:ext cx="4990" cy="5294"/>
                </a:xfrm>
                <a:custGeom>
                  <a:avLst/>
                  <a:gdLst/>
                  <a:ahLst/>
                  <a:cxnLst/>
                  <a:rect l="l" t="t" r="r" b="b"/>
                  <a:pathLst>
                    <a:path w="7620" h="8254" extrusionOk="0">
                      <a:moveTo>
                        <a:pt x="5765" y="0"/>
                      </a:moveTo>
                      <a:lnTo>
                        <a:pt x="1663" y="0"/>
                      </a:lnTo>
                      <a:lnTo>
                        <a:pt x="0" y="1714"/>
                      </a:lnTo>
                      <a:lnTo>
                        <a:pt x="0" y="5994"/>
                      </a:lnTo>
                      <a:lnTo>
                        <a:pt x="1663" y="7747"/>
                      </a:lnTo>
                      <a:lnTo>
                        <a:pt x="5765" y="7747"/>
                      </a:lnTo>
                      <a:lnTo>
                        <a:pt x="7416" y="5994"/>
                      </a:lnTo>
                      <a:lnTo>
                        <a:pt x="7416" y="1714"/>
                      </a:lnTo>
                      <a:lnTo>
                        <a:pt x="5765" y="0"/>
                      </a:lnTo>
                      <a:close/>
                    </a:path>
                  </a:pathLst>
                </a:custGeom>
                <a:solidFill>
                  <a:srgbClr val="150408"/>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4" name="Google Shape;194;p8"/>
                <p:cNvSpPr/>
                <p:nvPr/>
              </p:nvSpPr>
              <p:spPr>
                <a:xfrm>
                  <a:off x="1311376" y="5301741"/>
                  <a:ext cx="714879" cy="0"/>
                </a:xfrm>
                <a:custGeom>
                  <a:avLst/>
                  <a:gdLst/>
                  <a:ahLst/>
                  <a:cxnLst/>
                  <a:rect l="l" t="t" r="r" b="b"/>
                  <a:pathLst>
                    <a:path w="1091564" h="120000" extrusionOk="0">
                      <a:moveTo>
                        <a:pt x="0" y="0"/>
                      </a:moveTo>
                      <a:lnTo>
                        <a:pt x="1091095" y="0"/>
                      </a:lnTo>
                    </a:path>
                  </a:pathLst>
                </a:custGeom>
                <a:noFill/>
                <a:ln w="20750" cap="flat" cmpd="sng">
                  <a:solidFill>
                    <a:srgbClr val="EBE8E7"/>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5" name="Google Shape;195;p8"/>
                <p:cNvSpPr/>
                <p:nvPr/>
              </p:nvSpPr>
              <p:spPr>
                <a:xfrm>
                  <a:off x="1307766" y="5277440"/>
                  <a:ext cx="733593" cy="0"/>
                </a:xfrm>
                <a:custGeom>
                  <a:avLst/>
                  <a:gdLst/>
                  <a:ahLst/>
                  <a:cxnLst/>
                  <a:rect l="l" t="t" r="r" b="b"/>
                  <a:pathLst>
                    <a:path w="1120139" h="120000" extrusionOk="0">
                      <a:moveTo>
                        <a:pt x="0" y="0"/>
                      </a:moveTo>
                      <a:lnTo>
                        <a:pt x="1120025" y="0"/>
                      </a:lnTo>
                    </a:path>
                  </a:pathLst>
                </a:custGeom>
                <a:noFill/>
                <a:ln w="57550" cap="flat" cmpd="sng">
                  <a:solidFill>
                    <a:srgbClr val="EBE8E7"/>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6" name="Google Shape;196;p8"/>
                <p:cNvSpPr/>
                <p:nvPr/>
              </p:nvSpPr>
              <p:spPr>
                <a:xfrm>
                  <a:off x="1307766" y="5259391"/>
                  <a:ext cx="733593" cy="48869"/>
                </a:xfrm>
                <a:custGeom>
                  <a:avLst/>
                  <a:gdLst/>
                  <a:ahLst/>
                  <a:cxnLst/>
                  <a:rect l="l" t="t" r="r" b="b"/>
                  <a:pathLst>
                    <a:path w="1120139" h="76200" extrusionOk="0">
                      <a:moveTo>
                        <a:pt x="1091107" y="28117"/>
                      </a:moveTo>
                      <a:lnTo>
                        <a:pt x="1091107" y="0"/>
                      </a:lnTo>
                      <a:lnTo>
                        <a:pt x="0" y="0"/>
                      </a:lnTo>
                      <a:lnTo>
                        <a:pt x="0" y="28117"/>
                      </a:lnTo>
                      <a:lnTo>
                        <a:pt x="28917" y="28117"/>
                      </a:lnTo>
                      <a:lnTo>
                        <a:pt x="28917" y="56286"/>
                      </a:lnTo>
                      <a:lnTo>
                        <a:pt x="5511" y="56286"/>
                      </a:lnTo>
                      <a:lnTo>
                        <a:pt x="5511" y="75780"/>
                      </a:lnTo>
                      <a:lnTo>
                        <a:pt x="1096606" y="75780"/>
                      </a:lnTo>
                      <a:lnTo>
                        <a:pt x="1096606" y="56286"/>
                      </a:lnTo>
                      <a:lnTo>
                        <a:pt x="1120025" y="56286"/>
                      </a:lnTo>
                      <a:lnTo>
                        <a:pt x="1120025" y="28117"/>
                      </a:lnTo>
                      <a:lnTo>
                        <a:pt x="1091107" y="28117"/>
                      </a:lnTo>
                      <a:close/>
                    </a:path>
                  </a:pathLst>
                </a:custGeom>
                <a:noFill/>
                <a:ln w="9525" cap="flat" cmpd="sng">
                  <a:solidFill>
                    <a:srgbClr val="150408"/>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7" name="Google Shape;197;p8"/>
                <p:cNvSpPr/>
                <p:nvPr/>
              </p:nvSpPr>
              <p:spPr>
                <a:xfrm>
                  <a:off x="1662153" y="5197816"/>
                  <a:ext cx="4990" cy="5294"/>
                </a:xfrm>
                <a:custGeom>
                  <a:avLst/>
                  <a:gdLst/>
                  <a:ahLst/>
                  <a:cxnLst/>
                  <a:rect l="l" t="t" r="r" b="b"/>
                  <a:pathLst>
                    <a:path w="7620" h="8254" extrusionOk="0">
                      <a:moveTo>
                        <a:pt x="5753" y="0"/>
                      </a:moveTo>
                      <a:lnTo>
                        <a:pt x="1638" y="0"/>
                      </a:lnTo>
                      <a:lnTo>
                        <a:pt x="0" y="1739"/>
                      </a:lnTo>
                      <a:lnTo>
                        <a:pt x="0" y="6007"/>
                      </a:lnTo>
                      <a:lnTo>
                        <a:pt x="1638" y="7747"/>
                      </a:lnTo>
                      <a:lnTo>
                        <a:pt x="5753" y="7747"/>
                      </a:lnTo>
                      <a:lnTo>
                        <a:pt x="7416" y="6007"/>
                      </a:lnTo>
                      <a:lnTo>
                        <a:pt x="7416" y="1739"/>
                      </a:lnTo>
                      <a:lnTo>
                        <a:pt x="5753" y="0"/>
                      </a:lnTo>
                      <a:close/>
                    </a:path>
                  </a:pathLst>
                </a:custGeom>
                <a:solidFill>
                  <a:srgbClr val="150408"/>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8" name="Google Shape;198;p8"/>
                <p:cNvSpPr/>
                <p:nvPr/>
              </p:nvSpPr>
              <p:spPr>
                <a:xfrm>
                  <a:off x="1307774" y="5170028"/>
                  <a:ext cx="0" cy="61087"/>
                </a:xfrm>
                <a:custGeom>
                  <a:avLst/>
                  <a:gdLst/>
                  <a:ahLst/>
                  <a:cxnLst/>
                  <a:rect l="l" t="t" r="r" b="b"/>
                  <a:pathLst>
                    <a:path w="120000" h="95250" extrusionOk="0">
                      <a:moveTo>
                        <a:pt x="0" y="94818"/>
                      </a:moveTo>
                      <a:lnTo>
                        <a:pt x="0" y="0"/>
                      </a:lnTo>
                    </a:path>
                  </a:pathLst>
                </a:custGeom>
                <a:noFill/>
                <a:ln w="9525" cap="flat" cmpd="sng">
                  <a:solidFill>
                    <a:srgbClr val="150408"/>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9" name="Google Shape;199;p8"/>
                <p:cNvSpPr/>
                <p:nvPr/>
              </p:nvSpPr>
              <p:spPr>
                <a:xfrm>
                  <a:off x="2021371" y="5170028"/>
                  <a:ext cx="0" cy="61087"/>
                </a:xfrm>
                <a:custGeom>
                  <a:avLst/>
                  <a:gdLst/>
                  <a:ahLst/>
                  <a:cxnLst/>
                  <a:rect l="l" t="t" r="r" b="b"/>
                  <a:pathLst>
                    <a:path w="120000" h="95250" extrusionOk="0">
                      <a:moveTo>
                        <a:pt x="0" y="94818"/>
                      </a:moveTo>
                      <a:lnTo>
                        <a:pt x="0" y="0"/>
                      </a:lnTo>
                    </a:path>
                  </a:pathLst>
                </a:custGeom>
                <a:noFill/>
                <a:ln w="9525" cap="flat" cmpd="sng">
                  <a:solidFill>
                    <a:srgbClr val="150408"/>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0" name="Google Shape;200;p8"/>
                <p:cNvSpPr/>
                <p:nvPr/>
              </p:nvSpPr>
              <p:spPr>
                <a:xfrm>
                  <a:off x="1307811" y="5200430"/>
                  <a:ext cx="713631" cy="0"/>
                </a:xfrm>
                <a:custGeom>
                  <a:avLst/>
                  <a:gdLst/>
                  <a:ahLst/>
                  <a:cxnLst/>
                  <a:rect l="l" t="t" r="r" b="b"/>
                  <a:pathLst>
                    <a:path w="1089660" h="120000" extrusionOk="0">
                      <a:moveTo>
                        <a:pt x="0" y="0"/>
                      </a:moveTo>
                      <a:lnTo>
                        <a:pt x="1089431" y="0"/>
                      </a:lnTo>
                    </a:path>
                  </a:pathLst>
                </a:custGeom>
                <a:noFill/>
                <a:ln w="9525" cap="flat" cmpd="sng">
                  <a:solidFill>
                    <a:srgbClr val="150408"/>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1" name="Google Shape;201;p8"/>
                <p:cNvSpPr/>
                <p:nvPr/>
              </p:nvSpPr>
              <p:spPr>
                <a:xfrm>
                  <a:off x="2018857" y="5197946"/>
                  <a:ext cx="4990" cy="5294"/>
                </a:xfrm>
                <a:custGeom>
                  <a:avLst/>
                  <a:gdLst/>
                  <a:ahLst/>
                  <a:cxnLst/>
                  <a:rect l="l" t="t" r="r" b="b"/>
                  <a:pathLst>
                    <a:path w="7620" h="8254" extrusionOk="0">
                      <a:moveTo>
                        <a:pt x="5753" y="0"/>
                      </a:moveTo>
                      <a:lnTo>
                        <a:pt x="1651" y="0"/>
                      </a:lnTo>
                      <a:lnTo>
                        <a:pt x="0" y="1727"/>
                      </a:lnTo>
                      <a:lnTo>
                        <a:pt x="0" y="6032"/>
                      </a:lnTo>
                      <a:lnTo>
                        <a:pt x="1651" y="7759"/>
                      </a:lnTo>
                      <a:lnTo>
                        <a:pt x="5753" y="7759"/>
                      </a:lnTo>
                      <a:lnTo>
                        <a:pt x="7416" y="6032"/>
                      </a:lnTo>
                      <a:lnTo>
                        <a:pt x="7416" y="1727"/>
                      </a:lnTo>
                      <a:lnTo>
                        <a:pt x="5753" y="0"/>
                      </a:lnTo>
                      <a:close/>
                    </a:path>
                  </a:pathLst>
                </a:custGeom>
                <a:solidFill>
                  <a:srgbClr val="150408"/>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2" name="Google Shape;202;p8"/>
                <p:cNvSpPr/>
                <p:nvPr/>
              </p:nvSpPr>
              <p:spPr>
                <a:xfrm>
                  <a:off x="1305390" y="5197946"/>
                  <a:ext cx="4990" cy="5294"/>
                </a:xfrm>
                <a:custGeom>
                  <a:avLst/>
                  <a:gdLst/>
                  <a:ahLst/>
                  <a:cxnLst/>
                  <a:rect l="l" t="t" r="r" b="b"/>
                  <a:pathLst>
                    <a:path w="7620" h="8254" extrusionOk="0">
                      <a:moveTo>
                        <a:pt x="5740" y="0"/>
                      </a:moveTo>
                      <a:lnTo>
                        <a:pt x="1638" y="0"/>
                      </a:lnTo>
                      <a:lnTo>
                        <a:pt x="0" y="1727"/>
                      </a:lnTo>
                      <a:lnTo>
                        <a:pt x="0" y="6032"/>
                      </a:lnTo>
                      <a:lnTo>
                        <a:pt x="1638" y="7759"/>
                      </a:lnTo>
                      <a:lnTo>
                        <a:pt x="5740" y="7759"/>
                      </a:lnTo>
                      <a:lnTo>
                        <a:pt x="7404" y="6032"/>
                      </a:lnTo>
                      <a:lnTo>
                        <a:pt x="7404" y="1727"/>
                      </a:lnTo>
                      <a:lnTo>
                        <a:pt x="5740" y="0"/>
                      </a:lnTo>
                      <a:close/>
                    </a:path>
                  </a:pathLst>
                </a:custGeom>
                <a:solidFill>
                  <a:srgbClr val="150408"/>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3" name="Google Shape;203;p8"/>
                <p:cNvSpPr/>
                <p:nvPr/>
              </p:nvSpPr>
              <p:spPr>
                <a:xfrm>
                  <a:off x="1426484" y="5204681"/>
                  <a:ext cx="99393" cy="0"/>
                </a:xfrm>
                <a:custGeom>
                  <a:avLst/>
                  <a:gdLst/>
                  <a:ahLst/>
                  <a:cxnLst/>
                  <a:rect l="l" t="t" r="r" b="b"/>
                  <a:pathLst>
                    <a:path w="151764" h="120000" extrusionOk="0">
                      <a:moveTo>
                        <a:pt x="0" y="0"/>
                      </a:moveTo>
                      <a:lnTo>
                        <a:pt x="151371" y="0"/>
                      </a:lnTo>
                    </a:path>
                  </a:pathLst>
                </a:custGeom>
                <a:noFill/>
                <a:ln w="48825" cap="flat" cmpd="sng">
                  <a:solidFill>
                    <a:srgbClr val="FFFFFF"/>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4" name="Google Shape;204;p8"/>
                <p:cNvSpPr/>
                <p:nvPr/>
              </p:nvSpPr>
              <p:spPr>
                <a:xfrm>
                  <a:off x="1422406" y="5181152"/>
                  <a:ext cx="10397" cy="30136"/>
                </a:xfrm>
                <a:custGeom>
                  <a:avLst/>
                  <a:gdLst/>
                  <a:ahLst/>
                  <a:cxnLst/>
                  <a:rect l="l" t="t" r="r" b="b"/>
                  <a:pathLst>
                    <a:path w="15875" h="46990" extrusionOk="0">
                      <a:moveTo>
                        <a:pt x="9791" y="46393"/>
                      </a:moveTo>
                      <a:lnTo>
                        <a:pt x="9791" y="12445"/>
                      </a:lnTo>
                      <a:lnTo>
                        <a:pt x="0" y="12445"/>
                      </a:lnTo>
                      <a:lnTo>
                        <a:pt x="0" y="8318"/>
                      </a:lnTo>
                      <a:lnTo>
                        <a:pt x="4140" y="8064"/>
                      </a:lnTo>
                      <a:lnTo>
                        <a:pt x="9283" y="7746"/>
                      </a:lnTo>
                      <a:lnTo>
                        <a:pt x="11252" y="0"/>
                      </a:lnTo>
                      <a:lnTo>
                        <a:pt x="15633" y="0"/>
                      </a:lnTo>
                      <a:lnTo>
                        <a:pt x="15633" y="46393"/>
                      </a:lnTo>
                      <a:lnTo>
                        <a:pt x="9791" y="46393"/>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5" name="Google Shape;205;p8"/>
                <p:cNvSpPr/>
                <p:nvPr/>
              </p:nvSpPr>
              <p:spPr>
                <a:xfrm>
                  <a:off x="1444939" y="5181148"/>
                  <a:ext cx="23289" cy="30951"/>
                </a:xfrm>
                <a:custGeom>
                  <a:avLst/>
                  <a:gdLst/>
                  <a:ahLst/>
                  <a:cxnLst/>
                  <a:rect l="l" t="t" r="r" b="b"/>
                  <a:pathLst>
                    <a:path w="35560" h="48259" extrusionOk="0">
                      <a:moveTo>
                        <a:pt x="16852" y="47663"/>
                      </a:moveTo>
                      <a:lnTo>
                        <a:pt x="6807" y="47663"/>
                      </a:lnTo>
                      <a:lnTo>
                        <a:pt x="1409" y="42392"/>
                      </a:lnTo>
                      <a:lnTo>
                        <a:pt x="0" y="34442"/>
                      </a:lnTo>
                      <a:lnTo>
                        <a:pt x="6045" y="34442"/>
                      </a:lnTo>
                      <a:lnTo>
                        <a:pt x="6997" y="39979"/>
                      </a:lnTo>
                      <a:lnTo>
                        <a:pt x="11569" y="42964"/>
                      </a:lnTo>
                      <a:lnTo>
                        <a:pt x="16852" y="42964"/>
                      </a:lnTo>
                      <a:lnTo>
                        <a:pt x="23393" y="42964"/>
                      </a:lnTo>
                      <a:lnTo>
                        <a:pt x="29184" y="39027"/>
                      </a:lnTo>
                      <a:lnTo>
                        <a:pt x="29184" y="31584"/>
                      </a:lnTo>
                      <a:lnTo>
                        <a:pt x="29184" y="29425"/>
                      </a:lnTo>
                      <a:lnTo>
                        <a:pt x="28422" y="20726"/>
                      </a:lnTo>
                      <a:lnTo>
                        <a:pt x="17932" y="20726"/>
                      </a:lnTo>
                      <a:lnTo>
                        <a:pt x="15074" y="20726"/>
                      </a:lnTo>
                      <a:lnTo>
                        <a:pt x="10553" y="21424"/>
                      </a:lnTo>
                      <a:lnTo>
                        <a:pt x="7950" y="24917"/>
                      </a:lnTo>
                      <a:lnTo>
                        <a:pt x="1981" y="24917"/>
                      </a:lnTo>
                      <a:lnTo>
                        <a:pt x="6108" y="0"/>
                      </a:lnTo>
                      <a:lnTo>
                        <a:pt x="32613" y="0"/>
                      </a:lnTo>
                      <a:lnTo>
                        <a:pt x="32613" y="4762"/>
                      </a:lnTo>
                      <a:lnTo>
                        <a:pt x="11125" y="4762"/>
                      </a:lnTo>
                      <a:lnTo>
                        <a:pt x="8775" y="18935"/>
                      </a:lnTo>
                      <a:lnTo>
                        <a:pt x="10439" y="17792"/>
                      </a:lnTo>
                      <a:lnTo>
                        <a:pt x="13106" y="15951"/>
                      </a:lnTo>
                      <a:lnTo>
                        <a:pt x="18694" y="15951"/>
                      </a:lnTo>
                      <a:lnTo>
                        <a:pt x="28168" y="15951"/>
                      </a:lnTo>
                      <a:lnTo>
                        <a:pt x="35153" y="21361"/>
                      </a:lnTo>
                      <a:lnTo>
                        <a:pt x="35153" y="31521"/>
                      </a:lnTo>
                      <a:lnTo>
                        <a:pt x="35153" y="42138"/>
                      </a:lnTo>
                      <a:lnTo>
                        <a:pt x="26708" y="47663"/>
                      </a:lnTo>
                      <a:lnTo>
                        <a:pt x="16852" y="47663"/>
                      </a:lnTo>
                      <a:close/>
                    </a:path>
                  </a:pathLst>
                </a:custGeom>
                <a:noFill/>
                <a:ln w="254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6" name="Google Shape;206;p8"/>
                <p:cNvSpPr/>
                <p:nvPr/>
              </p:nvSpPr>
              <p:spPr>
                <a:xfrm>
                  <a:off x="1474804" y="5181152"/>
                  <a:ext cx="10397" cy="30136"/>
                </a:xfrm>
                <a:custGeom>
                  <a:avLst/>
                  <a:gdLst/>
                  <a:ahLst/>
                  <a:cxnLst/>
                  <a:rect l="l" t="t" r="r" b="b"/>
                  <a:pathLst>
                    <a:path w="15875" h="46990" extrusionOk="0">
                      <a:moveTo>
                        <a:pt x="9791" y="46393"/>
                      </a:moveTo>
                      <a:lnTo>
                        <a:pt x="9791" y="12445"/>
                      </a:lnTo>
                      <a:lnTo>
                        <a:pt x="0" y="12445"/>
                      </a:lnTo>
                      <a:lnTo>
                        <a:pt x="0" y="8318"/>
                      </a:lnTo>
                      <a:lnTo>
                        <a:pt x="4140" y="8064"/>
                      </a:lnTo>
                      <a:lnTo>
                        <a:pt x="9283" y="7746"/>
                      </a:lnTo>
                      <a:lnTo>
                        <a:pt x="11252" y="0"/>
                      </a:lnTo>
                      <a:lnTo>
                        <a:pt x="15633" y="0"/>
                      </a:lnTo>
                      <a:lnTo>
                        <a:pt x="15633" y="46393"/>
                      </a:lnTo>
                      <a:lnTo>
                        <a:pt x="9791" y="46393"/>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7" name="Google Shape;207;p8"/>
                <p:cNvSpPr/>
                <p:nvPr/>
              </p:nvSpPr>
              <p:spPr>
                <a:xfrm>
                  <a:off x="1498920" y="5206546"/>
                  <a:ext cx="4575" cy="4480"/>
                </a:xfrm>
                <a:custGeom>
                  <a:avLst/>
                  <a:gdLst/>
                  <a:ahLst/>
                  <a:cxnLst/>
                  <a:rect l="l" t="t" r="r" b="b"/>
                  <a:pathLst>
                    <a:path w="6985" h="6984" extrusionOk="0">
                      <a:moveTo>
                        <a:pt x="-12700" y="3397"/>
                      </a:moveTo>
                      <a:lnTo>
                        <a:pt x="19507" y="3397"/>
                      </a:lnTo>
                    </a:path>
                  </a:pathLst>
                </a:custGeom>
                <a:noFill/>
                <a:ln w="33450" cap="flat" cmpd="sng">
                  <a:solidFill>
                    <a:srgbClr val="FFFFFF"/>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8" name="Google Shape;208;p8"/>
                <p:cNvSpPr/>
                <p:nvPr/>
              </p:nvSpPr>
              <p:spPr>
                <a:xfrm>
                  <a:off x="1508107" y="5181148"/>
                  <a:ext cx="23289" cy="30951"/>
                </a:xfrm>
                <a:custGeom>
                  <a:avLst/>
                  <a:gdLst/>
                  <a:ahLst/>
                  <a:cxnLst/>
                  <a:rect l="l" t="t" r="r" b="b"/>
                  <a:pathLst>
                    <a:path w="35560" h="48259" extrusionOk="0">
                      <a:moveTo>
                        <a:pt x="16852" y="47663"/>
                      </a:moveTo>
                      <a:lnTo>
                        <a:pt x="6807" y="47663"/>
                      </a:lnTo>
                      <a:lnTo>
                        <a:pt x="1409" y="42392"/>
                      </a:lnTo>
                      <a:lnTo>
                        <a:pt x="0" y="34442"/>
                      </a:lnTo>
                      <a:lnTo>
                        <a:pt x="6045" y="34442"/>
                      </a:lnTo>
                      <a:lnTo>
                        <a:pt x="6997" y="39979"/>
                      </a:lnTo>
                      <a:lnTo>
                        <a:pt x="11569" y="42964"/>
                      </a:lnTo>
                      <a:lnTo>
                        <a:pt x="16852" y="42964"/>
                      </a:lnTo>
                      <a:lnTo>
                        <a:pt x="23393" y="42964"/>
                      </a:lnTo>
                      <a:lnTo>
                        <a:pt x="29184" y="39027"/>
                      </a:lnTo>
                      <a:lnTo>
                        <a:pt x="29184" y="31584"/>
                      </a:lnTo>
                      <a:lnTo>
                        <a:pt x="29184" y="29425"/>
                      </a:lnTo>
                      <a:lnTo>
                        <a:pt x="28422" y="20726"/>
                      </a:lnTo>
                      <a:lnTo>
                        <a:pt x="17932" y="20726"/>
                      </a:lnTo>
                      <a:lnTo>
                        <a:pt x="15074" y="20726"/>
                      </a:lnTo>
                      <a:lnTo>
                        <a:pt x="10553" y="21424"/>
                      </a:lnTo>
                      <a:lnTo>
                        <a:pt x="7950" y="24917"/>
                      </a:lnTo>
                      <a:lnTo>
                        <a:pt x="1981" y="24917"/>
                      </a:lnTo>
                      <a:lnTo>
                        <a:pt x="6108" y="0"/>
                      </a:lnTo>
                      <a:lnTo>
                        <a:pt x="32613" y="0"/>
                      </a:lnTo>
                      <a:lnTo>
                        <a:pt x="32613" y="4762"/>
                      </a:lnTo>
                      <a:lnTo>
                        <a:pt x="11125" y="4762"/>
                      </a:lnTo>
                      <a:lnTo>
                        <a:pt x="8775" y="18935"/>
                      </a:lnTo>
                      <a:lnTo>
                        <a:pt x="10439" y="17792"/>
                      </a:lnTo>
                      <a:lnTo>
                        <a:pt x="13106" y="15951"/>
                      </a:lnTo>
                      <a:lnTo>
                        <a:pt x="18694" y="15951"/>
                      </a:lnTo>
                      <a:lnTo>
                        <a:pt x="28168" y="15951"/>
                      </a:lnTo>
                      <a:lnTo>
                        <a:pt x="35153" y="21361"/>
                      </a:lnTo>
                      <a:lnTo>
                        <a:pt x="35153" y="31521"/>
                      </a:lnTo>
                      <a:lnTo>
                        <a:pt x="35153" y="42138"/>
                      </a:lnTo>
                      <a:lnTo>
                        <a:pt x="26708" y="47663"/>
                      </a:lnTo>
                      <a:lnTo>
                        <a:pt x="16852" y="47663"/>
                      </a:lnTo>
                      <a:close/>
                    </a:path>
                  </a:pathLst>
                </a:custGeom>
                <a:noFill/>
                <a:ln w="254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9" name="Google Shape;209;p8"/>
                <p:cNvSpPr/>
                <p:nvPr/>
              </p:nvSpPr>
              <p:spPr>
                <a:xfrm>
                  <a:off x="1797173" y="5204681"/>
                  <a:ext cx="99393" cy="0"/>
                </a:xfrm>
                <a:custGeom>
                  <a:avLst/>
                  <a:gdLst/>
                  <a:ahLst/>
                  <a:cxnLst/>
                  <a:rect l="l" t="t" r="r" b="b"/>
                  <a:pathLst>
                    <a:path w="151764" h="120000" extrusionOk="0">
                      <a:moveTo>
                        <a:pt x="0" y="0"/>
                      </a:moveTo>
                      <a:lnTo>
                        <a:pt x="151358" y="0"/>
                      </a:lnTo>
                    </a:path>
                  </a:pathLst>
                </a:custGeom>
                <a:noFill/>
                <a:ln w="48825" cap="flat" cmpd="sng">
                  <a:solidFill>
                    <a:srgbClr val="FFFFFF"/>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0" name="Google Shape;210;p8"/>
                <p:cNvSpPr/>
                <p:nvPr/>
              </p:nvSpPr>
              <p:spPr>
                <a:xfrm>
                  <a:off x="1794365" y="5181152"/>
                  <a:ext cx="10397" cy="30136"/>
                </a:xfrm>
                <a:custGeom>
                  <a:avLst/>
                  <a:gdLst/>
                  <a:ahLst/>
                  <a:cxnLst/>
                  <a:rect l="l" t="t" r="r" b="b"/>
                  <a:pathLst>
                    <a:path w="15875" h="46990" extrusionOk="0">
                      <a:moveTo>
                        <a:pt x="9791" y="46393"/>
                      </a:moveTo>
                      <a:lnTo>
                        <a:pt x="9791" y="12445"/>
                      </a:lnTo>
                      <a:lnTo>
                        <a:pt x="0" y="12445"/>
                      </a:lnTo>
                      <a:lnTo>
                        <a:pt x="0" y="8318"/>
                      </a:lnTo>
                      <a:lnTo>
                        <a:pt x="4140" y="8064"/>
                      </a:lnTo>
                      <a:lnTo>
                        <a:pt x="9283" y="7746"/>
                      </a:lnTo>
                      <a:lnTo>
                        <a:pt x="11252" y="0"/>
                      </a:lnTo>
                      <a:lnTo>
                        <a:pt x="15633" y="0"/>
                      </a:lnTo>
                      <a:lnTo>
                        <a:pt x="15633" y="46393"/>
                      </a:lnTo>
                      <a:lnTo>
                        <a:pt x="9791" y="46393"/>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1" name="Google Shape;211;p8"/>
                <p:cNvSpPr/>
                <p:nvPr/>
              </p:nvSpPr>
              <p:spPr>
                <a:xfrm>
                  <a:off x="1816898" y="5181148"/>
                  <a:ext cx="23289" cy="30951"/>
                </a:xfrm>
                <a:custGeom>
                  <a:avLst/>
                  <a:gdLst/>
                  <a:ahLst/>
                  <a:cxnLst/>
                  <a:rect l="l" t="t" r="r" b="b"/>
                  <a:pathLst>
                    <a:path w="35560" h="48259" extrusionOk="0">
                      <a:moveTo>
                        <a:pt x="16852" y="47663"/>
                      </a:moveTo>
                      <a:lnTo>
                        <a:pt x="6807" y="47663"/>
                      </a:lnTo>
                      <a:lnTo>
                        <a:pt x="1409" y="42392"/>
                      </a:lnTo>
                      <a:lnTo>
                        <a:pt x="0" y="34442"/>
                      </a:lnTo>
                      <a:lnTo>
                        <a:pt x="6045" y="34442"/>
                      </a:lnTo>
                      <a:lnTo>
                        <a:pt x="6997" y="39979"/>
                      </a:lnTo>
                      <a:lnTo>
                        <a:pt x="11569" y="42964"/>
                      </a:lnTo>
                      <a:lnTo>
                        <a:pt x="16852" y="42964"/>
                      </a:lnTo>
                      <a:lnTo>
                        <a:pt x="23393" y="42964"/>
                      </a:lnTo>
                      <a:lnTo>
                        <a:pt x="29184" y="39027"/>
                      </a:lnTo>
                      <a:lnTo>
                        <a:pt x="29184" y="31584"/>
                      </a:lnTo>
                      <a:lnTo>
                        <a:pt x="29184" y="29425"/>
                      </a:lnTo>
                      <a:lnTo>
                        <a:pt x="28422" y="20726"/>
                      </a:lnTo>
                      <a:lnTo>
                        <a:pt x="17932" y="20726"/>
                      </a:lnTo>
                      <a:lnTo>
                        <a:pt x="15074" y="20726"/>
                      </a:lnTo>
                      <a:lnTo>
                        <a:pt x="10553" y="21424"/>
                      </a:lnTo>
                      <a:lnTo>
                        <a:pt x="7950" y="24917"/>
                      </a:lnTo>
                      <a:lnTo>
                        <a:pt x="1981" y="24917"/>
                      </a:lnTo>
                      <a:lnTo>
                        <a:pt x="6108" y="0"/>
                      </a:lnTo>
                      <a:lnTo>
                        <a:pt x="32613" y="0"/>
                      </a:lnTo>
                      <a:lnTo>
                        <a:pt x="32613" y="4762"/>
                      </a:lnTo>
                      <a:lnTo>
                        <a:pt x="11125" y="4762"/>
                      </a:lnTo>
                      <a:lnTo>
                        <a:pt x="8775" y="18935"/>
                      </a:lnTo>
                      <a:lnTo>
                        <a:pt x="10439" y="17792"/>
                      </a:lnTo>
                      <a:lnTo>
                        <a:pt x="13106" y="15951"/>
                      </a:lnTo>
                      <a:lnTo>
                        <a:pt x="18694" y="15951"/>
                      </a:lnTo>
                      <a:lnTo>
                        <a:pt x="28168" y="15951"/>
                      </a:lnTo>
                      <a:lnTo>
                        <a:pt x="35153" y="21361"/>
                      </a:lnTo>
                      <a:lnTo>
                        <a:pt x="35153" y="31521"/>
                      </a:lnTo>
                      <a:lnTo>
                        <a:pt x="35153" y="42138"/>
                      </a:lnTo>
                      <a:lnTo>
                        <a:pt x="26708" y="47663"/>
                      </a:lnTo>
                      <a:lnTo>
                        <a:pt x="16852" y="47663"/>
                      </a:lnTo>
                      <a:close/>
                    </a:path>
                  </a:pathLst>
                </a:custGeom>
                <a:noFill/>
                <a:ln w="254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2" name="Google Shape;212;p8"/>
                <p:cNvSpPr/>
                <p:nvPr/>
              </p:nvSpPr>
              <p:spPr>
                <a:xfrm>
                  <a:off x="1846763" y="5181152"/>
                  <a:ext cx="10397" cy="30136"/>
                </a:xfrm>
                <a:custGeom>
                  <a:avLst/>
                  <a:gdLst/>
                  <a:ahLst/>
                  <a:cxnLst/>
                  <a:rect l="l" t="t" r="r" b="b"/>
                  <a:pathLst>
                    <a:path w="15875" h="46990" extrusionOk="0">
                      <a:moveTo>
                        <a:pt x="9791" y="46393"/>
                      </a:moveTo>
                      <a:lnTo>
                        <a:pt x="9791" y="12445"/>
                      </a:lnTo>
                      <a:lnTo>
                        <a:pt x="0" y="12445"/>
                      </a:lnTo>
                      <a:lnTo>
                        <a:pt x="0" y="8318"/>
                      </a:lnTo>
                      <a:lnTo>
                        <a:pt x="4140" y="8064"/>
                      </a:lnTo>
                      <a:lnTo>
                        <a:pt x="9283" y="7746"/>
                      </a:lnTo>
                      <a:lnTo>
                        <a:pt x="11252" y="0"/>
                      </a:lnTo>
                      <a:lnTo>
                        <a:pt x="15633" y="0"/>
                      </a:lnTo>
                      <a:lnTo>
                        <a:pt x="15633" y="46393"/>
                      </a:lnTo>
                      <a:lnTo>
                        <a:pt x="9791" y="46393"/>
                      </a:lnTo>
                      <a:close/>
                    </a:path>
                  </a:pathLst>
                </a:custGeom>
                <a:noFill/>
                <a:ln w="253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3" name="Google Shape;213;p8"/>
                <p:cNvSpPr/>
                <p:nvPr/>
              </p:nvSpPr>
              <p:spPr>
                <a:xfrm>
                  <a:off x="1870881" y="5206546"/>
                  <a:ext cx="4575" cy="4480"/>
                </a:xfrm>
                <a:custGeom>
                  <a:avLst/>
                  <a:gdLst/>
                  <a:ahLst/>
                  <a:cxnLst/>
                  <a:rect l="l" t="t" r="r" b="b"/>
                  <a:pathLst>
                    <a:path w="6985" h="6984" extrusionOk="0">
                      <a:moveTo>
                        <a:pt x="-12700" y="3397"/>
                      </a:moveTo>
                      <a:lnTo>
                        <a:pt x="19507" y="3397"/>
                      </a:lnTo>
                    </a:path>
                  </a:pathLst>
                </a:custGeom>
                <a:noFill/>
                <a:ln w="33450" cap="flat" cmpd="sng">
                  <a:solidFill>
                    <a:srgbClr val="FFFFFF"/>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4" name="Google Shape;214;p8"/>
                <p:cNvSpPr/>
                <p:nvPr/>
              </p:nvSpPr>
              <p:spPr>
                <a:xfrm>
                  <a:off x="1880066" y="5181148"/>
                  <a:ext cx="23289" cy="30951"/>
                </a:xfrm>
                <a:custGeom>
                  <a:avLst/>
                  <a:gdLst/>
                  <a:ahLst/>
                  <a:cxnLst/>
                  <a:rect l="l" t="t" r="r" b="b"/>
                  <a:pathLst>
                    <a:path w="35560" h="48259" extrusionOk="0">
                      <a:moveTo>
                        <a:pt x="16852" y="47663"/>
                      </a:moveTo>
                      <a:lnTo>
                        <a:pt x="6807" y="47663"/>
                      </a:lnTo>
                      <a:lnTo>
                        <a:pt x="1409" y="42392"/>
                      </a:lnTo>
                      <a:lnTo>
                        <a:pt x="0" y="34442"/>
                      </a:lnTo>
                      <a:lnTo>
                        <a:pt x="6045" y="34442"/>
                      </a:lnTo>
                      <a:lnTo>
                        <a:pt x="6997" y="39979"/>
                      </a:lnTo>
                      <a:lnTo>
                        <a:pt x="11569" y="42964"/>
                      </a:lnTo>
                      <a:lnTo>
                        <a:pt x="16852" y="42964"/>
                      </a:lnTo>
                      <a:lnTo>
                        <a:pt x="23393" y="42964"/>
                      </a:lnTo>
                      <a:lnTo>
                        <a:pt x="29184" y="39027"/>
                      </a:lnTo>
                      <a:lnTo>
                        <a:pt x="29184" y="31584"/>
                      </a:lnTo>
                      <a:lnTo>
                        <a:pt x="29184" y="29425"/>
                      </a:lnTo>
                      <a:lnTo>
                        <a:pt x="28422" y="20726"/>
                      </a:lnTo>
                      <a:lnTo>
                        <a:pt x="17932" y="20726"/>
                      </a:lnTo>
                      <a:lnTo>
                        <a:pt x="15074" y="20726"/>
                      </a:lnTo>
                      <a:lnTo>
                        <a:pt x="10553" y="21424"/>
                      </a:lnTo>
                      <a:lnTo>
                        <a:pt x="7950" y="24917"/>
                      </a:lnTo>
                      <a:lnTo>
                        <a:pt x="1981" y="24917"/>
                      </a:lnTo>
                      <a:lnTo>
                        <a:pt x="6108" y="0"/>
                      </a:lnTo>
                      <a:lnTo>
                        <a:pt x="32613" y="0"/>
                      </a:lnTo>
                      <a:lnTo>
                        <a:pt x="32613" y="4762"/>
                      </a:lnTo>
                      <a:lnTo>
                        <a:pt x="11125" y="4762"/>
                      </a:lnTo>
                      <a:lnTo>
                        <a:pt x="8775" y="18935"/>
                      </a:lnTo>
                      <a:lnTo>
                        <a:pt x="10439" y="17792"/>
                      </a:lnTo>
                      <a:lnTo>
                        <a:pt x="13106" y="15951"/>
                      </a:lnTo>
                      <a:lnTo>
                        <a:pt x="18694" y="15951"/>
                      </a:lnTo>
                      <a:lnTo>
                        <a:pt x="28168" y="15951"/>
                      </a:lnTo>
                      <a:lnTo>
                        <a:pt x="35153" y="21361"/>
                      </a:lnTo>
                      <a:lnTo>
                        <a:pt x="35153" y="31521"/>
                      </a:lnTo>
                      <a:lnTo>
                        <a:pt x="35153" y="42138"/>
                      </a:lnTo>
                      <a:lnTo>
                        <a:pt x="26708" y="47663"/>
                      </a:lnTo>
                      <a:lnTo>
                        <a:pt x="16852" y="47663"/>
                      </a:lnTo>
                      <a:close/>
                    </a:path>
                  </a:pathLst>
                </a:custGeom>
                <a:noFill/>
                <a:ln w="254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5" name="Google Shape;215;p8"/>
                <p:cNvSpPr/>
                <p:nvPr/>
              </p:nvSpPr>
              <p:spPr>
                <a:xfrm>
                  <a:off x="1664573" y="5170020"/>
                  <a:ext cx="0" cy="61087"/>
                </a:xfrm>
                <a:custGeom>
                  <a:avLst/>
                  <a:gdLst/>
                  <a:ahLst/>
                  <a:cxnLst/>
                  <a:rect l="l" t="t" r="r" b="b"/>
                  <a:pathLst>
                    <a:path w="120000" h="95250" extrusionOk="0">
                      <a:moveTo>
                        <a:pt x="0" y="94818"/>
                      </a:moveTo>
                      <a:lnTo>
                        <a:pt x="0" y="0"/>
                      </a:lnTo>
                    </a:path>
                  </a:pathLst>
                </a:custGeom>
                <a:noFill/>
                <a:ln w="9525" cap="flat" cmpd="sng">
                  <a:solidFill>
                    <a:srgbClr val="130005"/>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6" name="Google Shape;216;p8"/>
                <p:cNvSpPr/>
                <p:nvPr/>
              </p:nvSpPr>
              <p:spPr>
                <a:xfrm>
                  <a:off x="1307811" y="5139605"/>
                  <a:ext cx="713631" cy="0"/>
                </a:xfrm>
                <a:custGeom>
                  <a:avLst/>
                  <a:gdLst/>
                  <a:ahLst/>
                  <a:cxnLst/>
                  <a:rect l="l" t="t" r="r" b="b"/>
                  <a:pathLst>
                    <a:path w="1089660" h="120000" extrusionOk="0">
                      <a:moveTo>
                        <a:pt x="0" y="0"/>
                      </a:moveTo>
                      <a:lnTo>
                        <a:pt x="1089431" y="0"/>
                      </a:lnTo>
                    </a:path>
                  </a:pathLst>
                </a:custGeom>
                <a:noFill/>
                <a:ln w="9525" cap="flat" cmpd="sng">
                  <a:solidFill>
                    <a:srgbClr val="130005"/>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7" name="Google Shape;217;p8"/>
                <p:cNvSpPr/>
                <p:nvPr/>
              </p:nvSpPr>
              <p:spPr>
                <a:xfrm>
                  <a:off x="2018857" y="5137130"/>
                  <a:ext cx="4990" cy="5294"/>
                </a:xfrm>
                <a:custGeom>
                  <a:avLst/>
                  <a:gdLst/>
                  <a:ahLst/>
                  <a:cxnLst/>
                  <a:rect l="l" t="t" r="r" b="b"/>
                  <a:pathLst>
                    <a:path w="7620" h="8254" extrusionOk="0">
                      <a:moveTo>
                        <a:pt x="5753" y="0"/>
                      </a:moveTo>
                      <a:lnTo>
                        <a:pt x="1651" y="0"/>
                      </a:lnTo>
                      <a:lnTo>
                        <a:pt x="0" y="1727"/>
                      </a:lnTo>
                      <a:lnTo>
                        <a:pt x="0" y="6019"/>
                      </a:lnTo>
                      <a:lnTo>
                        <a:pt x="1651" y="7759"/>
                      </a:lnTo>
                      <a:lnTo>
                        <a:pt x="5753" y="7759"/>
                      </a:lnTo>
                      <a:lnTo>
                        <a:pt x="7416" y="6019"/>
                      </a:lnTo>
                      <a:lnTo>
                        <a:pt x="7416" y="1727"/>
                      </a:lnTo>
                      <a:lnTo>
                        <a:pt x="5753" y="0"/>
                      </a:lnTo>
                      <a:close/>
                    </a:path>
                  </a:pathLst>
                </a:custGeom>
                <a:solidFill>
                  <a:srgbClr val="13000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8" name="Google Shape;218;p8"/>
                <p:cNvSpPr/>
                <p:nvPr/>
              </p:nvSpPr>
              <p:spPr>
                <a:xfrm>
                  <a:off x="1305390" y="5137130"/>
                  <a:ext cx="4990" cy="5294"/>
                </a:xfrm>
                <a:custGeom>
                  <a:avLst/>
                  <a:gdLst/>
                  <a:ahLst/>
                  <a:cxnLst/>
                  <a:rect l="l" t="t" r="r" b="b"/>
                  <a:pathLst>
                    <a:path w="7620" h="8254" extrusionOk="0">
                      <a:moveTo>
                        <a:pt x="5740" y="0"/>
                      </a:moveTo>
                      <a:lnTo>
                        <a:pt x="1638" y="0"/>
                      </a:lnTo>
                      <a:lnTo>
                        <a:pt x="0" y="1727"/>
                      </a:lnTo>
                      <a:lnTo>
                        <a:pt x="0" y="6019"/>
                      </a:lnTo>
                      <a:lnTo>
                        <a:pt x="1638" y="7759"/>
                      </a:lnTo>
                      <a:lnTo>
                        <a:pt x="5740" y="7759"/>
                      </a:lnTo>
                      <a:lnTo>
                        <a:pt x="7404" y="6019"/>
                      </a:lnTo>
                      <a:lnTo>
                        <a:pt x="7404" y="1727"/>
                      </a:lnTo>
                      <a:lnTo>
                        <a:pt x="5740" y="0"/>
                      </a:lnTo>
                      <a:close/>
                    </a:path>
                  </a:pathLst>
                </a:custGeom>
                <a:solidFill>
                  <a:srgbClr val="13000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9" name="Google Shape;219;p8"/>
                <p:cNvSpPr/>
                <p:nvPr/>
              </p:nvSpPr>
              <p:spPr>
                <a:xfrm>
                  <a:off x="1626259" y="5143867"/>
                  <a:ext cx="74856" cy="0"/>
                </a:xfrm>
                <a:custGeom>
                  <a:avLst/>
                  <a:gdLst/>
                  <a:ahLst/>
                  <a:cxnLst/>
                  <a:rect l="l" t="t" r="r" b="b"/>
                  <a:pathLst>
                    <a:path w="114300" h="120000" extrusionOk="0">
                      <a:moveTo>
                        <a:pt x="0" y="0"/>
                      </a:moveTo>
                      <a:lnTo>
                        <a:pt x="114084" y="0"/>
                      </a:lnTo>
                    </a:path>
                  </a:pathLst>
                </a:custGeom>
                <a:noFill/>
                <a:ln w="48825" cap="flat" cmpd="sng">
                  <a:solidFill>
                    <a:srgbClr val="FFFFFF"/>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0" name="Google Shape;220;p8"/>
                <p:cNvSpPr/>
                <p:nvPr/>
              </p:nvSpPr>
              <p:spPr>
                <a:xfrm>
                  <a:off x="1307774" y="5251877"/>
                  <a:ext cx="714879" cy="0"/>
                </a:xfrm>
                <a:custGeom>
                  <a:avLst/>
                  <a:gdLst/>
                  <a:ahLst/>
                  <a:cxnLst/>
                  <a:rect l="l" t="t" r="r" b="b"/>
                  <a:pathLst>
                    <a:path w="1091564" h="120000" extrusionOk="0">
                      <a:moveTo>
                        <a:pt x="0" y="0"/>
                      </a:moveTo>
                      <a:lnTo>
                        <a:pt x="1091145" y="0"/>
                      </a:lnTo>
                    </a:path>
                  </a:pathLst>
                </a:custGeom>
                <a:noFill/>
                <a:ln w="26525" cap="flat" cmpd="sng">
                  <a:solidFill>
                    <a:srgbClr val="EBE8E7"/>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1" name="Google Shape;221;p8"/>
                <p:cNvSpPr/>
                <p:nvPr/>
              </p:nvSpPr>
              <p:spPr>
                <a:xfrm>
                  <a:off x="1307774" y="5243772"/>
                  <a:ext cx="714879" cy="16290"/>
                </a:xfrm>
                <a:custGeom>
                  <a:avLst/>
                  <a:gdLst/>
                  <a:ahLst/>
                  <a:cxnLst/>
                  <a:rect l="l" t="t" r="r" b="b"/>
                  <a:pathLst>
                    <a:path w="1091564" h="25400" extrusionOk="0">
                      <a:moveTo>
                        <a:pt x="544766" y="25272"/>
                      </a:moveTo>
                      <a:lnTo>
                        <a:pt x="522109" y="0"/>
                      </a:lnTo>
                      <a:lnTo>
                        <a:pt x="22009" y="0"/>
                      </a:lnTo>
                      <a:lnTo>
                        <a:pt x="0" y="24345"/>
                      </a:lnTo>
                      <a:lnTo>
                        <a:pt x="1091145" y="24345"/>
                      </a:lnTo>
                      <a:lnTo>
                        <a:pt x="1069111" y="0"/>
                      </a:lnTo>
                      <a:lnTo>
                        <a:pt x="567410" y="0"/>
                      </a:lnTo>
                      <a:lnTo>
                        <a:pt x="544766" y="25272"/>
                      </a:lnTo>
                    </a:path>
                  </a:pathLst>
                </a:custGeom>
                <a:noFill/>
                <a:ln w="9525" cap="flat" cmpd="sng">
                  <a:solidFill>
                    <a:srgbClr val="150408"/>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2" name="Google Shape;222;p8"/>
                <p:cNvSpPr txBox="1"/>
                <p:nvPr/>
              </p:nvSpPr>
              <p:spPr>
                <a:xfrm>
                  <a:off x="2066434" y="5249377"/>
                  <a:ext cx="69034" cy="52847"/>
                </a:xfrm>
                <a:prstGeom prst="rect">
                  <a:avLst/>
                </a:prstGeom>
                <a:noFill/>
                <a:ln>
                  <a:noFill/>
                </a:ln>
              </p:spPr>
              <p:txBody>
                <a:bodyPr spcFirstLastPara="1" wrap="square" lIns="0" tIns="0" rIns="0" bIns="0" anchor="t" anchorCtr="0">
                  <a:spAutoFit/>
                </a:bodyPr>
                <a:lstStyle/>
                <a:p>
                  <a:pPr marL="7938" marR="0" lvl="0" indent="0" algn="l" rtl="0">
                    <a:lnSpc>
                      <a:spcPct val="100000"/>
                    </a:lnSpc>
                    <a:spcBef>
                      <a:spcPts val="0"/>
                    </a:spcBef>
                    <a:spcAft>
                      <a:spcPts val="0"/>
                    </a:spcAft>
                    <a:buClr>
                      <a:srgbClr val="000000"/>
                    </a:buClr>
                    <a:buSzPts val="400"/>
                    <a:buFont typeface="Arial"/>
                    <a:buNone/>
                  </a:pPr>
                  <a:r>
                    <a:rPr lang="ja-JP" sz="400" b="0" i="0" u="none" strike="noStrike" cap="none">
                      <a:solidFill>
                        <a:srgbClr val="130005"/>
                      </a:solidFill>
                      <a:latin typeface="MS PGothic"/>
                      <a:ea typeface="MS PGothic"/>
                      <a:cs typeface="MS PGothic"/>
                      <a:sym typeface="MS PGothic"/>
                    </a:rPr>
                    <a:t>12</a:t>
                  </a:r>
                  <a:endParaRPr sz="400" b="0" i="0" u="none" strike="noStrike" cap="none">
                    <a:solidFill>
                      <a:schemeClr val="dk1"/>
                    </a:solidFill>
                    <a:latin typeface="MS PGothic"/>
                    <a:ea typeface="MS PGothic"/>
                    <a:cs typeface="MS PGothic"/>
                    <a:sym typeface="MS PGothic"/>
                  </a:endParaRPr>
                </a:p>
              </p:txBody>
            </p:sp>
            <p:sp>
              <p:nvSpPr>
                <p:cNvPr id="223" name="Google Shape;223;p8"/>
                <p:cNvSpPr txBox="1"/>
                <p:nvPr/>
              </p:nvSpPr>
              <p:spPr>
                <a:xfrm>
                  <a:off x="1424330" y="5173307"/>
                  <a:ext cx="132246" cy="52847"/>
                </a:xfrm>
                <a:prstGeom prst="rect">
                  <a:avLst/>
                </a:prstGeom>
                <a:noFill/>
                <a:ln>
                  <a:noFill/>
                </a:ln>
              </p:spPr>
              <p:txBody>
                <a:bodyPr spcFirstLastPara="1" wrap="square" lIns="0" tIns="0" rIns="0" bIns="0" anchor="t" anchorCtr="0">
                  <a:spAutoFit/>
                </a:bodyPr>
                <a:lstStyle/>
                <a:p>
                  <a:pPr marL="7938" marR="0" lvl="0" indent="0" algn="l" rtl="0">
                    <a:lnSpc>
                      <a:spcPct val="100000"/>
                    </a:lnSpc>
                    <a:spcBef>
                      <a:spcPts val="0"/>
                    </a:spcBef>
                    <a:spcAft>
                      <a:spcPts val="0"/>
                    </a:spcAft>
                    <a:buClr>
                      <a:srgbClr val="000000"/>
                    </a:buClr>
                    <a:buSzPts val="400"/>
                    <a:buFont typeface="Arial"/>
                    <a:buNone/>
                  </a:pPr>
                  <a:r>
                    <a:rPr lang="ja-JP" sz="400" b="0" i="0" u="none" strike="noStrike" cap="none">
                      <a:solidFill>
                        <a:srgbClr val="130005"/>
                      </a:solidFill>
                      <a:latin typeface="MS PGothic"/>
                      <a:ea typeface="MS PGothic"/>
                      <a:cs typeface="MS PGothic"/>
                      <a:sym typeface="MS PGothic"/>
                    </a:rPr>
                    <a:t>151.5</a:t>
                  </a:r>
                  <a:endParaRPr sz="400" b="0" i="0" u="none" strike="noStrike" cap="none">
                    <a:solidFill>
                      <a:schemeClr val="dk1"/>
                    </a:solidFill>
                    <a:latin typeface="MS PGothic"/>
                    <a:ea typeface="MS PGothic"/>
                    <a:cs typeface="MS PGothic"/>
                    <a:sym typeface="MS PGothic"/>
                  </a:endParaRPr>
                </a:p>
              </p:txBody>
            </p:sp>
            <p:sp>
              <p:nvSpPr>
                <p:cNvPr id="224" name="Google Shape;224;p8"/>
                <p:cNvSpPr txBox="1"/>
                <p:nvPr/>
              </p:nvSpPr>
              <p:spPr>
                <a:xfrm>
                  <a:off x="1801039" y="5169499"/>
                  <a:ext cx="132246" cy="52847"/>
                </a:xfrm>
                <a:prstGeom prst="rect">
                  <a:avLst/>
                </a:prstGeom>
                <a:noFill/>
                <a:ln>
                  <a:noFill/>
                </a:ln>
              </p:spPr>
              <p:txBody>
                <a:bodyPr spcFirstLastPara="1" wrap="square" lIns="0" tIns="0" rIns="0" bIns="0" anchor="t" anchorCtr="0">
                  <a:spAutoFit/>
                </a:bodyPr>
                <a:lstStyle/>
                <a:p>
                  <a:pPr marL="7938" marR="0" lvl="0" indent="0" algn="l" rtl="0">
                    <a:lnSpc>
                      <a:spcPct val="100000"/>
                    </a:lnSpc>
                    <a:spcBef>
                      <a:spcPts val="0"/>
                    </a:spcBef>
                    <a:spcAft>
                      <a:spcPts val="0"/>
                    </a:spcAft>
                    <a:buClr>
                      <a:srgbClr val="000000"/>
                    </a:buClr>
                    <a:buSzPts val="400"/>
                    <a:buFont typeface="Arial"/>
                    <a:buNone/>
                  </a:pPr>
                  <a:r>
                    <a:rPr lang="ja-JP" sz="400" b="0" i="0" u="none" strike="noStrike" cap="none">
                      <a:solidFill>
                        <a:srgbClr val="130005"/>
                      </a:solidFill>
                      <a:latin typeface="MS PGothic"/>
                      <a:ea typeface="MS PGothic"/>
                      <a:cs typeface="MS PGothic"/>
                      <a:sym typeface="MS PGothic"/>
                    </a:rPr>
                    <a:t>151.5</a:t>
                  </a:r>
                  <a:endParaRPr sz="400" b="0" i="0" u="none" strike="noStrike" cap="none">
                    <a:solidFill>
                      <a:schemeClr val="dk1"/>
                    </a:solidFill>
                    <a:latin typeface="MS PGothic"/>
                    <a:ea typeface="MS PGothic"/>
                    <a:cs typeface="MS PGothic"/>
                    <a:sym typeface="MS PGothic"/>
                  </a:endParaRPr>
                </a:p>
              </p:txBody>
            </p:sp>
            <p:sp>
              <p:nvSpPr>
                <p:cNvPr id="225" name="Google Shape;225;p8"/>
                <p:cNvSpPr txBox="1"/>
                <p:nvPr/>
              </p:nvSpPr>
              <p:spPr>
                <a:xfrm>
                  <a:off x="1612427" y="5112018"/>
                  <a:ext cx="95234" cy="52847"/>
                </a:xfrm>
                <a:prstGeom prst="rect">
                  <a:avLst/>
                </a:prstGeom>
                <a:noFill/>
                <a:ln>
                  <a:noFill/>
                </a:ln>
              </p:spPr>
              <p:txBody>
                <a:bodyPr spcFirstLastPara="1" wrap="square" lIns="0" tIns="0" rIns="0" bIns="0" anchor="t" anchorCtr="0">
                  <a:spAutoFit/>
                </a:bodyPr>
                <a:lstStyle/>
                <a:p>
                  <a:pPr marL="7938" marR="0" lvl="0" indent="0" algn="ctr" rtl="0">
                    <a:lnSpc>
                      <a:spcPct val="100000"/>
                    </a:lnSpc>
                    <a:spcBef>
                      <a:spcPts val="0"/>
                    </a:spcBef>
                    <a:spcAft>
                      <a:spcPts val="0"/>
                    </a:spcAft>
                    <a:buClr>
                      <a:srgbClr val="000000"/>
                    </a:buClr>
                    <a:buSzPts val="400"/>
                    <a:buFont typeface="Arial"/>
                    <a:buNone/>
                  </a:pPr>
                  <a:r>
                    <a:rPr lang="ja-JP" sz="400" b="0" i="0" u="none" strike="noStrike" cap="none">
                      <a:solidFill>
                        <a:srgbClr val="130005"/>
                      </a:solidFill>
                      <a:latin typeface="MS PGothic"/>
                      <a:ea typeface="MS PGothic"/>
                      <a:cs typeface="MS PGothic"/>
                      <a:sym typeface="MS PGothic"/>
                    </a:rPr>
                    <a:t>303</a:t>
                  </a:r>
                  <a:endParaRPr sz="400" b="0" i="0" u="none" strike="noStrike" cap="none">
                    <a:solidFill>
                      <a:schemeClr val="dk1"/>
                    </a:solidFill>
                    <a:latin typeface="MS PGothic"/>
                    <a:ea typeface="MS PGothic"/>
                    <a:cs typeface="MS PGothic"/>
                    <a:sym typeface="MS PGothic"/>
                  </a:endParaRPr>
                </a:p>
              </p:txBody>
            </p:sp>
          </p:grpSp>
        </p:grpSp>
        <p:grpSp>
          <p:nvGrpSpPr>
            <p:cNvPr id="226" name="Google Shape;226;p8"/>
            <p:cNvGrpSpPr/>
            <p:nvPr/>
          </p:nvGrpSpPr>
          <p:grpSpPr>
            <a:xfrm>
              <a:off x="2057099" y="5547330"/>
              <a:ext cx="1061328" cy="202190"/>
              <a:chOff x="2056224" y="5327532"/>
              <a:chExt cx="1061328" cy="202190"/>
            </a:xfrm>
          </p:grpSpPr>
          <p:grpSp>
            <p:nvGrpSpPr>
              <p:cNvPr id="227" name="Google Shape;227;p8"/>
              <p:cNvGrpSpPr/>
              <p:nvPr/>
            </p:nvGrpSpPr>
            <p:grpSpPr>
              <a:xfrm>
                <a:off x="2056224" y="5327532"/>
                <a:ext cx="1061328" cy="202190"/>
                <a:chOff x="81423" y="5596574"/>
                <a:chExt cx="1249958" cy="238125"/>
              </a:xfrm>
            </p:grpSpPr>
            <p:sp>
              <p:nvSpPr>
                <p:cNvPr id="228" name="Google Shape;228;p8"/>
                <p:cNvSpPr/>
                <p:nvPr/>
              </p:nvSpPr>
              <p:spPr>
                <a:xfrm>
                  <a:off x="140161" y="5828349"/>
                  <a:ext cx="950912" cy="6350"/>
                </a:xfrm>
                <a:custGeom>
                  <a:avLst/>
                  <a:gdLst/>
                  <a:ahLst/>
                  <a:cxnLst/>
                  <a:rect l="l" t="t" r="r" b="b"/>
                  <a:pathLst>
                    <a:path w="1453514" h="8890" extrusionOk="0">
                      <a:moveTo>
                        <a:pt x="0" y="8642"/>
                      </a:moveTo>
                      <a:lnTo>
                        <a:pt x="1453108" y="8642"/>
                      </a:lnTo>
                      <a:lnTo>
                        <a:pt x="1453108" y="0"/>
                      </a:lnTo>
                      <a:lnTo>
                        <a:pt x="0" y="0"/>
                      </a:lnTo>
                      <a:lnTo>
                        <a:pt x="0" y="8642"/>
                      </a:lnTo>
                      <a:close/>
                    </a:path>
                  </a:pathLst>
                </a:custGeom>
                <a:solidFill>
                  <a:srgbClr val="E3DFD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9" name="Google Shape;229;p8"/>
                <p:cNvSpPr/>
                <p:nvPr/>
              </p:nvSpPr>
              <p:spPr>
                <a:xfrm>
                  <a:off x="140161" y="5679124"/>
                  <a:ext cx="950912" cy="155575"/>
                </a:xfrm>
                <a:custGeom>
                  <a:avLst/>
                  <a:gdLst/>
                  <a:ahLst/>
                  <a:cxnLst/>
                  <a:rect l="l" t="t" r="r" b="b"/>
                  <a:pathLst>
                    <a:path w="1453514" h="242570" extrusionOk="0">
                      <a:moveTo>
                        <a:pt x="0" y="0"/>
                      </a:moveTo>
                      <a:lnTo>
                        <a:pt x="0" y="121081"/>
                      </a:lnTo>
                      <a:lnTo>
                        <a:pt x="0" y="242176"/>
                      </a:lnTo>
                      <a:lnTo>
                        <a:pt x="1453108" y="242176"/>
                      </a:lnTo>
                      <a:lnTo>
                        <a:pt x="1453108" y="121081"/>
                      </a:lnTo>
                      <a:lnTo>
                        <a:pt x="1453108" y="0"/>
                      </a:lnTo>
                      <a:lnTo>
                        <a:pt x="0" y="0"/>
                      </a:lnTo>
                      <a:close/>
                    </a:path>
                  </a:pathLst>
                </a:custGeom>
                <a:noFill/>
                <a:ln w="9525" cap="flat" cmpd="sng">
                  <a:solidFill>
                    <a:srgbClr val="171001"/>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0" name="Google Shape;230;p8"/>
                <p:cNvSpPr/>
                <p:nvPr/>
              </p:nvSpPr>
              <p:spPr>
                <a:xfrm>
                  <a:off x="133811" y="5672774"/>
                  <a:ext cx="952500" cy="77788"/>
                </a:xfrm>
                <a:custGeom>
                  <a:avLst/>
                  <a:gdLst/>
                  <a:ahLst/>
                  <a:cxnLst/>
                  <a:rect l="l" t="t" r="r" b="b"/>
                  <a:pathLst>
                    <a:path w="1453514" h="121284" extrusionOk="0">
                      <a:moveTo>
                        <a:pt x="0" y="121094"/>
                      </a:moveTo>
                      <a:lnTo>
                        <a:pt x="0" y="0"/>
                      </a:lnTo>
                      <a:lnTo>
                        <a:pt x="1453134" y="0"/>
                      </a:lnTo>
                      <a:lnTo>
                        <a:pt x="1453134" y="121094"/>
                      </a:lnTo>
                      <a:lnTo>
                        <a:pt x="0" y="121094"/>
                      </a:lnTo>
                      <a:close/>
                    </a:path>
                  </a:pathLst>
                </a:custGeom>
                <a:solidFill>
                  <a:srgbClr val="E3DFDE"/>
                </a:solidFill>
                <a:ln w="9525" cap="flat" cmpd="sng">
                  <a:solidFill>
                    <a:schemeClr val="dk1"/>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1" name="Google Shape;231;p8"/>
                <p:cNvSpPr/>
                <p:nvPr/>
              </p:nvSpPr>
              <p:spPr>
                <a:xfrm>
                  <a:off x="133811" y="5672774"/>
                  <a:ext cx="952500" cy="77788"/>
                </a:xfrm>
                <a:custGeom>
                  <a:avLst/>
                  <a:gdLst/>
                  <a:ahLst/>
                  <a:cxnLst/>
                  <a:rect l="l" t="t" r="r" b="b"/>
                  <a:pathLst>
                    <a:path w="1453514" h="121284" extrusionOk="0">
                      <a:moveTo>
                        <a:pt x="0" y="121094"/>
                      </a:moveTo>
                      <a:lnTo>
                        <a:pt x="0" y="0"/>
                      </a:lnTo>
                      <a:lnTo>
                        <a:pt x="1453134" y="0"/>
                      </a:lnTo>
                      <a:lnTo>
                        <a:pt x="1453134" y="121094"/>
                      </a:lnTo>
                    </a:path>
                  </a:pathLst>
                </a:custGeom>
                <a:noFill/>
                <a:ln w="9525" cap="flat" cmpd="sng">
                  <a:solidFill>
                    <a:srgbClr val="171001"/>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2" name="Google Shape;232;p8"/>
                <p:cNvSpPr/>
                <p:nvPr/>
              </p:nvSpPr>
              <p:spPr>
                <a:xfrm>
                  <a:off x="133811" y="5750562"/>
                  <a:ext cx="952500" cy="77787"/>
                </a:xfrm>
                <a:custGeom>
                  <a:avLst/>
                  <a:gdLst/>
                  <a:ahLst/>
                  <a:cxnLst/>
                  <a:rect l="l" t="t" r="r" b="b"/>
                  <a:pathLst>
                    <a:path w="1453514" h="121284" extrusionOk="0">
                      <a:moveTo>
                        <a:pt x="1453134" y="0"/>
                      </a:moveTo>
                      <a:lnTo>
                        <a:pt x="1453134" y="121069"/>
                      </a:lnTo>
                      <a:lnTo>
                        <a:pt x="0" y="121069"/>
                      </a:lnTo>
                      <a:lnTo>
                        <a:pt x="0" y="0"/>
                      </a:lnTo>
                      <a:lnTo>
                        <a:pt x="1453134" y="0"/>
                      </a:lnTo>
                      <a:close/>
                    </a:path>
                  </a:pathLst>
                </a:custGeom>
                <a:solidFill>
                  <a:srgbClr val="E3DFDE"/>
                </a:solidFill>
                <a:ln w="9525" cap="flat" cmpd="sng">
                  <a:solidFill>
                    <a:schemeClr val="dk1"/>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3" name="Google Shape;233;p8"/>
                <p:cNvSpPr/>
                <p:nvPr/>
              </p:nvSpPr>
              <p:spPr>
                <a:xfrm>
                  <a:off x="133811" y="5750562"/>
                  <a:ext cx="952500" cy="77787"/>
                </a:xfrm>
                <a:custGeom>
                  <a:avLst/>
                  <a:gdLst/>
                  <a:ahLst/>
                  <a:cxnLst/>
                  <a:rect l="l" t="t" r="r" b="b"/>
                  <a:pathLst>
                    <a:path w="1453514" h="121284" extrusionOk="0">
                      <a:moveTo>
                        <a:pt x="1453134" y="0"/>
                      </a:moveTo>
                      <a:lnTo>
                        <a:pt x="1453134" y="121069"/>
                      </a:lnTo>
                      <a:lnTo>
                        <a:pt x="0" y="121069"/>
                      </a:lnTo>
                      <a:lnTo>
                        <a:pt x="0" y="0"/>
                      </a:lnTo>
                    </a:path>
                  </a:pathLst>
                </a:custGeom>
                <a:noFill/>
                <a:ln w="9525" cap="flat" cmpd="sng">
                  <a:solidFill>
                    <a:srgbClr val="171001"/>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4" name="Google Shape;234;p8"/>
                <p:cNvSpPr/>
                <p:nvPr/>
              </p:nvSpPr>
              <p:spPr>
                <a:xfrm>
                  <a:off x="1103772" y="5672773"/>
                  <a:ext cx="154586" cy="53845"/>
                </a:xfrm>
                <a:custGeom>
                  <a:avLst/>
                  <a:gdLst/>
                  <a:ahLst/>
                  <a:cxnLst/>
                  <a:rect l="l" t="t" r="r" b="b"/>
                  <a:pathLst>
                    <a:path w="95250" h="53845" extrusionOk="0">
                      <a:moveTo>
                        <a:pt x="0" y="0"/>
                      </a:moveTo>
                      <a:lnTo>
                        <a:pt x="94830" y="0"/>
                      </a:lnTo>
                    </a:path>
                  </a:pathLst>
                </a:custGeom>
                <a:noFill/>
                <a:ln w="9525" cap="flat" cmpd="sng">
                  <a:solidFill>
                    <a:srgbClr val="171001"/>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5" name="Google Shape;235;p8"/>
                <p:cNvSpPr/>
                <p:nvPr/>
              </p:nvSpPr>
              <p:spPr>
                <a:xfrm rot="10800000" flipH="1">
                  <a:off x="1103772" y="5774511"/>
                  <a:ext cx="154586" cy="53845"/>
                </a:xfrm>
                <a:custGeom>
                  <a:avLst/>
                  <a:gdLst/>
                  <a:ahLst/>
                  <a:cxnLst/>
                  <a:rect l="l" t="t" r="r" b="b"/>
                  <a:pathLst>
                    <a:path w="95250" h="53845" extrusionOk="0">
                      <a:moveTo>
                        <a:pt x="0" y="0"/>
                      </a:moveTo>
                      <a:lnTo>
                        <a:pt x="94830" y="0"/>
                      </a:lnTo>
                    </a:path>
                  </a:pathLst>
                </a:custGeom>
                <a:noFill/>
                <a:ln w="9525" cap="flat" cmpd="sng">
                  <a:solidFill>
                    <a:srgbClr val="171001"/>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6" name="Google Shape;236;p8"/>
                <p:cNvSpPr/>
                <p:nvPr/>
              </p:nvSpPr>
              <p:spPr>
                <a:xfrm>
                  <a:off x="1132348" y="5672774"/>
                  <a:ext cx="0" cy="155574"/>
                </a:xfrm>
                <a:custGeom>
                  <a:avLst/>
                  <a:gdLst/>
                  <a:ahLst/>
                  <a:cxnLst/>
                  <a:rect l="l" t="t" r="r" b="b"/>
                  <a:pathLst>
                    <a:path w="120000" h="242570" extrusionOk="0">
                      <a:moveTo>
                        <a:pt x="0" y="0"/>
                      </a:moveTo>
                      <a:lnTo>
                        <a:pt x="0" y="241973"/>
                      </a:lnTo>
                    </a:path>
                  </a:pathLst>
                </a:custGeom>
                <a:noFill/>
                <a:ln w="9525" cap="flat" cmpd="sng">
                  <a:solidFill>
                    <a:srgbClr val="171001"/>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7" name="Google Shape;237;p8"/>
                <p:cNvSpPr/>
                <p:nvPr/>
              </p:nvSpPr>
              <p:spPr>
                <a:xfrm>
                  <a:off x="1132348" y="5826762"/>
                  <a:ext cx="6350" cy="4762"/>
                </a:xfrm>
                <a:custGeom>
                  <a:avLst/>
                  <a:gdLst/>
                  <a:ahLst/>
                  <a:cxnLst/>
                  <a:rect l="l" t="t" r="r" b="b"/>
                  <a:pathLst>
                    <a:path w="8255" h="8254" extrusionOk="0">
                      <a:moveTo>
                        <a:pt x="6032" y="0"/>
                      </a:moveTo>
                      <a:lnTo>
                        <a:pt x="1765" y="0"/>
                      </a:lnTo>
                      <a:lnTo>
                        <a:pt x="0" y="1727"/>
                      </a:lnTo>
                      <a:lnTo>
                        <a:pt x="0" y="6007"/>
                      </a:lnTo>
                      <a:lnTo>
                        <a:pt x="1765" y="7746"/>
                      </a:lnTo>
                      <a:lnTo>
                        <a:pt x="6032" y="7746"/>
                      </a:lnTo>
                      <a:lnTo>
                        <a:pt x="7772" y="6007"/>
                      </a:lnTo>
                      <a:lnTo>
                        <a:pt x="7772" y="1727"/>
                      </a:lnTo>
                      <a:lnTo>
                        <a:pt x="6032" y="0"/>
                      </a:lnTo>
                      <a:close/>
                    </a:path>
                  </a:pathLst>
                </a:custGeom>
                <a:solidFill>
                  <a:srgbClr val="17100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8" name="Google Shape;238;p8"/>
                <p:cNvSpPr/>
                <p:nvPr/>
              </p:nvSpPr>
              <p:spPr>
                <a:xfrm>
                  <a:off x="1132348" y="5671187"/>
                  <a:ext cx="6350" cy="4762"/>
                </a:xfrm>
                <a:custGeom>
                  <a:avLst/>
                  <a:gdLst/>
                  <a:ahLst/>
                  <a:cxnLst/>
                  <a:rect l="l" t="t" r="r" b="b"/>
                  <a:pathLst>
                    <a:path w="8255" h="8254" extrusionOk="0">
                      <a:moveTo>
                        <a:pt x="6032" y="0"/>
                      </a:moveTo>
                      <a:lnTo>
                        <a:pt x="1765" y="0"/>
                      </a:lnTo>
                      <a:lnTo>
                        <a:pt x="0" y="1739"/>
                      </a:lnTo>
                      <a:lnTo>
                        <a:pt x="0" y="6007"/>
                      </a:lnTo>
                      <a:lnTo>
                        <a:pt x="1765" y="7747"/>
                      </a:lnTo>
                      <a:lnTo>
                        <a:pt x="6032" y="7747"/>
                      </a:lnTo>
                      <a:lnTo>
                        <a:pt x="7772" y="6007"/>
                      </a:lnTo>
                      <a:lnTo>
                        <a:pt x="7772" y="1739"/>
                      </a:lnTo>
                      <a:lnTo>
                        <a:pt x="6032" y="0"/>
                      </a:lnTo>
                      <a:close/>
                    </a:path>
                  </a:pathLst>
                </a:custGeom>
                <a:solidFill>
                  <a:srgbClr val="17100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9" name="Google Shape;239;p8"/>
                <p:cNvSpPr/>
                <p:nvPr/>
              </p:nvSpPr>
              <p:spPr>
                <a:xfrm>
                  <a:off x="1152986" y="5736274"/>
                  <a:ext cx="23812" cy="31750"/>
                </a:xfrm>
                <a:custGeom>
                  <a:avLst/>
                  <a:gdLst/>
                  <a:ahLst/>
                  <a:cxnLst/>
                  <a:rect l="l" t="t" r="r" b="b"/>
                  <a:pathLst>
                    <a:path w="35560" h="48895" extrusionOk="0">
                      <a:moveTo>
                        <a:pt x="35115" y="34036"/>
                      </a:moveTo>
                      <a:lnTo>
                        <a:pt x="35115" y="25019"/>
                      </a:lnTo>
                      <a:lnTo>
                        <a:pt x="28257" y="23304"/>
                      </a:lnTo>
                      <a:lnTo>
                        <a:pt x="25653" y="22606"/>
                      </a:lnTo>
                      <a:lnTo>
                        <a:pt x="27622" y="21971"/>
                      </a:lnTo>
                      <a:lnTo>
                        <a:pt x="33718" y="20002"/>
                      </a:lnTo>
                      <a:lnTo>
                        <a:pt x="33718" y="12128"/>
                      </a:lnTo>
                      <a:lnTo>
                        <a:pt x="33718" y="4953"/>
                      </a:lnTo>
                      <a:lnTo>
                        <a:pt x="27558" y="0"/>
                      </a:lnTo>
                      <a:lnTo>
                        <a:pt x="18287" y="0"/>
                      </a:lnTo>
                      <a:lnTo>
                        <a:pt x="11175" y="0"/>
                      </a:lnTo>
                      <a:lnTo>
                        <a:pt x="2793" y="3048"/>
                      </a:lnTo>
                      <a:lnTo>
                        <a:pt x="1904" y="14287"/>
                      </a:lnTo>
                      <a:lnTo>
                        <a:pt x="7619" y="14287"/>
                      </a:lnTo>
                      <a:lnTo>
                        <a:pt x="7810" y="12509"/>
                      </a:lnTo>
                      <a:lnTo>
                        <a:pt x="8064" y="10223"/>
                      </a:lnTo>
                      <a:lnTo>
                        <a:pt x="9969" y="7937"/>
                      </a:lnTo>
                      <a:lnTo>
                        <a:pt x="12001" y="5524"/>
                      </a:lnTo>
                      <a:lnTo>
                        <a:pt x="15176" y="4762"/>
                      </a:lnTo>
                      <a:lnTo>
                        <a:pt x="18224" y="4762"/>
                      </a:lnTo>
                      <a:lnTo>
                        <a:pt x="25971" y="4762"/>
                      </a:lnTo>
                      <a:lnTo>
                        <a:pt x="27990" y="9207"/>
                      </a:lnTo>
                      <a:lnTo>
                        <a:pt x="27990" y="12763"/>
                      </a:lnTo>
                      <a:lnTo>
                        <a:pt x="27990" y="18923"/>
                      </a:lnTo>
                      <a:lnTo>
                        <a:pt x="21640" y="20891"/>
                      </a:lnTo>
                      <a:lnTo>
                        <a:pt x="18097" y="20891"/>
                      </a:lnTo>
                      <a:lnTo>
                        <a:pt x="13969" y="20891"/>
                      </a:lnTo>
                      <a:lnTo>
                        <a:pt x="13969" y="25082"/>
                      </a:lnTo>
                      <a:lnTo>
                        <a:pt x="18859" y="25082"/>
                      </a:lnTo>
                      <a:lnTo>
                        <a:pt x="23812" y="25082"/>
                      </a:lnTo>
                      <a:lnTo>
                        <a:pt x="29400" y="27241"/>
                      </a:lnTo>
                      <a:lnTo>
                        <a:pt x="29400" y="33972"/>
                      </a:lnTo>
                      <a:lnTo>
                        <a:pt x="29400" y="39624"/>
                      </a:lnTo>
                      <a:lnTo>
                        <a:pt x="25463" y="44132"/>
                      </a:lnTo>
                      <a:lnTo>
                        <a:pt x="17652" y="44132"/>
                      </a:lnTo>
                      <a:lnTo>
                        <a:pt x="6540" y="44132"/>
                      </a:lnTo>
                      <a:lnTo>
                        <a:pt x="5968" y="35750"/>
                      </a:lnTo>
                      <a:lnTo>
                        <a:pt x="5765" y="33337"/>
                      </a:lnTo>
                      <a:lnTo>
                        <a:pt x="0" y="33337"/>
                      </a:lnTo>
                      <a:lnTo>
                        <a:pt x="190" y="35750"/>
                      </a:lnTo>
                      <a:lnTo>
                        <a:pt x="380" y="39052"/>
                      </a:lnTo>
                      <a:lnTo>
                        <a:pt x="2920" y="42608"/>
                      </a:lnTo>
                      <a:lnTo>
                        <a:pt x="6413" y="47561"/>
                      </a:lnTo>
                      <a:lnTo>
                        <a:pt x="12191" y="48895"/>
                      </a:lnTo>
                      <a:lnTo>
                        <a:pt x="17525" y="48895"/>
                      </a:lnTo>
                      <a:lnTo>
                        <a:pt x="28701" y="48895"/>
                      </a:lnTo>
                      <a:lnTo>
                        <a:pt x="35115" y="42291"/>
                      </a:lnTo>
                      <a:lnTo>
                        <a:pt x="35115" y="34036"/>
                      </a:lnTo>
                      <a:close/>
                    </a:path>
                  </a:pathLst>
                </a:custGeom>
                <a:noFill/>
                <a:ln w="179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0" name="Google Shape;240;p8"/>
                <p:cNvSpPr/>
                <p:nvPr/>
              </p:nvSpPr>
              <p:spPr>
                <a:xfrm>
                  <a:off x="133811" y="5599749"/>
                  <a:ext cx="0" cy="60325"/>
                </a:xfrm>
                <a:custGeom>
                  <a:avLst/>
                  <a:gdLst/>
                  <a:ahLst/>
                  <a:cxnLst/>
                  <a:rect l="l" t="t" r="r" b="b"/>
                  <a:pathLst>
                    <a:path w="120000" h="95250" extrusionOk="0">
                      <a:moveTo>
                        <a:pt x="0" y="94830"/>
                      </a:moveTo>
                      <a:lnTo>
                        <a:pt x="0" y="0"/>
                      </a:lnTo>
                    </a:path>
                  </a:pathLst>
                </a:custGeom>
                <a:noFill/>
                <a:ln w="9525" cap="flat" cmpd="sng">
                  <a:solidFill>
                    <a:srgbClr val="171001"/>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1" name="Google Shape;241;p8"/>
                <p:cNvSpPr/>
                <p:nvPr/>
              </p:nvSpPr>
              <p:spPr>
                <a:xfrm>
                  <a:off x="1084723" y="5599749"/>
                  <a:ext cx="0" cy="60325"/>
                </a:xfrm>
                <a:custGeom>
                  <a:avLst/>
                  <a:gdLst/>
                  <a:ahLst/>
                  <a:cxnLst/>
                  <a:rect l="l" t="t" r="r" b="b"/>
                  <a:pathLst>
                    <a:path w="120000" h="95250" extrusionOk="0">
                      <a:moveTo>
                        <a:pt x="0" y="94830"/>
                      </a:moveTo>
                      <a:lnTo>
                        <a:pt x="0" y="0"/>
                      </a:lnTo>
                    </a:path>
                  </a:pathLst>
                </a:custGeom>
                <a:noFill/>
                <a:ln w="9525" cap="flat" cmpd="sng">
                  <a:solidFill>
                    <a:srgbClr val="171001"/>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2" name="Google Shape;242;p8"/>
                <p:cNvSpPr/>
                <p:nvPr/>
              </p:nvSpPr>
              <p:spPr>
                <a:xfrm>
                  <a:off x="81423" y="5630579"/>
                  <a:ext cx="952500" cy="0"/>
                </a:xfrm>
                <a:custGeom>
                  <a:avLst/>
                  <a:gdLst/>
                  <a:ahLst/>
                  <a:cxnLst/>
                  <a:rect l="l" t="t" r="r" b="b"/>
                  <a:pathLst>
                    <a:path w="1453514" h="120000" extrusionOk="0">
                      <a:moveTo>
                        <a:pt x="0" y="0"/>
                      </a:moveTo>
                      <a:lnTo>
                        <a:pt x="1452943" y="0"/>
                      </a:lnTo>
                    </a:path>
                  </a:pathLst>
                </a:custGeom>
                <a:noFill/>
                <a:ln w="9525" cap="flat" cmpd="sng">
                  <a:solidFill>
                    <a:srgbClr val="171001"/>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p:txBody>
            </p:sp>
            <p:sp>
              <p:nvSpPr>
                <p:cNvPr id="243" name="Google Shape;243;p8"/>
                <p:cNvSpPr/>
                <p:nvPr/>
              </p:nvSpPr>
              <p:spPr>
                <a:xfrm>
                  <a:off x="1083136" y="5628324"/>
                  <a:ext cx="4762" cy="4763"/>
                </a:xfrm>
                <a:custGeom>
                  <a:avLst/>
                  <a:gdLst/>
                  <a:ahLst/>
                  <a:cxnLst/>
                  <a:rect l="l" t="t" r="r" b="b"/>
                  <a:pathLst>
                    <a:path w="8255" h="8254" extrusionOk="0">
                      <a:moveTo>
                        <a:pt x="6019" y="0"/>
                      </a:moveTo>
                      <a:lnTo>
                        <a:pt x="1727" y="0"/>
                      </a:lnTo>
                      <a:lnTo>
                        <a:pt x="0" y="1727"/>
                      </a:lnTo>
                      <a:lnTo>
                        <a:pt x="0" y="6019"/>
                      </a:lnTo>
                      <a:lnTo>
                        <a:pt x="1727" y="7759"/>
                      </a:lnTo>
                      <a:lnTo>
                        <a:pt x="6019" y="7759"/>
                      </a:lnTo>
                      <a:lnTo>
                        <a:pt x="7747" y="6019"/>
                      </a:lnTo>
                      <a:lnTo>
                        <a:pt x="7747" y="1727"/>
                      </a:lnTo>
                      <a:lnTo>
                        <a:pt x="6019" y="0"/>
                      </a:lnTo>
                      <a:close/>
                    </a:path>
                  </a:pathLst>
                </a:custGeom>
                <a:solidFill>
                  <a:srgbClr val="17100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4" name="Google Shape;244;p8"/>
                <p:cNvSpPr/>
                <p:nvPr/>
              </p:nvSpPr>
              <p:spPr>
                <a:xfrm>
                  <a:off x="130636" y="5628324"/>
                  <a:ext cx="6350" cy="4763"/>
                </a:xfrm>
                <a:custGeom>
                  <a:avLst/>
                  <a:gdLst/>
                  <a:ahLst/>
                  <a:cxnLst/>
                  <a:rect l="l" t="t" r="r" b="b"/>
                  <a:pathLst>
                    <a:path w="8254" h="8254" extrusionOk="0">
                      <a:moveTo>
                        <a:pt x="6007" y="0"/>
                      </a:moveTo>
                      <a:lnTo>
                        <a:pt x="1727" y="0"/>
                      </a:lnTo>
                      <a:lnTo>
                        <a:pt x="0" y="1727"/>
                      </a:lnTo>
                      <a:lnTo>
                        <a:pt x="0" y="6019"/>
                      </a:lnTo>
                      <a:lnTo>
                        <a:pt x="1727" y="7759"/>
                      </a:lnTo>
                      <a:lnTo>
                        <a:pt x="6007" y="7759"/>
                      </a:lnTo>
                      <a:lnTo>
                        <a:pt x="7759" y="6019"/>
                      </a:lnTo>
                      <a:lnTo>
                        <a:pt x="7759" y="1727"/>
                      </a:lnTo>
                      <a:lnTo>
                        <a:pt x="6007" y="0"/>
                      </a:lnTo>
                      <a:close/>
                    </a:path>
                  </a:pathLst>
                </a:custGeom>
                <a:solidFill>
                  <a:srgbClr val="17100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5" name="Google Shape;245;p8"/>
                <p:cNvSpPr/>
                <p:nvPr/>
              </p:nvSpPr>
              <p:spPr>
                <a:xfrm>
                  <a:off x="557673" y="5626737"/>
                  <a:ext cx="106363" cy="0"/>
                </a:xfrm>
                <a:custGeom>
                  <a:avLst/>
                  <a:gdLst/>
                  <a:ahLst/>
                  <a:cxnLst/>
                  <a:rect l="l" t="t" r="r" b="b"/>
                  <a:pathLst>
                    <a:path w="162559" h="120000" extrusionOk="0">
                      <a:moveTo>
                        <a:pt x="0" y="0"/>
                      </a:moveTo>
                      <a:lnTo>
                        <a:pt x="162559" y="0"/>
                      </a:lnTo>
                    </a:path>
                  </a:pathLst>
                </a:custGeom>
                <a:noFill/>
                <a:ln w="54600" cap="flat" cmpd="sng">
                  <a:solidFill>
                    <a:srgbClr val="FFFFFF"/>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6" name="Google Shape;246;p8"/>
                <p:cNvSpPr/>
                <p:nvPr/>
              </p:nvSpPr>
              <p:spPr>
                <a:xfrm>
                  <a:off x="557673" y="5610862"/>
                  <a:ext cx="9525" cy="30162"/>
                </a:xfrm>
                <a:custGeom>
                  <a:avLst/>
                  <a:gdLst/>
                  <a:ahLst/>
                  <a:cxnLst/>
                  <a:rect l="l" t="t" r="r" b="b"/>
                  <a:pathLst>
                    <a:path w="15875" h="46354" extrusionOk="0">
                      <a:moveTo>
                        <a:pt x="15621" y="46355"/>
                      </a:moveTo>
                      <a:lnTo>
                        <a:pt x="15621" y="0"/>
                      </a:lnTo>
                      <a:lnTo>
                        <a:pt x="11226" y="0"/>
                      </a:lnTo>
                      <a:lnTo>
                        <a:pt x="9271" y="7747"/>
                      </a:lnTo>
                      <a:lnTo>
                        <a:pt x="4127" y="8064"/>
                      </a:lnTo>
                      <a:lnTo>
                        <a:pt x="0" y="8318"/>
                      </a:lnTo>
                      <a:lnTo>
                        <a:pt x="0" y="12446"/>
                      </a:lnTo>
                      <a:lnTo>
                        <a:pt x="9779" y="12446"/>
                      </a:lnTo>
                      <a:lnTo>
                        <a:pt x="9779" y="46355"/>
                      </a:lnTo>
                      <a:lnTo>
                        <a:pt x="15621" y="46355"/>
                      </a:lnTo>
                      <a:close/>
                    </a:path>
                  </a:pathLst>
                </a:custGeom>
                <a:noFill/>
                <a:ln w="360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7" name="Google Shape;247;p8"/>
                <p:cNvSpPr/>
                <p:nvPr/>
              </p:nvSpPr>
              <p:spPr>
                <a:xfrm>
                  <a:off x="581486" y="5636262"/>
                  <a:ext cx="4762" cy="9525"/>
                </a:xfrm>
                <a:custGeom>
                  <a:avLst/>
                  <a:gdLst/>
                  <a:ahLst/>
                  <a:cxnLst/>
                  <a:rect l="l" t="t" r="r" b="b"/>
                  <a:pathLst>
                    <a:path w="6984" h="15240" extrusionOk="0">
                      <a:moveTo>
                        <a:pt x="6794" y="6731"/>
                      </a:moveTo>
                      <a:lnTo>
                        <a:pt x="6794" y="0"/>
                      </a:lnTo>
                      <a:lnTo>
                        <a:pt x="0" y="0"/>
                      </a:lnTo>
                      <a:lnTo>
                        <a:pt x="0" y="6794"/>
                      </a:lnTo>
                      <a:lnTo>
                        <a:pt x="3492" y="6794"/>
                      </a:lnTo>
                      <a:lnTo>
                        <a:pt x="3301" y="9969"/>
                      </a:lnTo>
                      <a:lnTo>
                        <a:pt x="2476" y="10604"/>
                      </a:lnTo>
                      <a:lnTo>
                        <a:pt x="0" y="11366"/>
                      </a:lnTo>
                      <a:lnTo>
                        <a:pt x="0" y="14668"/>
                      </a:lnTo>
                      <a:lnTo>
                        <a:pt x="3174" y="13779"/>
                      </a:lnTo>
                      <a:lnTo>
                        <a:pt x="6794" y="12827"/>
                      </a:lnTo>
                      <a:lnTo>
                        <a:pt x="6794" y="6731"/>
                      </a:lnTo>
                      <a:close/>
                    </a:path>
                  </a:pathLst>
                </a:custGeom>
                <a:noFill/>
                <a:ln w="360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8" name="Google Shape;248;p8"/>
                <p:cNvSpPr/>
                <p:nvPr/>
              </p:nvSpPr>
              <p:spPr>
                <a:xfrm>
                  <a:off x="591011" y="5609274"/>
                  <a:ext cx="23812" cy="31750"/>
                </a:xfrm>
                <a:custGeom>
                  <a:avLst/>
                  <a:gdLst/>
                  <a:ahLst/>
                  <a:cxnLst/>
                  <a:rect l="l" t="t" r="r" b="b"/>
                  <a:pathLst>
                    <a:path w="35559" h="48895" extrusionOk="0">
                      <a:moveTo>
                        <a:pt x="35115" y="35115"/>
                      </a:moveTo>
                      <a:lnTo>
                        <a:pt x="35115" y="26161"/>
                      </a:lnTo>
                      <a:lnTo>
                        <a:pt x="27686" y="23431"/>
                      </a:lnTo>
                      <a:lnTo>
                        <a:pt x="25463" y="22605"/>
                      </a:lnTo>
                      <a:lnTo>
                        <a:pt x="30543" y="20954"/>
                      </a:lnTo>
                      <a:lnTo>
                        <a:pt x="33210" y="16763"/>
                      </a:lnTo>
                      <a:lnTo>
                        <a:pt x="33210" y="12255"/>
                      </a:lnTo>
                      <a:lnTo>
                        <a:pt x="33210" y="5651"/>
                      </a:lnTo>
                      <a:lnTo>
                        <a:pt x="27940" y="0"/>
                      </a:lnTo>
                      <a:lnTo>
                        <a:pt x="17589" y="0"/>
                      </a:lnTo>
                      <a:lnTo>
                        <a:pt x="7493" y="0"/>
                      </a:lnTo>
                      <a:lnTo>
                        <a:pt x="1905" y="5397"/>
                      </a:lnTo>
                      <a:lnTo>
                        <a:pt x="1905" y="12255"/>
                      </a:lnTo>
                      <a:lnTo>
                        <a:pt x="1905" y="16890"/>
                      </a:lnTo>
                      <a:lnTo>
                        <a:pt x="4686" y="21018"/>
                      </a:lnTo>
                      <a:lnTo>
                        <a:pt x="9715" y="22605"/>
                      </a:lnTo>
                      <a:lnTo>
                        <a:pt x="7493" y="23431"/>
                      </a:lnTo>
                      <a:lnTo>
                        <a:pt x="0" y="26161"/>
                      </a:lnTo>
                      <a:lnTo>
                        <a:pt x="0" y="35115"/>
                      </a:lnTo>
                      <a:lnTo>
                        <a:pt x="0" y="42862"/>
                      </a:lnTo>
                      <a:lnTo>
                        <a:pt x="6223" y="48894"/>
                      </a:lnTo>
                      <a:lnTo>
                        <a:pt x="17589" y="48894"/>
                      </a:lnTo>
                      <a:lnTo>
                        <a:pt x="28702" y="48894"/>
                      </a:lnTo>
                      <a:lnTo>
                        <a:pt x="35115" y="43052"/>
                      </a:lnTo>
                      <a:lnTo>
                        <a:pt x="35115" y="35115"/>
                      </a:lnTo>
                      <a:close/>
                    </a:path>
                  </a:pathLst>
                </a:custGeom>
                <a:noFill/>
                <a:ln w="360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9" name="Google Shape;249;p8"/>
                <p:cNvSpPr/>
                <p:nvPr/>
              </p:nvSpPr>
              <p:spPr>
                <a:xfrm>
                  <a:off x="595773" y="5612449"/>
                  <a:ext cx="12700" cy="11113"/>
                </a:xfrm>
                <a:custGeom>
                  <a:avLst/>
                  <a:gdLst/>
                  <a:ahLst/>
                  <a:cxnLst/>
                  <a:rect l="l" t="t" r="r" b="b"/>
                  <a:pathLst>
                    <a:path w="19684" h="16509" extrusionOk="0">
                      <a:moveTo>
                        <a:pt x="19380" y="8064"/>
                      </a:moveTo>
                      <a:lnTo>
                        <a:pt x="19380" y="14604"/>
                      </a:lnTo>
                      <a:lnTo>
                        <a:pt x="13982" y="16128"/>
                      </a:lnTo>
                      <a:lnTo>
                        <a:pt x="9728" y="16128"/>
                      </a:lnTo>
                      <a:lnTo>
                        <a:pt x="5283" y="16128"/>
                      </a:lnTo>
                      <a:lnTo>
                        <a:pt x="0" y="14477"/>
                      </a:lnTo>
                      <a:lnTo>
                        <a:pt x="0" y="8064"/>
                      </a:lnTo>
                      <a:lnTo>
                        <a:pt x="0" y="1650"/>
                      </a:lnTo>
                      <a:lnTo>
                        <a:pt x="5219" y="0"/>
                      </a:lnTo>
                      <a:lnTo>
                        <a:pt x="9728" y="0"/>
                      </a:lnTo>
                      <a:lnTo>
                        <a:pt x="14173" y="0"/>
                      </a:lnTo>
                      <a:lnTo>
                        <a:pt x="19380" y="1650"/>
                      </a:lnTo>
                      <a:lnTo>
                        <a:pt x="19380" y="8064"/>
                      </a:lnTo>
                      <a:close/>
                    </a:path>
                  </a:pathLst>
                </a:custGeom>
                <a:noFill/>
                <a:ln w="360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0" name="Google Shape;250;p8"/>
                <p:cNvSpPr/>
                <p:nvPr/>
              </p:nvSpPr>
              <p:spPr>
                <a:xfrm>
                  <a:off x="594186" y="5626737"/>
                  <a:ext cx="15875" cy="11112"/>
                </a:xfrm>
                <a:custGeom>
                  <a:avLst/>
                  <a:gdLst/>
                  <a:ahLst/>
                  <a:cxnLst/>
                  <a:rect l="l" t="t" r="r" b="b"/>
                  <a:pathLst>
                    <a:path w="23494" h="19684" extrusionOk="0">
                      <a:moveTo>
                        <a:pt x="23177" y="9842"/>
                      </a:moveTo>
                      <a:lnTo>
                        <a:pt x="23177" y="14414"/>
                      </a:lnTo>
                      <a:lnTo>
                        <a:pt x="20129" y="19240"/>
                      </a:lnTo>
                      <a:lnTo>
                        <a:pt x="11620" y="19240"/>
                      </a:lnTo>
                      <a:lnTo>
                        <a:pt x="3048" y="19240"/>
                      </a:lnTo>
                      <a:lnTo>
                        <a:pt x="0" y="14414"/>
                      </a:lnTo>
                      <a:lnTo>
                        <a:pt x="0" y="9842"/>
                      </a:lnTo>
                      <a:lnTo>
                        <a:pt x="0" y="3810"/>
                      </a:lnTo>
                      <a:lnTo>
                        <a:pt x="4826" y="0"/>
                      </a:lnTo>
                      <a:lnTo>
                        <a:pt x="11620" y="0"/>
                      </a:lnTo>
                      <a:lnTo>
                        <a:pt x="18796" y="0"/>
                      </a:lnTo>
                      <a:lnTo>
                        <a:pt x="23177" y="4127"/>
                      </a:lnTo>
                      <a:lnTo>
                        <a:pt x="23177" y="9842"/>
                      </a:lnTo>
                      <a:close/>
                    </a:path>
                  </a:pathLst>
                </a:custGeom>
                <a:noFill/>
                <a:ln w="360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1" name="Google Shape;251;p8"/>
                <p:cNvSpPr/>
                <p:nvPr/>
              </p:nvSpPr>
              <p:spPr>
                <a:xfrm>
                  <a:off x="621173" y="5610862"/>
                  <a:ext cx="9525" cy="30162"/>
                </a:xfrm>
                <a:custGeom>
                  <a:avLst/>
                  <a:gdLst/>
                  <a:ahLst/>
                  <a:cxnLst/>
                  <a:rect l="l" t="t" r="r" b="b"/>
                  <a:pathLst>
                    <a:path w="15875" h="46354" extrusionOk="0">
                      <a:moveTo>
                        <a:pt x="15621" y="46355"/>
                      </a:moveTo>
                      <a:lnTo>
                        <a:pt x="15621" y="0"/>
                      </a:lnTo>
                      <a:lnTo>
                        <a:pt x="11226" y="0"/>
                      </a:lnTo>
                      <a:lnTo>
                        <a:pt x="9271" y="7747"/>
                      </a:lnTo>
                      <a:lnTo>
                        <a:pt x="4127" y="8064"/>
                      </a:lnTo>
                      <a:lnTo>
                        <a:pt x="0" y="8318"/>
                      </a:lnTo>
                      <a:lnTo>
                        <a:pt x="0" y="12446"/>
                      </a:lnTo>
                      <a:lnTo>
                        <a:pt x="9779" y="12446"/>
                      </a:lnTo>
                      <a:lnTo>
                        <a:pt x="9779" y="46355"/>
                      </a:lnTo>
                      <a:lnTo>
                        <a:pt x="15621" y="46355"/>
                      </a:lnTo>
                      <a:close/>
                    </a:path>
                  </a:pathLst>
                </a:custGeom>
                <a:noFill/>
                <a:ln w="360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2" name="Google Shape;252;p8"/>
                <p:cNvSpPr/>
                <p:nvPr/>
              </p:nvSpPr>
              <p:spPr>
                <a:xfrm>
                  <a:off x="643398" y="5609274"/>
                  <a:ext cx="23813" cy="31750"/>
                </a:xfrm>
                <a:custGeom>
                  <a:avLst/>
                  <a:gdLst/>
                  <a:ahLst/>
                  <a:cxnLst/>
                  <a:rect l="l" t="t" r="r" b="b"/>
                  <a:pathLst>
                    <a:path w="35559" h="48895" extrusionOk="0">
                      <a:moveTo>
                        <a:pt x="35115" y="35115"/>
                      </a:moveTo>
                      <a:lnTo>
                        <a:pt x="35115" y="26161"/>
                      </a:lnTo>
                      <a:lnTo>
                        <a:pt x="27686" y="23431"/>
                      </a:lnTo>
                      <a:lnTo>
                        <a:pt x="25463" y="22605"/>
                      </a:lnTo>
                      <a:lnTo>
                        <a:pt x="30543" y="20954"/>
                      </a:lnTo>
                      <a:lnTo>
                        <a:pt x="33210" y="16763"/>
                      </a:lnTo>
                      <a:lnTo>
                        <a:pt x="33210" y="12255"/>
                      </a:lnTo>
                      <a:lnTo>
                        <a:pt x="33210" y="5651"/>
                      </a:lnTo>
                      <a:lnTo>
                        <a:pt x="27940" y="0"/>
                      </a:lnTo>
                      <a:lnTo>
                        <a:pt x="17589" y="0"/>
                      </a:lnTo>
                      <a:lnTo>
                        <a:pt x="7493" y="0"/>
                      </a:lnTo>
                      <a:lnTo>
                        <a:pt x="1905" y="5397"/>
                      </a:lnTo>
                      <a:lnTo>
                        <a:pt x="1905" y="12255"/>
                      </a:lnTo>
                      <a:lnTo>
                        <a:pt x="1905" y="16890"/>
                      </a:lnTo>
                      <a:lnTo>
                        <a:pt x="4686" y="21018"/>
                      </a:lnTo>
                      <a:lnTo>
                        <a:pt x="9715" y="22605"/>
                      </a:lnTo>
                      <a:lnTo>
                        <a:pt x="7493" y="23431"/>
                      </a:lnTo>
                      <a:lnTo>
                        <a:pt x="0" y="26161"/>
                      </a:lnTo>
                      <a:lnTo>
                        <a:pt x="0" y="35115"/>
                      </a:lnTo>
                      <a:lnTo>
                        <a:pt x="0" y="42862"/>
                      </a:lnTo>
                      <a:lnTo>
                        <a:pt x="6223" y="48894"/>
                      </a:lnTo>
                      <a:lnTo>
                        <a:pt x="17589" y="48894"/>
                      </a:lnTo>
                      <a:lnTo>
                        <a:pt x="28702" y="48894"/>
                      </a:lnTo>
                      <a:lnTo>
                        <a:pt x="35115" y="43052"/>
                      </a:lnTo>
                      <a:lnTo>
                        <a:pt x="35115" y="35115"/>
                      </a:lnTo>
                      <a:close/>
                    </a:path>
                  </a:pathLst>
                </a:custGeom>
                <a:noFill/>
                <a:ln w="360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3" name="Google Shape;253;p8"/>
                <p:cNvSpPr/>
                <p:nvPr/>
              </p:nvSpPr>
              <p:spPr>
                <a:xfrm>
                  <a:off x="648161" y="5612449"/>
                  <a:ext cx="12700" cy="11113"/>
                </a:xfrm>
                <a:custGeom>
                  <a:avLst/>
                  <a:gdLst/>
                  <a:ahLst/>
                  <a:cxnLst/>
                  <a:rect l="l" t="t" r="r" b="b"/>
                  <a:pathLst>
                    <a:path w="19684" h="16509" extrusionOk="0">
                      <a:moveTo>
                        <a:pt x="19380" y="8064"/>
                      </a:moveTo>
                      <a:lnTo>
                        <a:pt x="19380" y="14604"/>
                      </a:lnTo>
                      <a:lnTo>
                        <a:pt x="13982" y="16128"/>
                      </a:lnTo>
                      <a:lnTo>
                        <a:pt x="9728" y="16128"/>
                      </a:lnTo>
                      <a:lnTo>
                        <a:pt x="5283" y="16128"/>
                      </a:lnTo>
                      <a:lnTo>
                        <a:pt x="0" y="14477"/>
                      </a:lnTo>
                      <a:lnTo>
                        <a:pt x="0" y="8064"/>
                      </a:lnTo>
                      <a:lnTo>
                        <a:pt x="0" y="1650"/>
                      </a:lnTo>
                      <a:lnTo>
                        <a:pt x="5219" y="0"/>
                      </a:lnTo>
                      <a:lnTo>
                        <a:pt x="9728" y="0"/>
                      </a:lnTo>
                      <a:lnTo>
                        <a:pt x="14173" y="0"/>
                      </a:lnTo>
                      <a:lnTo>
                        <a:pt x="19380" y="1650"/>
                      </a:lnTo>
                      <a:lnTo>
                        <a:pt x="19380" y="8064"/>
                      </a:lnTo>
                      <a:close/>
                    </a:path>
                  </a:pathLst>
                </a:custGeom>
                <a:noFill/>
                <a:ln w="360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4" name="Google Shape;254;p8"/>
                <p:cNvSpPr/>
                <p:nvPr/>
              </p:nvSpPr>
              <p:spPr>
                <a:xfrm>
                  <a:off x="646573" y="5626737"/>
                  <a:ext cx="15875" cy="11112"/>
                </a:xfrm>
                <a:custGeom>
                  <a:avLst/>
                  <a:gdLst/>
                  <a:ahLst/>
                  <a:cxnLst/>
                  <a:rect l="l" t="t" r="r" b="b"/>
                  <a:pathLst>
                    <a:path w="23494" h="19684" extrusionOk="0">
                      <a:moveTo>
                        <a:pt x="23177" y="9842"/>
                      </a:moveTo>
                      <a:lnTo>
                        <a:pt x="23177" y="14414"/>
                      </a:lnTo>
                      <a:lnTo>
                        <a:pt x="20129" y="19240"/>
                      </a:lnTo>
                      <a:lnTo>
                        <a:pt x="11620" y="19240"/>
                      </a:lnTo>
                      <a:lnTo>
                        <a:pt x="3048" y="19240"/>
                      </a:lnTo>
                      <a:lnTo>
                        <a:pt x="0" y="14414"/>
                      </a:lnTo>
                      <a:lnTo>
                        <a:pt x="0" y="9842"/>
                      </a:lnTo>
                      <a:lnTo>
                        <a:pt x="0" y="3810"/>
                      </a:lnTo>
                      <a:lnTo>
                        <a:pt x="4826" y="0"/>
                      </a:lnTo>
                      <a:lnTo>
                        <a:pt x="11620" y="0"/>
                      </a:lnTo>
                      <a:lnTo>
                        <a:pt x="18796" y="0"/>
                      </a:lnTo>
                      <a:lnTo>
                        <a:pt x="23177" y="4127"/>
                      </a:lnTo>
                      <a:lnTo>
                        <a:pt x="23177" y="9842"/>
                      </a:lnTo>
                      <a:close/>
                    </a:path>
                  </a:pathLst>
                </a:custGeom>
                <a:noFill/>
                <a:ln w="360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5" name="Google Shape;255;p8"/>
                <p:cNvSpPr txBox="1"/>
                <p:nvPr/>
              </p:nvSpPr>
              <p:spPr>
                <a:xfrm>
                  <a:off x="1236131" y="5723574"/>
                  <a:ext cx="95250" cy="57141"/>
                </a:xfrm>
                <a:prstGeom prst="rect">
                  <a:avLst/>
                </a:prstGeom>
                <a:noFill/>
                <a:ln>
                  <a:noFill/>
                </a:ln>
              </p:spPr>
              <p:txBody>
                <a:bodyPr spcFirstLastPara="1" wrap="square" lIns="0" tIns="0" rIns="0" bIns="0" anchor="t" anchorCtr="0">
                  <a:spAutoFit/>
                </a:bodyPr>
                <a:lstStyle/>
                <a:p>
                  <a:pPr marL="7938" marR="0" lvl="0" indent="0" algn="l" rtl="0">
                    <a:lnSpc>
                      <a:spcPct val="100000"/>
                    </a:lnSpc>
                    <a:spcBef>
                      <a:spcPts val="0"/>
                    </a:spcBef>
                    <a:spcAft>
                      <a:spcPts val="0"/>
                    </a:spcAft>
                    <a:buClr>
                      <a:srgbClr val="000000"/>
                    </a:buClr>
                    <a:buSzPts val="400"/>
                    <a:buFont typeface="Arial"/>
                    <a:buNone/>
                  </a:pPr>
                  <a:r>
                    <a:rPr lang="ja-JP" sz="400" b="0" i="0" u="none" strike="noStrike" cap="none">
                      <a:solidFill>
                        <a:srgbClr val="171001"/>
                      </a:solidFill>
                      <a:latin typeface="MS PGothic"/>
                      <a:ea typeface="MS PGothic"/>
                      <a:cs typeface="MS PGothic"/>
                      <a:sym typeface="MS PGothic"/>
                    </a:rPr>
                    <a:t>303</a:t>
                  </a:r>
                  <a:endParaRPr sz="400" b="0" i="0" u="none" strike="noStrike" cap="none">
                    <a:solidFill>
                      <a:schemeClr val="dk1"/>
                    </a:solidFill>
                    <a:latin typeface="MS PGothic"/>
                    <a:ea typeface="MS PGothic"/>
                    <a:cs typeface="MS PGothic"/>
                    <a:sym typeface="MS PGothic"/>
                  </a:endParaRPr>
                </a:p>
              </p:txBody>
            </p:sp>
            <p:sp>
              <p:nvSpPr>
                <p:cNvPr id="256" name="Google Shape;256;p8"/>
                <p:cNvSpPr txBox="1"/>
                <p:nvPr/>
              </p:nvSpPr>
              <p:spPr>
                <a:xfrm>
                  <a:off x="557674" y="5596574"/>
                  <a:ext cx="133350" cy="57141"/>
                </a:xfrm>
                <a:prstGeom prst="rect">
                  <a:avLst/>
                </a:prstGeom>
                <a:noFill/>
                <a:ln>
                  <a:noFill/>
                </a:ln>
              </p:spPr>
              <p:txBody>
                <a:bodyPr spcFirstLastPara="1" wrap="square" lIns="0" tIns="0" rIns="0" bIns="0" anchor="t" anchorCtr="0">
                  <a:spAutoFit/>
                </a:bodyPr>
                <a:lstStyle/>
                <a:p>
                  <a:pPr marL="7938" marR="0" lvl="0" indent="0" algn="l" rtl="0">
                    <a:lnSpc>
                      <a:spcPct val="100000"/>
                    </a:lnSpc>
                    <a:spcBef>
                      <a:spcPts val="0"/>
                    </a:spcBef>
                    <a:spcAft>
                      <a:spcPts val="0"/>
                    </a:spcAft>
                    <a:buClr>
                      <a:srgbClr val="000000"/>
                    </a:buClr>
                    <a:buSzPts val="400"/>
                    <a:buFont typeface="Arial"/>
                    <a:buNone/>
                  </a:pPr>
                  <a:r>
                    <a:rPr lang="ja-JP" sz="400" b="0" i="0" u="none" strike="noStrike" cap="none">
                      <a:solidFill>
                        <a:srgbClr val="171001"/>
                      </a:solidFill>
                      <a:latin typeface="MS PGothic"/>
                      <a:ea typeface="MS PGothic"/>
                      <a:cs typeface="MS PGothic"/>
                      <a:sym typeface="MS PGothic"/>
                    </a:rPr>
                    <a:t>1,818</a:t>
                  </a:r>
                  <a:endParaRPr sz="400" b="0" i="0" u="none" strike="noStrike" cap="none">
                    <a:solidFill>
                      <a:schemeClr val="dk1"/>
                    </a:solidFill>
                    <a:latin typeface="MS PGothic"/>
                    <a:ea typeface="MS PGothic"/>
                    <a:cs typeface="MS PGothic"/>
                    <a:sym typeface="MS PGothic"/>
                  </a:endParaRPr>
                </a:p>
              </p:txBody>
            </p:sp>
            <p:sp>
              <p:nvSpPr>
                <p:cNvPr id="257" name="Google Shape;257;p8"/>
                <p:cNvSpPr/>
                <p:nvPr/>
              </p:nvSpPr>
              <p:spPr>
                <a:xfrm>
                  <a:off x="1210815" y="5737861"/>
                  <a:ext cx="22225" cy="30162"/>
                </a:xfrm>
                <a:custGeom>
                  <a:avLst/>
                  <a:gdLst/>
                  <a:ahLst/>
                  <a:cxnLst/>
                  <a:rect l="l" t="t" r="r" b="b"/>
                  <a:pathLst>
                    <a:path w="34289" h="48259" extrusionOk="0">
                      <a:moveTo>
                        <a:pt x="34162" y="23564"/>
                      </a:moveTo>
                      <a:lnTo>
                        <a:pt x="31823" y="9284"/>
                      </a:lnTo>
                      <a:lnTo>
                        <a:pt x="22512" y="0"/>
                      </a:lnTo>
                      <a:lnTo>
                        <a:pt x="6460" y="3831"/>
                      </a:lnTo>
                      <a:lnTo>
                        <a:pt x="0" y="14343"/>
                      </a:lnTo>
                      <a:lnTo>
                        <a:pt x="705" y="32232"/>
                      </a:lnTo>
                      <a:lnTo>
                        <a:pt x="5655" y="43787"/>
                      </a:lnTo>
                      <a:lnTo>
                        <a:pt x="16265" y="48009"/>
                      </a:lnTo>
                      <a:lnTo>
                        <a:pt x="29254" y="42285"/>
                      </a:lnTo>
                      <a:lnTo>
                        <a:pt x="33869" y="29238"/>
                      </a:lnTo>
                      <a:lnTo>
                        <a:pt x="34162" y="23564"/>
                      </a:lnTo>
                      <a:close/>
                    </a:path>
                  </a:pathLst>
                </a:custGeom>
                <a:noFill/>
                <a:ln w="179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58" name="Google Shape;258;p8"/>
              <p:cNvSpPr/>
              <p:nvPr/>
            </p:nvSpPr>
            <p:spPr>
              <a:xfrm>
                <a:off x="3027353" y="5390067"/>
                <a:ext cx="45719" cy="134454"/>
              </a:xfrm>
              <a:custGeom>
                <a:avLst/>
                <a:gdLst/>
                <a:ahLst/>
                <a:cxnLst/>
                <a:rect l="l" t="t" r="r" b="b"/>
                <a:pathLst>
                  <a:path w="45719" h="95250" extrusionOk="0">
                    <a:moveTo>
                      <a:pt x="0" y="94818"/>
                    </a:moveTo>
                    <a:lnTo>
                      <a:pt x="0" y="0"/>
                    </a:lnTo>
                  </a:path>
                </a:pathLst>
              </a:custGeom>
              <a:noFill/>
              <a:ln w="9525" cap="flat" cmpd="sng">
                <a:solidFill>
                  <a:srgbClr val="150408"/>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9" name="Google Shape;259;p8"/>
              <p:cNvSpPr txBox="1"/>
              <p:nvPr/>
            </p:nvSpPr>
            <p:spPr>
              <a:xfrm>
                <a:off x="2917093" y="5399935"/>
                <a:ext cx="99931" cy="48518"/>
              </a:xfrm>
              <a:prstGeom prst="rect">
                <a:avLst/>
              </a:prstGeom>
              <a:solidFill>
                <a:schemeClr val="lt1"/>
              </a:solidFill>
              <a:ln>
                <a:noFill/>
              </a:ln>
            </p:spPr>
            <p:txBody>
              <a:bodyPr spcFirstLastPara="1" wrap="square" lIns="0" tIns="0" rIns="0" bIns="0" anchor="t" anchorCtr="0">
                <a:spAutoFit/>
              </a:bodyPr>
              <a:lstStyle/>
              <a:p>
                <a:pPr marL="7938" marR="0" lvl="0" indent="0" algn="l" rtl="0">
                  <a:lnSpc>
                    <a:spcPct val="100000"/>
                  </a:lnSpc>
                  <a:spcBef>
                    <a:spcPts val="0"/>
                  </a:spcBef>
                  <a:spcAft>
                    <a:spcPts val="0"/>
                  </a:spcAft>
                  <a:buClr>
                    <a:srgbClr val="000000"/>
                  </a:buClr>
                  <a:buSzPts val="400"/>
                  <a:buFont typeface="Arial"/>
                  <a:buNone/>
                </a:pPr>
                <a:r>
                  <a:rPr lang="ja-JP" sz="400" b="0" i="0" u="none" strike="noStrike" cap="none">
                    <a:solidFill>
                      <a:srgbClr val="130005"/>
                    </a:solidFill>
                    <a:latin typeface="MS PGothic"/>
                    <a:ea typeface="MS PGothic"/>
                    <a:cs typeface="MS PGothic"/>
                    <a:sym typeface="MS PGothic"/>
                  </a:rPr>
                  <a:t>151.5</a:t>
                </a:r>
                <a:endParaRPr sz="400" b="0" i="0" u="none" strike="noStrike" cap="none">
                  <a:solidFill>
                    <a:schemeClr val="dk1"/>
                  </a:solidFill>
                  <a:latin typeface="MS PGothic"/>
                  <a:ea typeface="MS PGothic"/>
                  <a:cs typeface="MS PGothic"/>
                  <a:sym typeface="MS PGothic"/>
                </a:endParaRPr>
              </a:p>
            </p:txBody>
          </p:sp>
          <p:sp>
            <p:nvSpPr>
              <p:cNvPr id="260" name="Google Shape;260;p8"/>
              <p:cNvSpPr txBox="1"/>
              <p:nvPr/>
            </p:nvSpPr>
            <p:spPr>
              <a:xfrm>
                <a:off x="2916361" y="5467256"/>
                <a:ext cx="99931" cy="48518"/>
              </a:xfrm>
              <a:prstGeom prst="rect">
                <a:avLst/>
              </a:prstGeom>
              <a:solidFill>
                <a:schemeClr val="lt1"/>
              </a:solidFill>
              <a:ln>
                <a:noFill/>
              </a:ln>
            </p:spPr>
            <p:txBody>
              <a:bodyPr spcFirstLastPara="1" wrap="square" lIns="0" tIns="0" rIns="0" bIns="0" anchor="t" anchorCtr="0">
                <a:spAutoFit/>
              </a:bodyPr>
              <a:lstStyle/>
              <a:p>
                <a:pPr marL="7938" marR="0" lvl="0" indent="0" algn="l" rtl="0">
                  <a:lnSpc>
                    <a:spcPct val="100000"/>
                  </a:lnSpc>
                  <a:spcBef>
                    <a:spcPts val="0"/>
                  </a:spcBef>
                  <a:spcAft>
                    <a:spcPts val="0"/>
                  </a:spcAft>
                  <a:buClr>
                    <a:srgbClr val="000000"/>
                  </a:buClr>
                  <a:buSzPts val="400"/>
                  <a:buFont typeface="Arial"/>
                  <a:buNone/>
                </a:pPr>
                <a:r>
                  <a:rPr lang="ja-JP" sz="400" b="0" i="0" u="none" strike="noStrike" cap="none">
                    <a:solidFill>
                      <a:srgbClr val="130005"/>
                    </a:solidFill>
                    <a:latin typeface="MS PGothic"/>
                    <a:ea typeface="MS PGothic"/>
                    <a:cs typeface="MS PGothic"/>
                    <a:sym typeface="MS PGothic"/>
                  </a:rPr>
                  <a:t>151.5</a:t>
                </a:r>
                <a:endParaRPr sz="400" b="0" i="0" u="none" strike="noStrike" cap="none">
                  <a:solidFill>
                    <a:schemeClr val="dk1"/>
                  </a:solidFill>
                  <a:latin typeface="MS PGothic"/>
                  <a:ea typeface="MS PGothic"/>
                  <a:cs typeface="MS PGothic"/>
                  <a:sym typeface="MS PGothic"/>
                </a:endParaRPr>
              </a:p>
            </p:txBody>
          </p:sp>
          <p:sp>
            <p:nvSpPr>
              <p:cNvPr id="261" name="Google Shape;261;p8"/>
              <p:cNvSpPr/>
              <p:nvPr/>
            </p:nvSpPr>
            <p:spPr>
              <a:xfrm>
                <a:off x="2924290" y="5457362"/>
                <a:ext cx="25200" cy="45941"/>
              </a:xfrm>
              <a:custGeom>
                <a:avLst/>
                <a:gdLst/>
                <a:ahLst/>
                <a:cxnLst/>
                <a:rect l="l" t="t" r="r" b="b"/>
                <a:pathLst>
                  <a:path w="90804" h="45941" extrusionOk="0">
                    <a:moveTo>
                      <a:pt x="0" y="0"/>
                    </a:moveTo>
                    <a:lnTo>
                      <a:pt x="90589" y="0"/>
                    </a:lnTo>
                  </a:path>
                </a:pathLst>
              </a:custGeom>
              <a:noFill/>
              <a:ln w="9525" cap="flat" cmpd="sng">
                <a:solidFill>
                  <a:srgbClr val="150408"/>
                </a:solidFill>
                <a:prstDash val="solid"/>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grpSp>
        <p:nvGrpSpPr>
          <p:cNvPr id="262" name="Google Shape;262;p8"/>
          <p:cNvGrpSpPr/>
          <p:nvPr/>
        </p:nvGrpSpPr>
        <p:grpSpPr>
          <a:xfrm>
            <a:off x="321210" y="5137444"/>
            <a:ext cx="1671637" cy="53975"/>
            <a:chOff x="145770" y="5696676"/>
            <a:chExt cx="1422820" cy="45910"/>
          </a:xfrm>
        </p:grpSpPr>
        <p:sp>
          <p:nvSpPr>
            <p:cNvPr id="263" name="Google Shape;263;p8"/>
            <p:cNvSpPr txBox="1"/>
            <p:nvPr/>
          </p:nvSpPr>
          <p:spPr>
            <a:xfrm>
              <a:off x="145770" y="5696676"/>
              <a:ext cx="93233" cy="4591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ja-JP" sz="300" b="0" i="0" u="none" strike="noStrike" cap="none">
                  <a:solidFill>
                    <a:srgbClr val="171001"/>
                  </a:solidFill>
                  <a:latin typeface="Arial"/>
                  <a:ea typeface="Arial"/>
                  <a:cs typeface="Arial"/>
                  <a:sym typeface="Arial"/>
                </a:rPr>
                <a:t>※1</a:t>
              </a:r>
              <a:endParaRPr sz="300" b="0" i="0" u="none" strike="noStrike" cap="none">
                <a:solidFill>
                  <a:schemeClr val="dk1"/>
                </a:solidFill>
                <a:latin typeface="Arial"/>
                <a:ea typeface="Arial"/>
                <a:cs typeface="Arial"/>
                <a:sym typeface="Arial"/>
              </a:endParaRPr>
            </a:p>
          </p:txBody>
        </p:sp>
        <p:sp>
          <p:nvSpPr>
            <p:cNvPr id="264" name="Google Shape;264;p8"/>
            <p:cNvSpPr txBox="1"/>
            <p:nvPr/>
          </p:nvSpPr>
          <p:spPr>
            <a:xfrm>
              <a:off x="1453738" y="5696676"/>
              <a:ext cx="114852" cy="4591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ja-JP" sz="300" b="0" i="0" u="none" strike="noStrike" cap="none">
                  <a:solidFill>
                    <a:srgbClr val="171001"/>
                  </a:solidFill>
                  <a:latin typeface="Arial"/>
                  <a:ea typeface="Arial"/>
                  <a:cs typeface="Arial"/>
                  <a:sym typeface="Arial"/>
                </a:rPr>
                <a:t>※2</a:t>
              </a:r>
              <a:endParaRPr sz="300" b="0" i="0" u="none" strike="noStrike" cap="none">
                <a:solidFill>
                  <a:schemeClr val="dk1"/>
                </a:solidFill>
                <a:latin typeface="Arial"/>
                <a:ea typeface="Arial"/>
                <a:cs typeface="Arial"/>
                <a:sym typeface="Arial"/>
              </a:endParaRPr>
            </a:p>
          </p:txBody>
        </p:sp>
      </p:grpSp>
      <p:grpSp>
        <p:nvGrpSpPr>
          <p:cNvPr id="265" name="Google Shape;265;p8"/>
          <p:cNvGrpSpPr/>
          <p:nvPr/>
        </p:nvGrpSpPr>
        <p:grpSpPr>
          <a:xfrm>
            <a:off x="202147" y="4889794"/>
            <a:ext cx="1979613" cy="504825"/>
            <a:chOff x="-2098400" y="4714941"/>
            <a:chExt cx="1980000" cy="504591"/>
          </a:xfrm>
        </p:grpSpPr>
        <p:pic>
          <p:nvPicPr>
            <p:cNvPr id="266" name="Google Shape;266;p8"/>
            <p:cNvPicPr preferRelativeResize="0"/>
            <p:nvPr/>
          </p:nvPicPr>
          <p:blipFill rotWithShape="1">
            <a:blip r:embed="rId17">
              <a:alphaModFix/>
            </a:blip>
            <a:srcRect/>
            <a:stretch/>
          </p:blipFill>
          <p:spPr>
            <a:xfrm>
              <a:off x="-2098400" y="4714941"/>
              <a:ext cx="1980000" cy="205735"/>
            </a:xfrm>
            <a:prstGeom prst="rect">
              <a:avLst/>
            </a:prstGeom>
            <a:noFill/>
            <a:ln>
              <a:noFill/>
            </a:ln>
          </p:spPr>
        </p:pic>
        <p:pic>
          <p:nvPicPr>
            <p:cNvPr id="267" name="Google Shape;267;p8"/>
            <p:cNvPicPr preferRelativeResize="0"/>
            <p:nvPr/>
          </p:nvPicPr>
          <p:blipFill rotWithShape="1">
            <a:blip r:embed="rId18">
              <a:alphaModFix/>
            </a:blip>
            <a:srcRect/>
            <a:stretch/>
          </p:blipFill>
          <p:spPr>
            <a:xfrm>
              <a:off x="-2098400" y="5016733"/>
              <a:ext cx="1980000" cy="202799"/>
            </a:xfrm>
            <a:prstGeom prst="rect">
              <a:avLst/>
            </a:prstGeom>
            <a:noFill/>
            <a:ln>
              <a:noFill/>
            </a:ln>
          </p:spPr>
        </p:pic>
      </p:grpSp>
      <p:sp>
        <p:nvSpPr>
          <p:cNvPr id="268" name="Google Shape;268;p8"/>
          <p:cNvSpPr txBox="1"/>
          <p:nvPr/>
        </p:nvSpPr>
        <p:spPr>
          <a:xfrm>
            <a:off x="213510" y="4443926"/>
            <a:ext cx="724851" cy="184666"/>
          </a:xfrm>
          <a:prstGeom prst="rect">
            <a:avLst/>
          </a:prstGeom>
          <a:solidFill>
            <a:srgbClr val="78714A"/>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600" b="1" i="0" u="none" strike="noStrike" cap="none">
                <a:solidFill>
                  <a:schemeClr val="lt1"/>
                </a:solidFill>
                <a:latin typeface="Arial"/>
                <a:ea typeface="Arial"/>
                <a:cs typeface="Arial"/>
                <a:sym typeface="Arial"/>
              </a:rPr>
              <a:t>木造戸建住宅</a:t>
            </a:r>
            <a:endParaRPr/>
          </a:p>
        </p:txBody>
      </p:sp>
      <p:sp>
        <p:nvSpPr>
          <p:cNvPr id="269" name="Google Shape;269;p8"/>
          <p:cNvSpPr txBox="1"/>
          <p:nvPr/>
        </p:nvSpPr>
        <p:spPr>
          <a:xfrm>
            <a:off x="1433640" y="4437596"/>
            <a:ext cx="589899" cy="184666"/>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600" b="1" i="0" u="none" strike="noStrike" cap="none">
                <a:solidFill>
                  <a:schemeClr val="lt1"/>
                </a:solidFill>
                <a:latin typeface="Arial"/>
                <a:ea typeface="Arial"/>
                <a:cs typeface="Arial"/>
                <a:sym typeface="Arial"/>
              </a:rPr>
              <a:t>マンション</a:t>
            </a:r>
            <a:endParaRPr/>
          </a:p>
        </p:txBody>
      </p:sp>
      <p:grpSp>
        <p:nvGrpSpPr>
          <p:cNvPr id="270" name="Google Shape;270;p8"/>
          <p:cNvGrpSpPr/>
          <p:nvPr/>
        </p:nvGrpSpPr>
        <p:grpSpPr>
          <a:xfrm>
            <a:off x="9033801" y="4891128"/>
            <a:ext cx="958850" cy="167664"/>
            <a:chOff x="7287138" y="3635594"/>
            <a:chExt cx="612865" cy="141798"/>
          </a:xfrm>
        </p:grpSpPr>
        <p:sp>
          <p:nvSpPr>
            <p:cNvPr id="271" name="Google Shape;271;p8"/>
            <p:cNvSpPr/>
            <p:nvPr/>
          </p:nvSpPr>
          <p:spPr>
            <a:xfrm>
              <a:off x="7287138" y="3638279"/>
              <a:ext cx="612865" cy="128889"/>
            </a:xfrm>
            <a:prstGeom prst="rect">
              <a:avLst/>
            </a:prstGeom>
            <a:solidFill>
              <a:srgbClr val="96785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00" b="0" i="0" u="none" strike="noStrike" cap="none">
                <a:solidFill>
                  <a:schemeClr val="lt1"/>
                </a:solidFill>
                <a:latin typeface="Arial"/>
                <a:ea typeface="Arial"/>
                <a:cs typeface="Arial"/>
                <a:sym typeface="Arial"/>
              </a:endParaRPr>
            </a:p>
          </p:txBody>
        </p:sp>
        <p:sp>
          <p:nvSpPr>
            <p:cNvPr id="272" name="Google Shape;272;p8"/>
            <p:cNvSpPr/>
            <p:nvPr/>
          </p:nvSpPr>
          <p:spPr>
            <a:xfrm>
              <a:off x="7361995" y="3635594"/>
              <a:ext cx="477240" cy="141798"/>
            </a:xfrm>
            <a:prstGeom prst="rect">
              <a:avLst/>
            </a:prstGeom>
            <a:noFill/>
            <a:ln>
              <a:noFill/>
            </a:ln>
          </p:spPr>
          <p:txBody>
            <a:bodyPr spcFirstLastPara="1" wrap="square" lIns="59350" tIns="29675" rIns="59350" bIns="296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ja-JP" sz="700" b="1" i="0" u="none" strike="noStrike" cap="none">
                  <a:solidFill>
                    <a:schemeClr val="lt1"/>
                  </a:solidFill>
                  <a:latin typeface="MS PGothic"/>
                  <a:ea typeface="MS PGothic"/>
                  <a:cs typeface="MS PGothic"/>
                  <a:sym typeface="MS PGothic"/>
                </a:rPr>
                <a:t>ノンワックス仕様</a:t>
              </a:r>
              <a:endParaRPr/>
            </a:p>
          </p:txBody>
        </p:sp>
      </p:grpSp>
      <p:grpSp>
        <p:nvGrpSpPr>
          <p:cNvPr id="273" name="Google Shape;273;p8"/>
          <p:cNvGrpSpPr/>
          <p:nvPr/>
        </p:nvGrpSpPr>
        <p:grpSpPr>
          <a:xfrm>
            <a:off x="9615062" y="6139817"/>
            <a:ext cx="958850" cy="167664"/>
            <a:chOff x="7287138" y="3635594"/>
            <a:chExt cx="612865" cy="141798"/>
          </a:xfrm>
        </p:grpSpPr>
        <p:sp>
          <p:nvSpPr>
            <p:cNvPr id="274" name="Google Shape;274;p8"/>
            <p:cNvSpPr/>
            <p:nvPr/>
          </p:nvSpPr>
          <p:spPr>
            <a:xfrm>
              <a:off x="7287138" y="3638279"/>
              <a:ext cx="612865" cy="128889"/>
            </a:xfrm>
            <a:prstGeom prst="rect">
              <a:avLst/>
            </a:prstGeom>
            <a:solidFill>
              <a:srgbClr val="96785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00" b="0" i="0" u="none" strike="noStrike" cap="none">
                <a:solidFill>
                  <a:schemeClr val="lt1"/>
                </a:solidFill>
                <a:latin typeface="Arial"/>
                <a:ea typeface="Arial"/>
                <a:cs typeface="Arial"/>
                <a:sym typeface="Arial"/>
              </a:endParaRPr>
            </a:p>
          </p:txBody>
        </p:sp>
        <p:sp>
          <p:nvSpPr>
            <p:cNvPr id="275" name="Google Shape;275;p8"/>
            <p:cNvSpPr/>
            <p:nvPr/>
          </p:nvSpPr>
          <p:spPr>
            <a:xfrm>
              <a:off x="7326647" y="3635594"/>
              <a:ext cx="547937" cy="141798"/>
            </a:xfrm>
            <a:prstGeom prst="rect">
              <a:avLst/>
            </a:prstGeom>
            <a:noFill/>
            <a:ln>
              <a:noFill/>
            </a:ln>
          </p:spPr>
          <p:txBody>
            <a:bodyPr spcFirstLastPara="1" wrap="square" lIns="59350" tIns="29675" rIns="59350" bIns="296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ja-JP" sz="700" b="1" i="0" u="none" strike="noStrike" cap="none">
                  <a:solidFill>
                    <a:schemeClr val="lt1"/>
                  </a:solidFill>
                  <a:latin typeface="MS PGothic"/>
                  <a:ea typeface="MS PGothic"/>
                  <a:cs typeface="MS PGothic"/>
                  <a:sym typeface="MS PGothic"/>
                </a:rPr>
                <a:t>キャスターも安心！</a:t>
              </a:r>
              <a:endParaRPr/>
            </a:p>
          </p:txBody>
        </p:sp>
      </p:grpSp>
      <p:pic>
        <p:nvPicPr>
          <p:cNvPr id="2" name="図 1">
            <a:extLst>
              <a:ext uri="{FF2B5EF4-FFF2-40B4-BE49-F238E27FC236}">
                <a16:creationId xmlns:a16="http://schemas.microsoft.com/office/drawing/2014/main" id="{68C4026A-EF39-4763-8CD6-B246308A1B89}"/>
              </a:ext>
            </a:extLst>
          </p:cNvPr>
          <p:cNvPicPr>
            <a:picLocks noChangeAspect="1"/>
          </p:cNvPicPr>
          <p:nvPr/>
        </p:nvPicPr>
        <p:blipFill>
          <a:blip r:embed="rId19"/>
          <a:stretch>
            <a:fillRect/>
          </a:stretch>
        </p:blipFill>
        <p:spPr>
          <a:xfrm>
            <a:off x="2561805" y="6089816"/>
            <a:ext cx="2580941" cy="1023960"/>
          </a:xfrm>
          <a:prstGeom prst="rect">
            <a:avLst/>
          </a:prstGeom>
        </p:spPr>
      </p:pic>
    </p:spTree>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611</Words>
  <Application>Microsoft Office PowerPoint</Application>
  <PresentationFormat>ユーザー設定</PresentationFormat>
  <Paragraphs>83</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Arial</vt:lpstr>
      <vt:lpstr>Times New Roman</vt:lpstr>
      <vt:lpstr>Century Gothic</vt:lpstr>
      <vt:lpstr>Calibri</vt:lpstr>
      <vt:lpstr>MS PGothic</vt:lpstr>
      <vt:lpstr>LIXILテーマ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衿香 佐藤</cp:lastModifiedBy>
  <cp:revision>4</cp:revision>
  <dcterms:created xsi:type="dcterms:W3CDTF">2010-09-29T12:55:25Z</dcterms:created>
  <dcterms:modified xsi:type="dcterms:W3CDTF">2025-03-26T06:08:59Z</dcterms:modified>
</cp:coreProperties>
</file>