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handoutMasterIdLst>
    <p:handoutMasterId r:id="rId4"/>
  </p:handoutMasterIdLst>
  <p:sldIdLst>
    <p:sldId id="300" r:id="rId2"/>
  </p:sldIdLst>
  <p:sldSz cx="10691813" cy="7559675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0757" autoAdjust="0"/>
  </p:normalViewPr>
  <p:slideViewPr>
    <p:cSldViewPr snapToGrid="0" showGuides="1">
      <p:cViewPr varScale="1">
        <p:scale>
          <a:sx n="63" d="100"/>
          <a:sy n="63" d="100"/>
        </p:scale>
        <p:origin x="107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8/25/2025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05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1225"/>
            <a:ext cx="4991100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123072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51668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3:EXSIOR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692E8FD0-F161-DE48-9E73-49EF130F1C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41AB514-A4B6-374D-90CE-0650732711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EED6F73E-76C2-F348-A7B4-C351CB546C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061D5382-D263-2643-ABED-8BDB58723B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3832B5D-64B8-684A-A6B5-833BE320A3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2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4:TOSTEM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B0956356-055A-9542-BD35-1580EA66C6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AD81878-65B1-AD4B-8C07-C338D50CB1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3F6CD256-1BE5-334E-8AC8-798FE57D94C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FE1814F9-C12C-8940-AE04-EBAC3F277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6C33804-7BD4-374A-9903-CA1F187686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6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5:INTERIO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57B48BC9-0E64-DD4C-B0F0-A42ED28BD7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BE64055-36A3-D848-AC09-B89AD5AA80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E37DE4B-14B4-8446-A646-2576E6B5E3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2AEB9C66-CC1A-5346-9A49-DA6B762C65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2D5D346-B240-3A4B-BEC8-6420E30FD0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2:IN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3">
            <a:extLst>
              <a:ext uri="{FF2B5EF4-FFF2-40B4-BE49-F238E27FC236}">
                <a16:creationId xmlns:a16="http://schemas.microsoft.com/office/drawing/2014/main" id="{A246273F-0316-124D-913B-065B51648B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88">
            <a:extLst>
              <a:ext uri="{FF2B5EF4-FFF2-40B4-BE49-F238E27FC236}">
                <a16:creationId xmlns:a16="http://schemas.microsoft.com/office/drawing/2014/main" id="{F052AE12-B60B-784C-B34A-CF54CD41157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FC005-CC27-3947-9F96-93095E78E5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CC842CC-005C-5641-8858-9C3B75F1CA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D0E429B-C0A1-3545-B3F9-A15BC5D2E8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C18BD7-6EFE-0B4D-A8EE-90E7B9FB96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7E6CDB7-F131-9E4F-8699-128E560B5A9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43C4B3-C0F6-774B-AC90-133DA5B58D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637CF95E-95B4-4F4B-B11C-46CB0538A9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6565EE-CE8E-1A44-8A9F-9ED8333C8F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5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5:INTE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F3622A4-9F6A-DF4E-8124-C92CD62C28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6DCDCD0-3AC0-A048-A727-1E98792F2E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70CBA1-39BE-384D-86EF-5191A45C21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77467F87-BB1F-264E-BE9F-AF86BC9543D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E2BDD4B-6EC7-DA41-8303-F9AFDF1767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1:エコファー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88">
            <a:extLst>
              <a:ext uri="{FF2B5EF4-FFF2-40B4-BE49-F238E27FC236}">
                <a16:creationId xmlns:a16="http://schemas.microsoft.com/office/drawing/2014/main" id="{BB3CB7EA-4A85-974A-BDD0-942B2EDB54E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C502DD-0634-EA40-9446-CFAC8D1A65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9" name="図 70">
            <a:extLst>
              <a:ext uri="{FF2B5EF4-FFF2-40B4-BE49-F238E27FC236}">
                <a16:creationId xmlns:a16="http://schemas.microsoft.com/office/drawing/2014/main" id="{114905AE-A962-CC40-A230-3B5C998728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2:長期保証サービス有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extLst>
              <a:ext uri="{FF2B5EF4-FFF2-40B4-BE49-F238E27FC236}">
                <a16:creationId xmlns:a16="http://schemas.microsoft.com/office/drawing/2014/main" id="{412B11FA-436C-AA40-A830-3978CB7EC18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50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7" name="図 13">
            <a:extLst>
              <a:ext uri="{FF2B5EF4-FFF2-40B4-BE49-F238E27FC236}">
                <a16:creationId xmlns:a16="http://schemas.microsoft.com/office/drawing/2014/main" id="{CA1A329A-8FE5-D648-A2B7-051098B3E2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A7427117-E3FF-0A42-A2ED-AD17EDE3954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CB710C5-C0CA-9149-B8C9-FFF3B4B113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2" name="図 70">
            <a:extLst>
              <a:ext uri="{FF2B5EF4-FFF2-40B4-BE49-F238E27FC236}">
                <a16:creationId xmlns:a16="http://schemas.microsoft.com/office/drawing/2014/main" id="{C3A73AD5-44B0-F943-A983-F216C0742F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A986C43-6E5F-A74E-8AF7-B737CF1B2E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1:LIXIL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C00DB1A8-0470-BB45-82B1-BE9EB02496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1EAB20B-B7D8-5647-8F72-157D68B649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B3BF950-55B9-6544-927E-D3BC413A9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5F100BFB-CF55-514A-AA6A-9672C86BF4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834531F-142A-844D-A0AE-52EED4C304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1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2:INAX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12">
            <a:extLst>
              <a:ext uri="{FF2B5EF4-FFF2-40B4-BE49-F238E27FC236}">
                <a16:creationId xmlns:a16="http://schemas.microsoft.com/office/drawing/2014/main" id="{7F852F87-CE63-0E4D-B626-010E375369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D1D62C18-EED0-9A4E-B5AA-C2E8C502EB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507436-CF18-CB4A-875D-E2D32D429F5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F39F8AC4-E7E8-B84A-8928-B2ED091478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CFA223D-9598-D141-A54A-60B2651506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9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1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jpg"/><Relationship Id="rId26" Type="http://schemas.openxmlformats.org/officeDocument/2006/relationships/image" Target="../media/image38.jpg"/><Relationship Id="rId39" Type="http://schemas.openxmlformats.org/officeDocument/2006/relationships/image" Target="../media/image51.jpg"/><Relationship Id="rId3" Type="http://schemas.openxmlformats.org/officeDocument/2006/relationships/image" Target="../media/image15.png"/><Relationship Id="rId21" Type="http://schemas.openxmlformats.org/officeDocument/2006/relationships/image" Target="../media/image33.jpg"/><Relationship Id="rId34" Type="http://schemas.openxmlformats.org/officeDocument/2006/relationships/image" Target="../media/image46.jpg"/><Relationship Id="rId7" Type="http://schemas.openxmlformats.org/officeDocument/2006/relationships/image" Target="../media/image19.png"/><Relationship Id="rId12" Type="http://schemas.openxmlformats.org/officeDocument/2006/relationships/image" Target="../media/image24.emf"/><Relationship Id="rId17" Type="http://schemas.openxmlformats.org/officeDocument/2006/relationships/image" Target="../media/image29.jpg"/><Relationship Id="rId25" Type="http://schemas.openxmlformats.org/officeDocument/2006/relationships/image" Target="../media/image37.jpg"/><Relationship Id="rId33" Type="http://schemas.openxmlformats.org/officeDocument/2006/relationships/image" Target="../media/image45.jpg"/><Relationship Id="rId38" Type="http://schemas.openxmlformats.org/officeDocument/2006/relationships/image" Target="../media/image50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jpg"/><Relationship Id="rId20" Type="http://schemas.openxmlformats.org/officeDocument/2006/relationships/image" Target="../media/image32.jpg"/><Relationship Id="rId29" Type="http://schemas.openxmlformats.org/officeDocument/2006/relationships/image" Target="../media/image4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emf"/><Relationship Id="rId24" Type="http://schemas.openxmlformats.org/officeDocument/2006/relationships/image" Target="../media/image36.jpg"/><Relationship Id="rId32" Type="http://schemas.openxmlformats.org/officeDocument/2006/relationships/image" Target="../media/image44.jpg"/><Relationship Id="rId37" Type="http://schemas.openxmlformats.org/officeDocument/2006/relationships/image" Target="../media/image49.jpg"/><Relationship Id="rId5" Type="http://schemas.openxmlformats.org/officeDocument/2006/relationships/image" Target="../media/image17.png"/><Relationship Id="rId15" Type="http://schemas.openxmlformats.org/officeDocument/2006/relationships/image" Target="../media/image27.jpg"/><Relationship Id="rId23" Type="http://schemas.openxmlformats.org/officeDocument/2006/relationships/image" Target="../media/image35.jpg"/><Relationship Id="rId28" Type="http://schemas.openxmlformats.org/officeDocument/2006/relationships/image" Target="../media/image40.jpg"/><Relationship Id="rId36" Type="http://schemas.openxmlformats.org/officeDocument/2006/relationships/image" Target="../media/image48.jpg"/><Relationship Id="rId10" Type="http://schemas.openxmlformats.org/officeDocument/2006/relationships/image" Target="../media/image22.emf"/><Relationship Id="rId19" Type="http://schemas.openxmlformats.org/officeDocument/2006/relationships/image" Target="../media/image31.jpg"/><Relationship Id="rId31" Type="http://schemas.openxmlformats.org/officeDocument/2006/relationships/image" Target="../media/image43.jpg"/><Relationship Id="rId4" Type="http://schemas.openxmlformats.org/officeDocument/2006/relationships/image" Target="../media/image16.png"/><Relationship Id="rId9" Type="http://schemas.openxmlformats.org/officeDocument/2006/relationships/image" Target="../media/image21.emf"/><Relationship Id="rId14" Type="http://schemas.openxmlformats.org/officeDocument/2006/relationships/image" Target="../media/image26.png"/><Relationship Id="rId22" Type="http://schemas.openxmlformats.org/officeDocument/2006/relationships/image" Target="../media/image34.jpg"/><Relationship Id="rId27" Type="http://schemas.openxmlformats.org/officeDocument/2006/relationships/image" Target="../media/image39.jpg"/><Relationship Id="rId30" Type="http://schemas.openxmlformats.org/officeDocument/2006/relationships/image" Target="../media/image42.jpg"/><Relationship Id="rId35" Type="http://schemas.openxmlformats.org/officeDocument/2006/relationships/image" Target="../media/image4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79536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325249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ラシッサ</a:t>
            </a:r>
            <a:r>
              <a:rPr lang="en-US" altLang="ja-JP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D</a:t>
            </a: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パレット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7D6B4DC-C72D-E84C-155E-4B7E6E50CBEA}"/>
              </a:ext>
            </a:extLst>
          </p:cNvPr>
          <p:cNvSpPr/>
          <p:nvPr/>
        </p:nvSpPr>
        <p:spPr>
          <a:xfrm>
            <a:off x="3099" y="824928"/>
            <a:ext cx="3486144" cy="604770"/>
          </a:xfrm>
          <a:prstGeom prst="rect">
            <a:avLst/>
          </a:prstGeom>
          <a:gradFill>
            <a:gsLst>
              <a:gs pos="0">
                <a:srgbClr val="9B9FB1"/>
              </a:gs>
              <a:gs pos="42000">
                <a:srgbClr val="9B9FB1"/>
              </a:gs>
              <a:gs pos="100000">
                <a:schemeClr val="bg1">
                  <a:lumMod val="55000"/>
                  <a:lumOff val="4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pic>
        <p:nvPicPr>
          <p:cNvPr id="17" name="図 38">
            <a:extLst>
              <a:ext uri="{FF2B5EF4-FFF2-40B4-BE49-F238E27FC236}">
                <a16:creationId xmlns:a16="http://schemas.microsoft.com/office/drawing/2014/main" id="{693FC08C-46CC-744D-9C6B-AA2858BCF3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846485"/>
            <a:ext cx="1538118" cy="54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36F37C8C-4ECE-6CA9-57D0-83509B0B080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639"/>
          <a:stretch/>
        </p:blipFill>
        <p:spPr>
          <a:xfrm>
            <a:off x="1987194" y="5671413"/>
            <a:ext cx="1744536" cy="137325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6329C6FC-8857-4731-FEFE-35804385626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8093" r="11517"/>
          <a:stretch/>
        </p:blipFill>
        <p:spPr>
          <a:xfrm>
            <a:off x="33339" y="1458119"/>
            <a:ext cx="3689924" cy="2554860"/>
          </a:xfrm>
          <a:prstGeom prst="rect">
            <a:avLst/>
          </a:prstGeom>
        </p:spPr>
      </p:pic>
      <p:pic>
        <p:nvPicPr>
          <p:cNvPr id="28" name="Picture 12">
            <a:extLst>
              <a:ext uri="{FF2B5EF4-FFF2-40B4-BE49-F238E27FC236}">
                <a16:creationId xmlns:a16="http://schemas.microsoft.com/office/drawing/2014/main" id="{242311B1-0C3B-BCE3-41ED-51517C0D46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3" t="8116" r="11836"/>
          <a:stretch/>
        </p:blipFill>
        <p:spPr bwMode="auto">
          <a:xfrm>
            <a:off x="33338" y="4037533"/>
            <a:ext cx="1921150" cy="161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正方形/長方形 51">
            <a:extLst>
              <a:ext uri="{FF2B5EF4-FFF2-40B4-BE49-F238E27FC236}">
                <a16:creationId xmlns:a16="http://schemas.microsoft.com/office/drawing/2014/main" id="{56D387B2-3948-491C-DDF2-D0A3CC283A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5033" y="1442648"/>
            <a:ext cx="57467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LAA</a:t>
            </a:r>
            <a:r>
              <a:rPr kumimoji="0" lang="en-US" altLang="ja-JP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endParaRPr kumimoji="0" lang="ja-JP" altLang="en-US" sz="2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3" name="正方形/長方形 52">
            <a:extLst>
              <a:ext uri="{FF2B5EF4-FFF2-40B4-BE49-F238E27FC236}">
                <a16:creationId xmlns:a16="http://schemas.microsoft.com/office/drawing/2014/main" id="{DC13287B-74A9-99CF-909C-C5C00B394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2329" y="1442648"/>
            <a:ext cx="57467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LGH</a:t>
            </a:r>
            <a:r>
              <a:rPr kumimoji="0" lang="en-US" altLang="ja-JP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endParaRPr kumimoji="0" lang="ja-JP" altLang="en-US" sz="2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4" name="正方形/長方形 53">
            <a:extLst>
              <a:ext uri="{FF2B5EF4-FFF2-40B4-BE49-F238E27FC236}">
                <a16:creationId xmlns:a16="http://schemas.microsoft.com/office/drawing/2014/main" id="{461A2ECD-A170-AC79-F7E1-DA44B9499E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7344" y="1442648"/>
            <a:ext cx="5773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LAH</a:t>
            </a:r>
            <a:r>
              <a:rPr kumimoji="0" lang="en-US" altLang="ja-JP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endParaRPr kumimoji="0" lang="ja-JP" altLang="en-US" sz="2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5" name="正方形/長方形 55">
            <a:extLst>
              <a:ext uri="{FF2B5EF4-FFF2-40B4-BE49-F238E27FC236}">
                <a16:creationId xmlns:a16="http://schemas.microsoft.com/office/drawing/2014/main" id="{2B946388-42F3-E195-49A0-70EE5582AE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4641" y="1442648"/>
            <a:ext cx="5773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LGJ</a:t>
            </a:r>
            <a:r>
              <a:rPr kumimoji="0" lang="en-US" altLang="ja-JP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endParaRPr kumimoji="0" lang="ja-JP" altLang="en-US" sz="2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E4762156-0FC1-D7A5-92CD-A55F23443CBF}"/>
              </a:ext>
            </a:extLst>
          </p:cNvPr>
          <p:cNvSpPr/>
          <p:nvPr/>
        </p:nvSpPr>
        <p:spPr>
          <a:xfrm>
            <a:off x="3739053" y="2556096"/>
            <a:ext cx="123613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spc="-3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DJ/</a:t>
            </a:r>
            <a:r>
              <a:rPr kumimoji="0" lang="ja-JP" altLang="en-US" sz="900" spc="-3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ホワイトオーク</a:t>
            </a:r>
            <a:endParaRPr kumimoji="0" lang="ja-JP" altLang="en-US" sz="2400" spc="-3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68" name="図 67">
            <a:extLst>
              <a:ext uri="{FF2B5EF4-FFF2-40B4-BE49-F238E27FC236}">
                <a16:creationId xmlns:a16="http://schemas.microsoft.com/office/drawing/2014/main" id="{27C3FA04-F027-FEA6-7488-45F24A40FA6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47131" y="1836096"/>
            <a:ext cx="725760" cy="720000"/>
          </a:xfrm>
          <a:prstGeom prst="rect">
            <a:avLst/>
          </a:prstGeom>
          <a:effectLst/>
        </p:spPr>
      </p:pic>
      <p:pic>
        <p:nvPicPr>
          <p:cNvPr id="69" name="図 68">
            <a:extLst>
              <a:ext uri="{FF2B5EF4-FFF2-40B4-BE49-F238E27FC236}">
                <a16:creationId xmlns:a16="http://schemas.microsoft.com/office/drawing/2014/main" id="{4798A5CE-A402-D525-3F66-2D8D669E355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47131" y="3651237"/>
            <a:ext cx="728674" cy="720000"/>
          </a:xfrm>
          <a:prstGeom prst="rect">
            <a:avLst/>
          </a:prstGeom>
          <a:effectLst/>
        </p:spPr>
      </p:pic>
      <p:pic>
        <p:nvPicPr>
          <p:cNvPr id="70" name="図 69">
            <a:extLst>
              <a:ext uri="{FF2B5EF4-FFF2-40B4-BE49-F238E27FC236}">
                <a16:creationId xmlns:a16="http://schemas.microsoft.com/office/drawing/2014/main" id="{12477E69-2429-A3E9-6C33-1F86AFC616A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47131" y="5353137"/>
            <a:ext cx="728674" cy="720000"/>
          </a:xfrm>
          <a:prstGeom prst="rect">
            <a:avLst/>
          </a:prstGeom>
          <a:effectLst/>
        </p:spPr>
      </p:pic>
      <p:pic>
        <p:nvPicPr>
          <p:cNvPr id="71" name="図 70">
            <a:extLst>
              <a:ext uri="{FF2B5EF4-FFF2-40B4-BE49-F238E27FC236}">
                <a16:creationId xmlns:a16="http://schemas.microsoft.com/office/drawing/2014/main" id="{36DAE3C6-12B6-2369-2993-03803D98607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74516" y="1836096"/>
            <a:ext cx="725760" cy="720000"/>
          </a:xfrm>
          <a:prstGeom prst="rect">
            <a:avLst/>
          </a:prstGeom>
          <a:effectLst/>
        </p:spPr>
      </p:pic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1F7D6209-6311-6D5B-52D9-88BF9DB646AD}"/>
              </a:ext>
            </a:extLst>
          </p:cNvPr>
          <p:cNvSpPr/>
          <p:nvPr/>
        </p:nvSpPr>
        <p:spPr>
          <a:xfrm>
            <a:off x="3739053" y="6127979"/>
            <a:ext cx="123245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spc="-3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DL/</a:t>
            </a:r>
            <a:r>
              <a:rPr kumimoji="0" lang="ja-JP" altLang="en-US" sz="900" spc="-3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スモークオーク</a:t>
            </a:r>
            <a:endParaRPr kumimoji="0" lang="ja-JP" altLang="en-US" sz="900" spc="-3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3" name="正方形/長方形 60">
            <a:extLst>
              <a:ext uri="{FF2B5EF4-FFF2-40B4-BE49-F238E27FC236}">
                <a16:creationId xmlns:a16="http://schemas.microsoft.com/office/drawing/2014/main" id="{6F39A592-15CF-1105-3E83-BC103144A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1990" y="2556096"/>
            <a:ext cx="127277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DN/</a:t>
            </a:r>
            <a:r>
              <a:rPr kumimoji="0" lang="ja-JP" altLang="en-US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ブルーペイント</a:t>
            </a:r>
            <a:endParaRPr kumimoji="0" lang="ja-JP" altLang="en-US" sz="9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F40CFA72-DD56-474F-7020-3C6E1DCD1E8F}"/>
              </a:ext>
            </a:extLst>
          </p:cNvPr>
          <p:cNvSpPr/>
          <p:nvPr/>
        </p:nvSpPr>
        <p:spPr>
          <a:xfrm>
            <a:off x="3591481" y="4430435"/>
            <a:ext cx="143144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spc="-3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DK/</a:t>
            </a:r>
            <a:r>
              <a:rPr kumimoji="0" lang="ja-JP" altLang="en-US" sz="900" spc="-3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ナチュラルオーク</a:t>
            </a:r>
            <a:endParaRPr kumimoji="0" lang="ja-JP" altLang="en-US" sz="2400" spc="-3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75" name="Picture 36">
            <a:extLst>
              <a:ext uri="{FF2B5EF4-FFF2-40B4-BE49-F238E27FC236}">
                <a16:creationId xmlns:a16="http://schemas.microsoft.com/office/drawing/2014/main" id="{993FAD7E-B699-D61B-04A7-45A11C3CE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/>
          <a:srcRect l="22576" t="40517" r="50001" b="5740"/>
          <a:stretch>
            <a:fillRect/>
          </a:stretch>
        </p:blipFill>
        <p:spPr bwMode="auto">
          <a:xfrm>
            <a:off x="7374516" y="3651237"/>
            <a:ext cx="711463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" name="正方形/長方形 74">
            <a:extLst>
              <a:ext uri="{FF2B5EF4-FFF2-40B4-BE49-F238E27FC236}">
                <a16:creationId xmlns:a16="http://schemas.microsoft.com/office/drawing/2014/main" id="{29A3AD7A-C260-BC9E-F1D6-B632491E76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9775" y="4400832"/>
            <a:ext cx="138094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DT/</a:t>
            </a:r>
            <a:r>
              <a:rPr kumimoji="0" lang="ja-JP" altLang="en-US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ピンクアッシュ</a:t>
            </a:r>
            <a:endParaRPr kumimoji="0" lang="ja-JP" altLang="en-US" sz="2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7" name="正方形/長方形 77">
            <a:extLst>
              <a:ext uri="{FF2B5EF4-FFF2-40B4-BE49-F238E27FC236}">
                <a16:creationId xmlns:a16="http://schemas.microsoft.com/office/drawing/2014/main" id="{3CA883E5-8D62-5108-0493-34C4B8B97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9286" y="6127206"/>
            <a:ext cx="145622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DV/</a:t>
            </a:r>
            <a:r>
              <a:rPr kumimoji="0" lang="ja-JP" altLang="en-US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グレーアッシュ</a:t>
            </a:r>
            <a:endParaRPr kumimoji="0" lang="ja-JP" altLang="en-US" sz="2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78" name="Picture 37">
            <a:extLst>
              <a:ext uri="{FF2B5EF4-FFF2-40B4-BE49-F238E27FC236}">
                <a16:creationId xmlns:a16="http://schemas.microsoft.com/office/drawing/2014/main" id="{B991E07A-9FC8-3F3D-EE9B-D1479CA36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/>
          <a:srcRect l="22648" t="40595" r="50057" b="5879"/>
          <a:stretch>
            <a:fillRect/>
          </a:stretch>
        </p:blipFill>
        <p:spPr bwMode="auto">
          <a:xfrm>
            <a:off x="7388848" y="5353137"/>
            <a:ext cx="711428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4" t="33955" r="33185" b="38419"/>
          <a:stretch/>
        </p:blipFill>
        <p:spPr>
          <a:xfrm>
            <a:off x="2358450" y="4400832"/>
            <a:ext cx="992193" cy="678278"/>
          </a:xfrm>
          <a:prstGeom prst="rect">
            <a:avLst/>
          </a:prstGeom>
        </p:spPr>
      </p:pic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2B2A4429-934B-088F-5AF8-4F979A44A9D4}"/>
              </a:ext>
            </a:extLst>
          </p:cNvPr>
          <p:cNvSpPr/>
          <p:nvPr/>
        </p:nvSpPr>
        <p:spPr>
          <a:xfrm>
            <a:off x="2154993" y="4981109"/>
            <a:ext cx="14364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8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スクエア</a:t>
            </a:r>
            <a:r>
              <a:rPr kumimoji="0" lang="en-US" altLang="ja-JP" sz="8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M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8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アイアンブラック</a:t>
            </a:r>
            <a:endParaRPr kumimoji="0" lang="ja-JP" altLang="en-US" sz="8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274" y="1711006"/>
            <a:ext cx="464658" cy="120162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874" y="1724628"/>
            <a:ext cx="464960" cy="120240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826" y="1726825"/>
            <a:ext cx="464960" cy="12024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923" y="1724628"/>
            <a:ext cx="464960" cy="1202400"/>
          </a:xfrm>
          <a:prstGeom prst="rect">
            <a:avLst/>
          </a:prstGeom>
        </p:spPr>
      </p:pic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0EA76C20-9051-2693-0101-AD3E83F08FDB}"/>
              </a:ext>
            </a:extLst>
          </p:cNvPr>
          <p:cNvSpPr txBox="1"/>
          <p:nvPr/>
        </p:nvSpPr>
        <p:spPr>
          <a:xfrm>
            <a:off x="3792506" y="1012968"/>
            <a:ext cx="3447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i="0" u="sng" dirty="0">
                <a:solidFill>
                  <a:schemeClr val="tx1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Color Variation</a:t>
            </a:r>
            <a:r>
              <a:rPr lang="ja-JP" altLang="en-US" i="0" u="sng" dirty="0">
                <a:solidFill>
                  <a:schemeClr val="tx1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＆ </a:t>
            </a:r>
            <a:r>
              <a:rPr lang="en-US" altLang="ja-JP" i="0" u="sng" dirty="0">
                <a:solidFill>
                  <a:schemeClr val="tx1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Door Design</a:t>
            </a:r>
            <a:endParaRPr kumimoji="1" lang="ja-JP" altLang="en-US" u="sng" dirty="0">
              <a:solidFill>
                <a:schemeClr val="tx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6" name="正方形/長方形 51">
            <a:extLst>
              <a:ext uri="{FF2B5EF4-FFF2-40B4-BE49-F238E27FC236}">
                <a16:creationId xmlns:a16="http://schemas.microsoft.com/office/drawing/2014/main" id="{56D387B2-3948-491C-DDF2-D0A3CC283A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606" y="1448631"/>
            <a:ext cx="57467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LAA</a:t>
            </a:r>
            <a:r>
              <a:rPr kumimoji="0" lang="en-US" altLang="ja-JP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endParaRPr kumimoji="0" lang="ja-JP" altLang="en-US" sz="2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7" name="正方形/長方形 52">
            <a:extLst>
              <a:ext uri="{FF2B5EF4-FFF2-40B4-BE49-F238E27FC236}">
                <a16:creationId xmlns:a16="http://schemas.microsoft.com/office/drawing/2014/main" id="{DC13287B-74A9-99CF-909C-C5C00B394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63902" y="1448631"/>
            <a:ext cx="57467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LGH</a:t>
            </a:r>
            <a:r>
              <a:rPr kumimoji="0" lang="en-US" altLang="ja-JP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endParaRPr kumimoji="0" lang="ja-JP" altLang="en-US" sz="2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8" name="正方形/長方形 53">
            <a:extLst>
              <a:ext uri="{FF2B5EF4-FFF2-40B4-BE49-F238E27FC236}">
                <a16:creationId xmlns:a16="http://schemas.microsoft.com/office/drawing/2014/main" id="{461A2ECD-A170-AC79-F7E1-DA44B9499E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58917" y="1448631"/>
            <a:ext cx="5773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LAH</a:t>
            </a:r>
            <a:r>
              <a:rPr kumimoji="0" lang="en-US" altLang="ja-JP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endParaRPr kumimoji="0" lang="ja-JP" altLang="en-US" sz="2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9" name="正方形/長方形 55">
            <a:extLst>
              <a:ext uri="{FF2B5EF4-FFF2-40B4-BE49-F238E27FC236}">
                <a16:creationId xmlns:a16="http://schemas.microsoft.com/office/drawing/2014/main" id="{2B946388-42F3-E195-49A0-70EE5582AE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66214" y="1448631"/>
            <a:ext cx="5773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LGJ</a:t>
            </a:r>
            <a:r>
              <a:rPr kumimoji="0" lang="en-US" altLang="ja-JP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endParaRPr kumimoji="0" lang="ja-JP" altLang="en-US" sz="2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874" y="5183797"/>
            <a:ext cx="464960" cy="120240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368" y="1711006"/>
            <a:ext cx="464960" cy="12024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368" y="3436333"/>
            <a:ext cx="464960" cy="120240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368" y="5183797"/>
            <a:ext cx="464960" cy="1202400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826" y="3436333"/>
            <a:ext cx="464960" cy="1202400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826" y="5183797"/>
            <a:ext cx="464960" cy="1202400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417" y="1711006"/>
            <a:ext cx="464960" cy="1202400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417" y="3436333"/>
            <a:ext cx="464960" cy="1202400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417" y="5183797"/>
            <a:ext cx="464960" cy="1202400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274" y="3436333"/>
            <a:ext cx="464960" cy="1202400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274" y="5183797"/>
            <a:ext cx="464960" cy="1202400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270" y="1711006"/>
            <a:ext cx="464960" cy="1202400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270" y="3436333"/>
            <a:ext cx="464960" cy="1202400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270" y="5183797"/>
            <a:ext cx="464960" cy="1202400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923" y="3436333"/>
            <a:ext cx="464960" cy="1202400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923" y="5183797"/>
            <a:ext cx="464960" cy="1202400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319" y="1711006"/>
            <a:ext cx="464960" cy="1202400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319" y="3436333"/>
            <a:ext cx="464960" cy="1202400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319" y="5183797"/>
            <a:ext cx="464960" cy="1202400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874" y="3436333"/>
            <a:ext cx="464960" cy="1202400"/>
          </a:xfrm>
          <a:prstGeom prst="rect">
            <a:avLst/>
          </a:prstGeom>
        </p:spPr>
      </p:pic>
      <p:sp>
        <p:nvSpPr>
          <p:cNvPr id="66" name="正方形/長方形 77">
            <a:extLst>
              <a:ext uri="{FF2B5EF4-FFF2-40B4-BE49-F238E27FC236}">
                <a16:creationId xmlns:a16="http://schemas.microsoft.com/office/drawing/2014/main" id="{3CA883E5-8D62-5108-0493-34C4B8B97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1440" y="6931260"/>
            <a:ext cx="281422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en-US" altLang="ja-JP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LGH,LGJ</a:t>
            </a:r>
            <a:r>
              <a:rPr kumimoji="0" lang="ja-JP" altLang="en-US" sz="9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については格子の有無の変更が可能です。</a:t>
            </a:r>
            <a:endParaRPr kumimoji="0" lang="ja-JP" altLang="en-US" sz="2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9959</TotalTime>
  <Words>108</Words>
  <Application>Microsoft Office PowerPoint</Application>
  <PresentationFormat>ユーザー設定</PresentationFormat>
  <Paragraphs>30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</vt:lpstr>
      <vt:lpstr>Yu Gothic</vt:lpstr>
      <vt:lpstr>Arial</vt:lpstr>
      <vt:lpstr>Calibri</vt:lpstr>
      <vt:lpstr>Segoe UI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池永 文子(Ayako Ikenaga)</cp:lastModifiedBy>
  <cp:revision>551</cp:revision>
  <cp:lastPrinted>2021-12-20T06:25:45Z</cp:lastPrinted>
  <dcterms:created xsi:type="dcterms:W3CDTF">2010-09-29T12:55:25Z</dcterms:created>
  <dcterms:modified xsi:type="dcterms:W3CDTF">2025-08-25T04:11:56Z</dcterms:modified>
</cp:coreProperties>
</file>