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
  </p:notesMasterIdLst>
  <p:sldIdLst>
    <p:sldId id="256" r:id="rId2"/>
  </p:sldIdLst>
  <p:sldSz cx="10691813" cy="7559675"/>
  <p:notesSz cx="6807200" cy="9939338"/>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6" roundtripDataSignature="AMtx7mgrH53d+zB2naGERbbD/Hg9igPkA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16" d="100"/>
          <a:sy n="116" d="100"/>
        </p:scale>
        <p:origin x="708" y="-2418"/>
      </p:cViewPr>
      <p:guideLst/>
    </p:cSldViewPr>
  </p:slid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notesMaster" Target="notesMasters/notesMaster1.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customschemas.google.com/relationships/presentationmetadata" Target="metadata"/><Relationship Id="rId10" Type="http://schemas.openxmlformats.org/officeDocument/2006/relationships/tableStyles" Target="tableStyles.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49575" cy="4968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57625" y="0"/>
            <a:ext cx="2949575" cy="4968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768350" y="746125"/>
            <a:ext cx="5270500" cy="3725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908050" y="4721225"/>
            <a:ext cx="4991100" cy="4471988"/>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390"/>
              </a:spcBef>
              <a:spcAft>
                <a:spcPts val="0"/>
              </a:spcAft>
              <a:buSzPts val="1400"/>
              <a:buNone/>
              <a:defRPr sz="1300" b="0" i="0" u="none" strike="noStrike" cap="none">
                <a:solidFill>
                  <a:schemeClr val="dk1"/>
                </a:solidFill>
                <a:latin typeface="Calibri"/>
                <a:ea typeface="Calibri"/>
                <a:cs typeface="Calibri"/>
                <a:sym typeface="Calibri"/>
              </a:defRPr>
            </a:lvl1pPr>
            <a:lvl2pPr marL="914400" marR="0" lvl="1" indent="-228600" algn="l" rtl="0">
              <a:spcBef>
                <a:spcPts val="390"/>
              </a:spcBef>
              <a:spcAft>
                <a:spcPts val="0"/>
              </a:spcAft>
              <a:buSzPts val="1400"/>
              <a:buNone/>
              <a:defRPr sz="1300" b="0" i="0" u="none" strike="noStrike" cap="none">
                <a:solidFill>
                  <a:schemeClr val="dk1"/>
                </a:solidFill>
                <a:latin typeface="Calibri"/>
                <a:ea typeface="Calibri"/>
                <a:cs typeface="Calibri"/>
                <a:sym typeface="Calibri"/>
              </a:defRPr>
            </a:lvl2pPr>
            <a:lvl3pPr marL="1371600" marR="0" lvl="2" indent="-228600" algn="l" rtl="0">
              <a:spcBef>
                <a:spcPts val="390"/>
              </a:spcBef>
              <a:spcAft>
                <a:spcPts val="0"/>
              </a:spcAft>
              <a:buSzPts val="1400"/>
              <a:buNone/>
              <a:defRPr sz="1300" b="0" i="0" u="none" strike="noStrike" cap="none">
                <a:solidFill>
                  <a:schemeClr val="dk1"/>
                </a:solidFill>
                <a:latin typeface="Calibri"/>
                <a:ea typeface="Calibri"/>
                <a:cs typeface="Calibri"/>
                <a:sym typeface="Calibri"/>
              </a:defRPr>
            </a:lvl3pPr>
            <a:lvl4pPr marL="1828800" marR="0" lvl="3" indent="-228600" algn="l" rtl="0">
              <a:spcBef>
                <a:spcPts val="390"/>
              </a:spcBef>
              <a:spcAft>
                <a:spcPts val="0"/>
              </a:spcAft>
              <a:buSzPts val="1400"/>
              <a:buNone/>
              <a:defRPr sz="1300" b="0" i="0" u="none" strike="noStrike" cap="none">
                <a:solidFill>
                  <a:schemeClr val="dk1"/>
                </a:solidFill>
                <a:latin typeface="Calibri"/>
                <a:ea typeface="Calibri"/>
                <a:cs typeface="Calibri"/>
                <a:sym typeface="Calibri"/>
              </a:defRPr>
            </a:lvl4pPr>
            <a:lvl5pPr marL="2286000" marR="0" lvl="4" indent="-228600" algn="l" rtl="0">
              <a:spcBef>
                <a:spcPts val="390"/>
              </a:spcBef>
              <a:spcAft>
                <a:spcPts val="0"/>
              </a:spcAft>
              <a:buSzPts val="1400"/>
              <a:buNone/>
              <a:defRPr sz="13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306"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306"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306"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306"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442450"/>
            <a:ext cx="2949575" cy="496888"/>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57625" y="9442450"/>
            <a:ext cx="2949575" cy="496888"/>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ja-JP"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p8:notes"/>
          <p:cNvSpPr txBox="1">
            <a:spLocks noGrp="1"/>
          </p:cNvSpPr>
          <p:nvPr>
            <p:ph type="body" idx="1"/>
          </p:nvPr>
        </p:nvSpPr>
        <p:spPr>
          <a:xfrm>
            <a:off x="908050" y="4721225"/>
            <a:ext cx="4991100" cy="4471988"/>
          </a:xfrm>
          <a:prstGeom prst="rect">
            <a:avLst/>
          </a:prstGeom>
        </p:spPr>
        <p:txBody>
          <a:bodyPr spcFirstLastPara="1" wrap="square" lIns="91425" tIns="45700" rIns="91425" bIns="45700" anchor="t" anchorCtr="0">
            <a:noAutofit/>
          </a:bodyPr>
          <a:lstStyle/>
          <a:p>
            <a:pPr marL="0" lvl="0" indent="0" algn="l" rtl="0">
              <a:spcBef>
                <a:spcPts val="390"/>
              </a:spcBef>
              <a:spcAft>
                <a:spcPts val="0"/>
              </a:spcAft>
              <a:buNone/>
            </a:pPr>
            <a:endParaRPr/>
          </a:p>
        </p:txBody>
      </p:sp>
      <p:sp>
        <p:nvSpPr>
          <p:cNvPr id="83" name="Google Shape;83;p8:notes"/>
          <p:cNvSpPr>
            <a:spLocks noGrp="1" noRot="1" noChangeAspect="1"/>
          </p:cNvSpPr>
          <p:nvPr>
            <p:ph type="sldImg" idx="2"/>
          </p:nvPr>
        </p:nvSpPr>
        <p:spPr>
          <a:xfrm>
            <a:off x="768350" y="746125"/>
            <a:ext cx="5270500" cy="3725863"/>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A-1:LIXIL">
  <p:cSld name="A-1:LIXIL">
    <p:spTree>
      <p:nvGrpSpPr>
        <p:cNvPr id="1" name="Shape 10"/>
        <p:cNvGrpSpPr/>
        <p:nvPr/>
      </p:nvGrpSpPr>
      <p:grpSpPr>
        <a:xfrm>
          <a:off x="0" y="0"/>
          <a:ext cx="0" cy="0"/>
          <a:chOff x="0" y="0"/>
          <a:chExt cx="0" cy="0"/>
        </a:xfrm>
      </p:grpSpPr>
      <p:pic>
        <p:nvPicPr>
          <p:cNvPr id="11" name="Google Shape;11;p14"/>
          <p:cNvPicPr preferRelativeResize="0"/>
          <p:nvPr/>
        </p:nvPicPr>
        <p:blipFill rotWithShape="1">
          <a:blip r:embed="rId2">
            <a:alphaModFix/>
          </a:blip>
          <a:srcRect/>
          <a:stretch/>
        </p:blipFill>
        <p:spPr>
          <a:xfrm>
            <a:off x="0" y="0"/>
            <a:ext cx="10691813" cy="825500"/>
          </a:xfrm>
          <a:prstGeom prst="rect">
            <a:avLst/>
          </a:prstGeom>
          <a:noFill/>
          <a:ln>
            <a:noFill/>
          </a:ln>
        </p:spPr>
      </p:pic>
      <p:cxnSp>
        <p:nvCxnSpPr>
          <p:cNvPr id="12" name="Google Shape;12;p14"/>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13" name="Google Shape;13;p14"/>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b="0" i="0" u="none" strike="noStrike" cap="none">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b="0" i="0" u="none" strike="noStrike" cap="none">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b="0" i="0" u="none" strike="noStrike" cap="none">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b="0" i="0" u="none" strike="noStrike" cap="none">
                <a:solidFill>
                  <a:schemeClr val="dk2"/>
                </a:solidFill>
                <a:latin typeface="Arial"/>
                <a:ea typeface="Arial"/>
                <a:cs typeface="Arial"/>
                <a:sym typeface="Arial"/>
              </a:rPr>
              <a:t>※仕様・価格は予告なく変更する場合がありますので、ご了承ください。</a:t>
            </a:r>
            <a:endParaRPr/>
          </a:p>
        </p:txBody>
      </p:sp>
      <p:pic>
        <p:nvPicPr>
          <p:cNvPr id="14" name="Google Shape;14;p14"/>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15" name="Google Shape;15;p14"/>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3:EXSIOR（帯なし）">
  <p:cSld name="C-3:EXSIOR（帯なし）">
    <p:spTree>
      <p:nvGrpSpPr>
        <p:cNvPr id="1" name="Shape 63"/>
        <p:cNvGrpSpPr/>
        <p:nvPr/>
      </p:nvGrpSpPr>
      <p:grpSpPr>
        <a:xfrm>
          <a:off x="0" y="0"/>
          <a:ext cx="0" cy="0"/>
          <a:chOff x="0" y="0"/>
          <a:chExt cx="0" cy="0"/>
        </a:xfrm>
      </p:grpSpPr>
      <p:pic>
        <p:nvPicPr>
          <p:cNvPr id="64" name="Google Shape;64;p23"/>
          <p:cNvPicPr preferRelativeResize="0"/>
          <p:nvPr/>
        </p:nvPicPr>
        <p:blipFill rotWithShape="1">
          <a:blip r:embed="rId2">
            <a:alphaModFix/>
          </a:blip>
          <a:srcRect/>
          <a:stretch/>
        </p:blipFill>
        <p:spPr>
          <a:xfrm>
            <a:off x="9983788" y="100013"/>
            <a:ext cx="533400" cy="173037"/>
          </a:xfrm>
          <a:prstGeom prst="rect">
            <a:avLst/>
          </a:prstGeom>
          <a:noFill/>
          <a:ln>
            <a:noFill/>
          </a:ln>
        </p:spPr>
      </p:pic>
      <p:cxnSp>
        <p:nvCxnSpPr>
          <p:cNvPr id="65" name="Google Shape;65;p23"/>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66" name="Google Shape;66;p23"/>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67" name="Google Shape;67;p23"/>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68" name="Google Shape;68;p23"/>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4:TOSTEM（帯なし）">
  <p:cSld name="C-4:TOSTEM（帯なし）">
    <p:spTree>
      <p:nvGrpSpPr>
        <p:cNvPr id="1" name="Shape 69"/>
        <p:cNvGrpSpPr/>
        <p:nvPr/>
      </p:nvGrpSpPr>
      <p:grpSpPr>
        <a:xfrm>
          <a:off x="0" y="0"/>
          <a:ext cx="0" cy="0"/>
          <a:chOff x="0" y="0"/>
          <a:chExt cx="0" cy="0"/>
        </a:xfrm>
      </p:grpSpPr>
      <p:pic>
        <p:nvPicPr>
          <p:cNvPr id="70" name="Google Shape;70;p24"/>
          <p:cNvPicPr preferRelativeResize="0"/>
          <p:nvPr/>
        </p:nvPicPr>
        <p:blipFill rotWithShape="1">
          <a:blip r:embed="rId2">
            <a:alphaModFix/>
          </a:blip>
          <a:srcRect/>
          <a:stretch/>
        </p:blipFill>
        <p:spPr>
          <a:xfrm>
            <a:off x="9915525" y="138113"/>
            <a:ext cx="601663" cy="125412"/>
          </a:xfrm>
          <a:prstGeom prst="rect">
            <a:avLst/>
          </a:prstGeom>
          <a:noFill/>
          <a:ln>
            <a:noFill/>
          </a:ln>
        </p:spPr>
      </p:pic>
      <p:cxnSp>
        <p:nvCxnSpPr>
          <p:cNvPr id="71" name="Google Shape;71;p24"/>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72" name="Google Shape;72;p24"/>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73" name="Google Shape;73;p24"/>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74" name="Google Shape;74;p24"/>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5:INTERIO（帯なし）">
  <p:cSld name="C-5:INTERIO（帯なし）">
    <p:spTree>
      <p:nvGrpSpPr>
        <p:cNvPr id="1" name="Shape 75"/>
        <p:cNvGrpSpPr/>
        <p:nvPr/>
      </p:nvGrpSpPr>
      <p:grpSpPr>
        <a:xfrm>
          <a:off x="0" y="0"/>
          <a:ext cx="0" cy="0"/>
          <a:chOff x="0" y="0"/>
          <a:chExt cx="0" cy="0"/>
        </a:xfrm>
      </p:grpSpPr>
      <p:pic>
        <p:nvPicPr>
          <p:cNvPr id="76" name="Google Shape;76;p25"/>
          <p:cNvPicPr preferRelativeResize="0"/>
          <p:nvPr/>
        </p:nvPicPr>
        <p:blipFill rotWithShape="1">
          <a:blip r:embed="rId2">
            <a:alphaModFix/>
          </a:blip>
          <a:srcRect/>
          <a:stretch/>
        </p:blipFill>
        <p:spPr>
          <a:xfrm>
            <a:off x="9942513" y="130175"/>
            <a:ext cx="574675" cy="138113"/>
          </a:xfrm>
          <a:prstGeom prst="rect">
            <a:avLst/>
          </a:prstGeom>
          <a:noFill/>
          <a:ln>
            <a:noFill/>
          </a:ln>
        </p:spPr>
      </p:pic>
      <p:cxnSp>
        <p:nvCxnSpPr>
          <p:cNvPr id="77" name="Google Shape;77;p25"/>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78" name="Google Shape;78;p25"/>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79" name="Google Shape;79;p25"/>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80" name="Google Shape;80;p25"/>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A-2:INAX">
  <p:cSld name="A-2:INAX">
    <p:spTree>
      <p:nvGrpSpPr>
        <p:cNvPr id="1" name="Shape 16"/>
        <p:cNvGrpSpPr/>
        <p:nvPr/>
      </p:nvGrpSpPr>
      <p:grpSpPr>
        <a:xfrm>
          <a:off x="0" y="0"/>
          <a:ext cx="0" cy="0"/>
          <a:chOff x="0" y="0"/>
          <a:chExt cx="0" cy="0"/>
        </a:xfrm>
      </p:grpSpPr>
      <p:pic>
        <p:nvPicPr>
          <p:cNvPr id="17" name="Google Shape;17;p15"/>
          <p:cNvPicPr preferRelativeResize="0"/>
          <p:nvPr/>
        </p:nvPicPr>
        <p:blipFill rotWithShape="1">
          <a:blip r:embed="rId2">
            <a:alphaModFix/>
          </a:blip>
          <a:srcRect/>
          <a:stretch/>
        </p:blipFill>
        <p:spPr>
          <a:xfrm>
            <a:off x="0" y="0"/>
            <a:ext cx="10691813" cy="825500"/>
          </a:xfrm>
          <a:prstGeom prst="rect">
            <a:avLst/>
          </a:prstGeom>
          <a:noFill/>
          <a:ln>
            <a:noFill/>
          </a:ln>
        </p:spPr>
      </p:pic>
      <p:cxnSp>
        <p:nvCxnSpPr>
          <p:cNvPr id="18" name="Google Shape;18;p15"/>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19" name="Google Shape;19;p15"/>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20" name="Google Shape;20;p15"/>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21" name="Google Shape;21;p15"/>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A-3:EXSIOR">
  <p:cSld name="A-3:EXSIOR">
    <p:spTree>
      <p:nvGrpSpPr>
        <p:cNvPr id="1" name="Shape 22"/>
        <p:cNvGrpSpPr/>
        <p:nvPr/>
      </p:nvGrpSpPr>
      <p:grpSpPr>
        <a:xfrm>
          <a:off x="0" y="0"/>
          <a:ext cx="0" cy="0"/>
          <a:chOff x="0" y="0"/>
          <a:chExt cx="0" cy="0"/>
        </a:xfrm>
      </p:grpSpPr>
      <p:pic>
        <p:nvPicPr>
          <p:cNvPr id="23" name="Google Shape;23;p16"/>
          <p:cNvPicPr preferRelativeResize="0"/>
          <p:nvPr/>
        </p:nvPicPr>
        <p:blipFill rotWithShape="1">
          <a:blip r:embed="rId2">
            <a:alphaModFix/>
          </a:blip>
          <a:srcRect/>
          <a:stretch/>
        </p:blipFill>
        <p:spPr>
          <a:xfrm>
            <a:off x="0" y="0"/>
            <a:ext cx="10691813" cy="825500"/>
          </a:xfrm>
          <a:prstGeom prst="rect">
            <a:avLst/>
          </a:prstGeom>
          <a:noFill/>
          <a:ln>
            <a:noFill/>
          </a:ln>
        </p:spPr>
      </p:pic>
      <p:cxnSp>
        <p:nvCxnSpPr>
          <p:cNvPr id="24" name="Google Shape;24;p16"/>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25" name="Google Shape;25;p16"/>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26" name="Google Shape;26;p16"/>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27" name="Google Shape;27;p16"/>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A-4:TOSTEM">
  <p:cSld name="A-4:TOSTEM">
    <p:spTree>
      <p:nvGrpSpPr>
        <p:cNvPr id="1" name="Shape 28"/>
        <p:cNvGrpSpPr/>
        <p:nvPr/>
      </p:nvGrpSpPr>
      <p:grpSpPr>
        <a:xfrm>
          <a:off x="0" y="0"/>
          <a:ext cx="0" cy="0"/>
          <a:chOff x="0" y="0"/>
          <a:chExt cx="0" cy="0"/>
        </a:xfrm>
      </p:grpSpPr>
      <p:pic>
        <p:nvPicPr>
          <p:cNvPr id="29" name="Google Shape;29;p17"/>
          <p:cNvPicPr preferRelativeResize="0"/>
          <p:nvPr/>
        </p:nvPicPr>
        <p:blipFill rotWithShape="1">
          <a:blip r:embed="rId2">
            <a:alphaModFix/>
          </a:blip>
          <a:srcRect/>
          <a:stretch/>
        </p:blipFill>
        <p:spPr>
          <a:xfrm>
            <a:off x="0" y="0"/>
            <a:ext cx="10691813" cy="825500"/>
          </a:xfrm>
          <a:prstGeom prst="rect">
            <a:avLst/>
          </a:prstGeom>
          <a:noFill/>
          <a:ln>
            <a:noFill/>
          </a:ln>
        </p:spPr>
      </p:pic>
      <p:cxnSp>
        <p:nvCxnSpPr>
          <p:cNvPr id="30" name="Google Shape;30;p17"/>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31" name="Google Shape;31;p17"/>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32" name="Google Shape;32;p17"/>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33" name="Google Shape;33;p17"/>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A-5:INTERIO">
  <p:cSld name="A-5:INTERIO">
    <p:spTree>
      <p:nvGrpSpPr>
        <p:cNvPr id="1" name="Shape 34"/>
        <p:cNvGrpSpPr/>
        <p:nvPr/>
      </p:nvGrpSpPr>
      <p:grpSpPr>
        <a:xfrm>
          <a:off x="0" y="0"/>
          <a:ext cx="0" cy="0"/>
          <a:chOff x="0" y="0"/>
          <a:chExt cx="0" cy="0"/>
        </a:xfrm>
      </p:grpSpPr>
      <p:pic>
        <p:nvPicPr>
          <p:cNvPr id="35" name="Google Shape;35;p18"/>
          <p:cNvPicPr preferRelativeResize="0"/>
          <p:nvPr/>
        </p:nvPicPr>
        <p:blipFill rotWithShape="1">
          <a:blip r:embed="rId2">
            <a:alphaModFix/>
          </a:blip>
          <a:srcRect/>
          <a:stretch/>
        </p:blipFill>
        <p:spPr>
          <a:xfrm>
            <a:off x="0" y="0"/>
            <a:ext cx="10691813" cy="825500"/>
          </a:xfrm>
          <a:prstGeom prst="rect">
            <a:avLst/>
          </a:prstGeom>
          <a:noFill/>
          <a:ln>
            <a:noFill/>
          </a:ln>
        </p:spPr>
      </p:pic>
      <p:cxnSp>
        <p:nvCxnSpPr>
          <p:cNvPr id="36" name="Google Shape;36;p18"/>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37" name="Google Shape;37;p18"/>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38" name="Google Shape;38;p18"/>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39" name="Google Shape;39;p18"/>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1:エコファーストなし">
  <p:cSld name="B-1:エコファーストなし">
    <p:spTree>
      <p:nvGrpSpPr>
        <p:cNvPr id="1" name="Shape 40"/>
        <p:cNvGrpSpPr/>
        <p:nvPr/>
      </p:nvGrpSpPr>
      <p:grpSpPr>
        <a:xfrm>
          <a:off x="0" y="0"/>
          <a:ext cx="0" cy="0"/>
          <a:chOff x="0" y="0"/>
          <a:chExt cx="0" cy="0"/>
        </a:xfrm>
      </p:grpSpPr>
      <p:cxnSp>
        <p:nvCxnSpPr>
          <p:cNvPr id="41" name="Google Shape;41;p19"/>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42" name="Google Shape;42;p19"/>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43" name="Google Shape;43;p19"/>
          <p:cNvPicPr preferRelativeResize="0"/>
          <p:nvPr/>
        </p:nvPicPr>
        <p:blipFill rotWithShape="1">
          <a:blip r:embed="rId2">
            <a:alphaModFix/>
          </a:blip>
          <a:srcRect/>
          <a:stretch/>
        </p:blipFill>
        <p:spPr>
          <a:xfrm>
            <a:off x="9258300" y="7275060"/>
            <a:ext cx="1260475" cy="153987"/>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2:長期保証サービス有り">
  <p:cSld name="B-2:長期保証サービス有り">
    <p:spTree>
      <p:nvGrpSpPr>
        <p:cNvPr id="1" name="Shape 44"/>
        <p:cNvGrpSpPr/>
        <p:nvPr/>
      </p:nvGrpSpPr>
      <p:grpSpPr>
        <a:xfrm>
          <a:off x="0" y="0"/>
          <a:ext cx="0" cy="0"/>
          <a:chOff x="0" y="0"/>
          <a:chExt cx="0" cy="0"/>
        </a:xfrm>
      </p:grpSpPr>
      <p:sp>
        <p:nvSpPr>
          <p:cNvPr id="45" name="Google Shape;45;p20"/>
          <p:cNvSpPr/>
          <p:nvPr/>
        </p:nvSpPr>
        <p:spPr>
          <a:xfrm>
            <a:off x="1331913" y="7423150"/>
            <a:ext cx="923925" cy="77788"/>
          </a:xfrm>
          <a:prstGeom prst="rect">
            <a:avLst/>
          </a:prstGeom>
          <a:noFill/>
          <a:ln>
            <a:noFill/>
          </a:ln>
        </p:spPr>
        <p:txBody>
          <a:bodyPr spcFirstLastPara="1" wrap="square" lIns="0" tIns="0" rIns="0" bIns="0" anchor="t" anchorCtr="0">
            <a:spAutoFit/>
          </a:bodyPr>
          <a:lstStyle/>
          <a:p>
            <a:pPr marL="0" marR="0" lvl="0" indent="0" algn="ctr"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詳細はWEBをご確認ください</a:t>
            </a:r>
            <a:endParaRPr sz="500">
              <a:solidFill>
                <a:schemeClr val="dk2"/>
              </a:solidFill>
              <a:latin typeface="Arial"/>
              <a:ea typeface="Arial"/>
              <a:cs typeface="Arial"/>
              <a:sym typeface="Arial"/>
            </a:endParaRPr>
          </a:p>
        </p:txBody>
      </p:sp>
      <p:pic>
        <p:nvPicPr>
          <p:cNvPr id="46" name="Google Shape;46;p20"/>
          <p:cNvPicPr preferRelativeResize="0"/>
          <p:nvPr/>
        </p:nvPicPr>
        <p:blipFill rotWithShape="1">
          <a:blip r:embed="rId2">
            <a:alphaModFix/>
          </a:blip>
          <a:srcRect/>
          <a:stretch/>
        </p:blipFill>
        <p:spPr>
          <a:xfrm>
            <a:off x="1331913" y="7209972"/>
            <a:ext cx="923925" cy="206375"/>
          </a:xfrm>
          <a:prstGeom prst="rect">
            <a:avLst/>
          </a:prstGeom>
          <a:noFill/>
          <a:ln>
            <a:noFill/>
          </a:ln>
        </p:spPr>
      </p:pic>
      <p:cxnSp>
        <p:nvCxnSpPr>
          <p:cNvPr id="47" name="Google Shape;47;p20"/>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48" name="Google Shape;48;p20"/>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49" name="Google Shape;49;p20"/>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50" name="Google Shape;50;p20"/>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1:LIXIL（帯なし）">
  <p:cSld name="C-1:LIXIL（帯なし）">
    <p:spTree>
      <p:nvGrpSpPr>
        <p:cNvPr id="1" name="Shape 51"/>
        <p:cNvGrpSpPr/>
        <p:nvPr/>
      </p:nvGrpSpPr>
      <p:grpSpPr>
        <a:xfrm>
          <a:off x="0" y="0"/>
          <a:ext cx="0" cy="0"/>
          <a:chOff x="0" y="0"/>
          <a:chExt cx="0" cy="0"/>
        </a:xfrm>
      </p:grpSpPr>
      <p:pic>
        <p:nvPicPr>
          <p:cNvPr id="52" name="Google Shape;52;p21"/>
          <p:cNvPicPr preferRelativeResize="0"/>
          <p:nvPr/>
        </p:nvPicPr>
        <p:blipFill rotWithShape="1">
          <a:blip r:embed="rId2">
            <a:alphaModFix/>
          </a:blip>
          <a:srcRect/>
          <a:stretch/>
        </p:blipFill>
        <p:spPr>
          <a:xfrm>
            <a:off x="10045700" y="127000"/>
            <a:ext cx="471488" cy="160338"/>
          </a:xfrm>
          <a:prstGeom prst="rect">
            <a:avLst/>
          </a:prstGeom>
          <a:noFill/>
          <a:ln>
            <a:noFill/>
          </a:ln>
        </p:spPr>
      </p:pic>
      <p:cxnSp>
        <p:nvCxnSpPr>
          <p:cNvPr id="53" name="Google Shape;53;p21"/>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54" name="Google Shape;54;p21"/>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55" name="Google Shape;55;p21"/>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56" name="Google Shape;56;p21"/>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2:INAX（帯なし）">
  <p:cSld name="C-2:INAX（帯なし）">
    <p:spTree>
      <p:nvGrpSpPr>
        <p:cNvPr id="1" name="Shape 57"/>
        <p:cNvGrpSpPr/>
        <p:nvPr/>
      </p:nvGrpSpPr>
      <p:grpSpPr>
        <a:xfrm>
          <a:off x="0" y="0"/>
          <a:ext cx="0" cy="0"/>
          <a:chOff x="0" y="0"/>
          <a:chExt cx="0" cy="0"/>
        </a:xfrm>
      </p:grpSpPr>
      <p:pic>
        <p:nvPicPr>
          <p:cNvPr id="58" name="Google Shape;58;p22"/>
          <p:cNvPicPr preferRelativeResize="0"/>
          <p:nvPr/>
        </p:nvPicPr>
        <p:blipFill rotWithShape="1">
          <a:blip r:embed="rId2">
            <a:alphaModFix/>
          </a:blip>
          <a:srcRect/>
          <a:stretch/>
        </p:blipFill>
        <p:spPr>
          <a:xfrm>
            <a:off x="10101263" y="141288"/>
            <a:ext cx="417512" cy="125412"/>
          </a:xfrm>
          <a:prstGeom prst="rect">
            <a:avLst/>
          </a:prstGeom>
          <a:noFill/>
          <a:ln>
            <a:noFill/>
          </a:ln>
        </p:spPr>
      </p:pic>
      <p:cxnSp>
        <p:nvCxnSpPr>
          <p:cNvPr id="59" name="Google Shape;59;p22"/>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60" name="Google Shape;60;p22"/>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61" name="Google Shape;61;p22"/>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62" name="Google Shape;62;p22"/>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9.emf"/><Relationship Id="rId13" Type="http://schemas.openxmlformats.org/officeDocument/2006/relationships/image" Target="../media/image24.png"/><Relationship Id="rId18" Type="http://schemas.openxmlformats.org/officeDocument/2006/relationships/image" Target="../media/image29.png"/><Relationship Id="rId26" Type="http://schemas.openxmlformats.org/officeDocument/2006/relationships/image" Target="../media/image37.emf"/><Relationship Id="rId3" Type="http://schemas.openxmlformats.org/officeDocument/2006/relationships/image" Target="../media/image14.png"/><Relationship Id="rId21" Type="http://schemas.openxmlformats.org/officeDocument/2006/relationships/image" Target="../media/image32.emf"/><Relationship Id="rId7" Type="http://schemas.openxmlformats.org/officeDocument/2006/relationships/image" Target="../media/image18.emf"/><Relationship Id="rId12" Type="http://schemas.openxmlformats.org/officeDocument/2006/relationships/image" Target="../media/image23.png"/><Relationship Id="rId17" Type="http://schemas.openxmlformats.org/officeDocument/2006/relationships/image" Target="../media/image28.png"/><Relationship Id="rId25" Type="http://schemas.openxmlformats.org/officeDocument/2006/relationships/image" Target="../media/image36.png"/><Relationship Id="rId2" Type="http://schemas.openxmlformats.org/officeDocument/2006/relationships/notesSlide" Target="../notesSlides/notesSlide1.xml"/><Relationship Id="rId16" Type="http://schemas.openxmlformats.org/officeDocument/2006/relationships/image" Target="../media/image27.png"/><Relationship Id="rId20" Type="http://schemas.openxmlformats.org/officeDocument/2006/relationships/image" Target="../media/image31.emf"/><Relationship Id="rId29" Type="http://schemas.openxmlformats.org/officeDocument/2006/relationships/image" Target="../media/image40.png"/><Relationship Id="rId1" Type="http://schemas.openxmlformats.org/officeDocument/2006/relationships/slideLayout" Target="../slideLayouts/slideLayout8.xml"/><Relationship Id="rId6" Type="http://schemas.openxmlformats.org/officeDocument/2006/relationships/image" Target="../media/image17.png"/><Relationship Id="rId11" Type="http://schemas.openxmlformats.org/officeDocument/2006/relationships/image" Target="../media/image22.png"/><Relationship Id="rId24" Type="http://schemas.openxmlformats.org/officeDocument/2006/relationships/image" Target="../media/image35.emf"/><Relationship Id="rId5" Type="http://schemas.openxmlformats.org/officeDocument/2006/relationships/image" Target="../media/image16.png"/><Relationship Id="rId15" Type="http://schemas.openxmlformats.org/officeDocument/2006/relationships/image" Target="../media/image26.png"/><Relationship Id="rId23" Type="http://schemas.openxmlformats.org/officeDocument/2006/relationships/image" Target="../media/image34.emf"/><Relationship Id="rId28" Type="http://schemas.openxmlformats.org/officeDocument/2006/relationships/image" Target="../media/image39.emf"/><Relationship Id="rId10" Type="http://schemas.openxmlformats.org/officeDocument/2006/relationships/image" Target="../media/image21.png"/><Relationship Id="rId19" Type="http://schemas.openxmlformats.org/officeDocument/2006/relationships/image" Target="../media/image30.emf"/><Relationship Id="rId4" Type="http://schemas.openxmlformats.org/officeDocument/2006/relationships/image" Target="../media/image15.png"/><Relationship Id="rId9" Type="http://schemas.openxmlformats.org/officeDocument/2006/relationships/image" Target="../media/image20.emf"/><Relationship Id="rId14" Type="http://schemas.openxmlformats.org/officeDocument/2006/relationships/image" Target="../media/image25.png"/><Relationship Id="rId22" Type="http://schemas.openxmlformats.org/officeDocument/2006/relationships/image" Target="../media/image33.emf"/><Relationship Id="rId27" Type="http://schemas.openxmlformats.org/officeDocument/2006/relationships/image" Target="../media/image38.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6" name="Google Shape;86;p8"/>
          <p:cNvSpPr/>
          <p:nvPr/>
        </p:nvSpPr>
        <p:spPr>
          <a:xfrm>
            <a:off x="1433513" y="7310438"/>
            <a:ext cx="1260475" cy="184666"/>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600"/>
              <a:buFont typeface="Arial"/>
              <a:buNone/>
            </a:pPr>
            <a:r>
              <a:rPr lang="en-US" altLang="ja-JP" sz="600" dirty="0">
                <a:solidFill>
                  <a:schemeClr val="dk2"/>
                </a:solidFill>
                <a:latin typeface="Arial"/>
                <a:ea typeface="Arial"/>
                <a:cs typeface="Arial"/>
                <a:sym typeface="Arial"/>
              </a:rPr>
              <a:t>SPD99999008205</a:t>
            </a:r>
          </a:p>
          <a:p>
            <a:pPr lvl="0">
              <a:buClr>
                <a:schemeClr val="dk2"/>
              </a:buClr>
              <a:buSzPts val="600"/>
            </a:pPr>
            <a:r>
              <a:rPr lang="en-US" altLang="ja-JP" sz="600" dirty="0">
                <a:solidFill>
                  <a:schemeClr val="dk2"/>
                </a:solidFill>
              </a:rPr>
              <a:t>2025.02.20</a:t>
            </a:r>
            <a:r>
              <a:rPr lang="ja-JP" altLang="en-US" sz="600" dirty="0">
                <a:solidFill>
                  <a:schemeClr val="dk2"/>
                </a:solidFill>
              </a:rPr>
              <a:t>発行</a:t>
            </a:r>
            <a:endParaRPr lang="ja-JP" altLang="en-US" dirty="0"/>
          </a:p>
        </p:txBody>
      </p:sp>
      <p:sp>
        <p:nvSpPr>
          <p:cNvPr id="87" name="Google Shape;87;p8"/>
          <p:cNvSpPr/>
          <p:nvPr/>
        </p:nvSpPr>
        <p:spPr>
          <a:xfrm>
            <a:off x="-1828801" y="0"/>
            <a:ext cx="1623061" cy="2274570"/>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ja-JP" sz="1600" b="1">
                <a:solidFill>
                  <a:schemeClr val="dk1"/>
                </a:solidFill>
                <a:latin typeface="Arial"/>
                <a:ea typeface="Arial"/>
                <a:cs typeface="Arial"/>
                <a:sym typeface="Arial"/>
              </a:rPr>
              <a:t>C-1:LIXIL</a:t>
            </a:r>
            <a:endParaRPr/>
          </a:p>
          <a:p>
            <a:pPr marL="0" marR="0" lvl="0" indent="0" algn="ctr" rtl="0">
              <a:spcBef>
                <a:spcPts val="0"/>
              </a:spcBef>
              <a:spcAft>
                <a:spcPts val="0"/>
              </a:spcAft>
              <a:buNone/>
            </a:pPr>
            <a:r>
              <a:rPr lang="ja-JP" sz="1600" b="1">
                <a:solidFill>
                  <a:schemeClr val="dk1"/>
                </a:solidFill>
                <a:latin typeface="Arial"/>
                <a:ea typeface="Arial"/>
                <a:cs typeface="Arial"/>
                <a:sym typeface="Arial"/>
              </a:rPr>
              <a:t>（帯なし）</a:t>
            </a:r>
            <a:endParaRPr sz="1600" b="1">
              <a:solidFill>
                <a:schemeClr val="dk1"/>
              </a:solidFill>
              <a:latin typeface="Arial"/>
              <a:ea typeface="Arial"/>
              <a:cs typeface="Arial"/>
              <a:sym typeface="Arial"/>
            </a:endParaRPr>
          </a:p>
          <a:p>
            <a:pPr marL="0" marR="0" lvl="0" indent="0" algn="l" rtl="0">
              <a:spcBef>
                <a:spcPts val="0"/>
              </a:spcBef>
              <a:spcAft>
                <a:spcPts val="0"/>
              </a:spcAft>
              <a:buNone/>
            </a:pPr>
            <a:endParaRPr sz="1600" b="1">
              <a:solidFill>
                <a:schemeClr val="dk1"/>
              </a:solidFill>
              <a:latin typeface="Arial"/>
              <a:ea typeface="Arial"/>
              <a:cs typeface="Arial"/>
              <a:sym typeface="Arial"/>
            </a:endParaRPr>
          </a:p>
          <a:p>
            <a:pPr marL="0" marR="0" lvl="0" indent="0" algn="l" rtl="0">
              <a:spcBef>
                <a:spcPts val="0"/>
              </a:spcBef>
              <a:spcAft>
                <a:spcPts val="0"/>
              </a:spcAft>
              <a:buNone/>
            </a:pPr>
            <a:r>
              <a:rPr lang="ja-JP" sz="1100" b="1">
                <a:solidFill>
                  <a:schemeClr val="dk1"/>
                </a:solidFill>
                <a:latin typeface="Arial"/>
                <a:ea typeface="Arial"/>
                <a:cs typeface="Arial"/>
                <a:sym typeface="Arial"/>
              </a:rPr>
              <a:t>※2枚目以降、帯なしで作成する場合に使用する。</a:t>
            </a:r>
            <a:endParaRPr/>
          </a:p>
        </p:txBody>
      </p:sp>
      <p:sp>
        <p:nvSpPr>
          <p:cNvPr id="2" name="正方形/長方形 11">
            <a:extLst>
              <a:ext uri="{FF2B5EF4-FFF2-40B4-BE49-F238E27FC236}">
                <a16:creationId xmlns:a16="http://schemas.microsoft.com/office/drawing/2014/main" id="{A07DD417-B865-4ADA-BCD2-C1F43179E5B5}"/>
              </a:ext>
            </a:extLst>
          </p:cNvPr>
          <p:cNvSpPr>
            <a:spLocks noChangeArrowheads="1"/>
          </p:cNvSpPr>
          <p:nvPr/>
        </p:nvSpPr>
        <p:spPr bwMode="auto">
          <a:xfrm>
            <a:off x="109277" y="314650"/>
            <a:ext cx="10582536" cy="524472"/>
          </a:xfrm>
          <a:prstGeom prst="rect">
            <a:avLst/>
          </a:prstGeom>
          <a:noFill/>
          <a:ln>
            <a:noFill/>
          </a:ln>
        </p:spPr>
        <p:txBody>
          <a:bodyPr wrap="square" lIns="0" tIns="0" rIns="0" bIns="0" anchor="ctr">
            <a:no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0" fontAlgn="base" latinLnBrk="0" hangingPunct="0">
              <a:lnSpc>
                <a:spcPct val="110000"/>
              </a:lnSpc>
              <a:spcBef>
                <a:spcPct val="0"/>
              </a:spcBef>
              <a:spcAft>
                <a:spcPct val="0"/>
              </a:spcAft>
              <a:buClrTx/>
              <a:buSzTx/>
              <a:buFontTx/>
              <a:buNone/>
              <a:tabLst/>
              <a:defRPr/>
            </a:pPr>
            <a:r>
              <a:rPr kumimoji="1" lang="ja-JP" altLang="en-US" sz="2400" b="0" i="0" u="none" strike="noStrike" kern="1200" cap="none" spc="0" normalizeH="0" baseline="0" noProof="0" dirty="0">
                <a:ln>
                  <a:noFill/>
                </a:ln>
                <a:effectLst/>
                <a:uLnTx/>
                <a:uFillTx/>
                <a:latin typeface="HGS創英角ｺﾞｼｯｸUB" panose="020B0A00000000000000" pitchFamily="50" charset="-128"/>
                <a:ea typeface="HGS創英角ｺﾞｼｯｸUB" panose="020B0A00000000000000" pitchFamily="50" charset="-128"/>
              </a:rPr>
              <a:t> ラシッサ</a:t>
            </a:r>
            <a:r>
              <a:rPr kumimoji="1" lang="en-US" altLang="ja-JP" sz="2400" b="0" i="0" u="none" strike="noStrike" kern="1200" cap="none" spc="0" normalizeH="0" baseline="0" noProof="0" dirty="0">
                <a:ln>
                  <a:noFill/>
                </a:ln>
                <a:effectLst/>
                <a:uLnTx/>
                <a:uFillTx/>
                <a:latin typeface="HGS創英角ｺﾞｼｯｸUB" panose="020B0A00000000000000" pitchFamily="50" charset="-128"/>
                <a:ea typeface="HGS創英角ｺﾞｼｯｸUB" panose="020B0A00000000000000" pitchFamily="50" charset="-128"/>
              </a:rPr>
              <a:t>UD</a:t>
            </a:r>
            <a:r>
              <a:rPr lang="en-US" altLang="ja-JP" sz="1200" kern="1200" dirty="0">
                <a:latin typeface="HGS創英角ｺﾞｼｯｸUB" panose="020B0A00000000000000" pitchFamily="50" charset="-128"/>
                <a:ea typeface="HGS創英角ｺﾞｼｯｸUB" panose="020B0A00000000000000" pitchFamily="50" charset="-128"/>
              </a:rPr>
              <a:t>(</a:t>
            </a:r>
            <a:r>
              <a:rPr lang="ja-JP" altLang="en-US" sz="1200" kern="1200" dirty="0">
                <a:latin typeface="HGS創英角ｺﾞｼｯｸUB" panose="020B0A00000000000000" pitchFamily="50" charset="-128"/>
                <a:ea typeface="HGS創英角ｺﾞｼｯｸUB" panose="020B0A00000000000000" pitchFamily="50" charset="-128"/>
              </a:rPr>
              <a:t>ユニバーサルデザイン</a:t>
            </a:r>
            <a:r>
              <a:rPr lang="en-US" altLang="ja-JP" sz="1200" kern="1200" dirty="0">
                <a:latin typeface="HGS創英角ｺﾞｼｯｸUB" panose="020B0A00000000000000" pitchFamily="50" charset="-128"/>
                <a:ea typeface="HGS創英角ｺﾞｼｯｸUB" panose="020B0A00000000000000" pitchFamily="50" charset="-128"/>
              </a:rPr>
              <a:t>)</a:t>
            </a:r>
            <a:r>
              <a:rPr kumimoji="1" lang="ja-JP" altLang="en-US" sz="1200" b="0" i="0" u="none" strike="noStrike" kern="1200" cap="none" spc="0" normalizeH="0" baseline="0" noProof="0" dirty="0">
                <a:ln>
                  <a:noFill/>
                </a:ln>
                <a:effectLst/>
                <a:uLnTx/>
                <a:uFillTx/>
                <a:latin typeface="HGS創英角ｺﾞｼｯｸUB" panose="020B0A00000000000000" pitchFamily="50" charset="-128"/>
                <a:ea typeface="HGS創英角ｺﾞｼｯｸUB" panose="020B0A00000000000000" pitchFamily="50" charset="-128"/>
              </a:rPr>
              <a:t> </a:t>
            </a:r>
            <a:r>
              <a:rPr kumimoji="1" lang="ja-JP" altLang="en-US" sz="2400" b="0" i="0" u="none" strike="noStrike" kern="1200" cap="none" spc="0" normalizeH="0" baseline="0" noProof="0" dirty="0">
                <a:ln>
                  <a:noFill/>
                </a:ln>
                <a:effectLst/>
                <a:uLnTx/>
                <a:uFillTx/>
                <a:latin typeface="HGS創英角ｺﾞｼｯｸUB" panose="020B0A00000000000000" pitchFamily="50" charset="-128"/>
                <a:ea typeface="HGS創英角ｺﾞｼｯｸUB" panose="020B0A00000000000000" pitchFamily="50" charset="-128"/>
              </a:rPr>
              <a:t>両側折れドア   </a:t>
            </a:r>
            <a:r>
              <a:rPr kumimoji="1" lang="ja-JP" altLang="en-US" sz="1600" b="0" i="0" u="none" strike="noStrike" kern="1200" cap="none" spc="0" normalizeH="0" baseline="0" noProof="0" dirty="0">
                <a:ln>
                  <a:noFill/>
                </a:ln>
                <a:effectLst/>
                <a:uLnTx/>
                <a:uFillTx/>
                <a:latin typeface="HGS創英角ｺﾞｼｯｸUB" panose="020B0A00000000000000" pitchFamily="50" charset="-128"/>
                <a:ea typeface="HGS創英角ｺﾞｼｯｸUB" panose="020B0A00000000000000" pitchFamily="50" charset="-128"/>
              </a:rPr>
              <a:t>高齢者居住施設向け・一般住宅向け</a:t>
            </a:r>
            <a:endParaRPr kumimoji="1" lang="en-US" altLang="ja-JP" sz="1600" b="0" i="0" u="none" strike="noStrike" kern="1200" cap="none" spc="0" normalizeH="0" baseline="0" noProof="0" dirty="0">
              <a:ln>
                <a:noFill/>
              </a:ln>
              <a:effectLst/>
              <a:uLnTx/>
              <a:uFillTx/>
              <a:latin typeface="HGS創英角ｺﾞｼｯｸUB" panose="020B0A00000000000000" pitchFamily="50" charset="-128"/>
              <a:ea typeface="HGS創英角ｺﾞｼｯｸUB" panose="020B0A00000000000000" pitchFamily="50" charset="-128"/>
            </a:endParaRPr>
          </a:p>
        </p:txBody>
      </p:sp>
      <p:sp>
        <p:nvSpPr>
          <p:cNvPr id="3" name="Text Box 1039">
            <a:extLst>
              <a:ext uri="{FF2B5EF4-FFF2-40B4-BE49-F238E27FC236}">
                <a16:creationId xmlns:a16="http://schemas.microsoft.com/office/drawing/2014/main" id="{CBF17724-BF63-9E4D-0C3C-E8C38A9DF000}"/>
              </a:ext>
            </a:extLst>
          </p:cNvPr>
          <p:cNvSpPr txBox="1">
            <a:spLocks noChangeArrowheads="1"/>
          </p:cNvSpPr>
          <p:nvPr/>
        </p:nvSpPr>
        <p:spPr bwMode="auto">
          <a:xfrm>
            <a:off x="263525" y="112995"/>
            <a:ext cx="1410643"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pPr>
            <a:r>
              <a:rPr lang="ja-JP" altLang="en-US" sz="1100" b="1" dirty="0">
                <a:latin typeface="Yu Gothic" panose="020B0400000000000000" pitchFamily="34" charset="-128"/>
                <a:ea typeface="Yu Gothic" panose="020B0400000000000000" pitchFamily="34" charset="-128"/>
              </a:rPr>
              <a:t>お客様名■■■■■様</a:t>
            </a:r>
          </a:p>
        </p:txBody>
      </p:sp>
      <p:pic>
        <p:nvPicPr>
          <p:cNvPr id="5" name="図 4">
            <a:extLst>
              <a:ext uri="{FF2B5EF4-FFF2-40B4-BE49-F238E27FC236}">
                <a16:creationId xmlns:a16="http://schemas.microsoft.com/office/drawing/2014/main" id="{939880D2-AE5B-48B1-DA8B-2F200C68EF51}"/>
              </a:ext>
            </a:extLst>
          </p:cNvPr>
          <p:cNvPicPr>
            <a:picLocks noChangeAspect="1"/>
          </p:cNvPicPr>
          <p:nvPr/>
        </p:nvPicPr>
        <p:blipFill>
          <a:blip r:embed="rId3"/>
          <a:stretch>
            <a:fillRect/>
          </a:stretch>
        </p:blipFill>
        <p:spPr>
          <a:xfrm>
            <a:off x="138463" y="803377"/>
            <a:ext cx="2389652" cy="2970700"/>
          </a:xfrm>
          <a:prstGeom prst="rect">
            <a:avLst/>
          </a:prstGeom>
          <a:effectLst>
            <a:softEdge rad="31750"/>
          </a:effectLst>
        </p:spPr>
      </p:pic>
      <p:pic>
        <p:nvPicPr>
          <p:cNvPr id="6" name="図 2">
            <a:extLst>
              <a:ext uri="{FF2B5EF4-FFF2-40B4-BE49-F238E27FC236}">
                <a16:creationId xmlns:a16="http://schemas.microsoft.com/office/drawing/2014/main" id="{B5223123-91BE-54EC-57A8-43B4AE11CA9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02424" y="1035050"/>
            <a:ext cx="3987728" cy="1410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正方形/長方形 12">
            <a:extLst>
              <a:ext uri="{FF2B5EF4-FFF2-40B4-BE49-F238E27FC236}">
                <a16:creationId xmlns:a16="http://schemas.microsoft.com/office/drawing/2014/main" id="{6762E199-696B-5721-3467-A0BC4F102E6D}"/>
              </a:ext>
            </a:extLst>
          </p:cNvPr>
          <p:cNvSpPr>
            <a:spLocks noChangeArrowheads="1"/>
          </p:cNvSpPr>
          <p:nvPr/>
        </p:nvSpPr>
        <p:spPr bwMode="auto">
          <a:xfrm>
            <a:off x="4594225" y="758825"/>
            <a:ext cx="61229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anose="02020603050405020304" pitchFamily="18" charset="0"/>
                <a:ea typeface="ＭＳ Ｐゴシック" panose="020B0600070205080204" pitchFamily="50" charset="-128"/>
              </a:defRPr>
            </a:lvl1pPr>
            <a:lvl2pPr marL="742950" indent="-285750">
              <a:defRPr>
                <a:solidFill>
                  <a:schemeClr val="tx1"/>
                </a:solidFill>
                <a:latin typeface="Times New Roman" panose="02020603050405020304" pitchFamily="18" charset="0"/>
                <a:ea typeface="ＭＳ Ｐゴシック" panose="020B0600070205080204" pitchFamily="50" charset="-128"/>
              </a:defRPr>
            </a:lvl2pPr>
            <a:lvl3pPr marL="1143000" indent="-228600">
              <a:defRPr>
                <a:solidFill>
                  <a:schemeClr val="tx1"/>
                </a:solidFill>
                <a:latin typeface="Times New Roman" panose="02020603050405020304" pitchFamily="18" charset="0"/>
                <a:ea typeface="ＭＳ Ｐゴシック" panose="020B0600070205080204" pitchFamily="50" charset="-128"/>
              </a:defRPr>
            </a:lvl3pPr>
            <a:lvl4pPr marL="1600200" indent="-228600">
              <a:defRPr>
                <a:solidFill>
                  <a:schemeClr val="tx1"/>
                </a:solidFill>
                <a:latin typeface="Times New Roman" panose="02020603050405020304" pitchFamily="18" charset="0"/>
                <a:ea typeface="ＭＳ Ｐゴシック" panose="020B0600070205080204" pitchFamily="50" charset="-128"/>
              </a:defRPr>
            </a:lvl4pPr>
            <a:lvl5pPr marL="2057400" indent="-228600">
              <a:defRPr>
                <a:solidFill>
                  <a:schemeClr val="tx1"/>
                </a:solidFill>
                <a:latin typeface="Times New Roman" panose="02020603050405020304" pitchFamily="18" charset="0"/>
                <a:ea typeface="ＭＳ Ｐゴシック" panose="020B0600070205080204" pitchFamily="50" charset="-128"/>
              </a:defRPr>
            </a:lvl5pPr>
            <a:lvl6pPr marL="25146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6pPr>
            <a:lvl7pPr marL="29718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7pPr>
            <a:lvl8pPr marL="34290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8pPr>
            <a:lvl9pPr marL="38862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9pPr>
          </a:lstStyle>
          <a:p>
            <a:pPr defTabSz="914400" eaLnBrk="1" hangingPunct="1"/>
            <a:r>
              <a:rPr kumimoji="1" lang="ja-JP" altLang="en-US" sz="1400" dirty="0">
                <a:solidFill>
                  <a:srgbClr val="000000"/>
                </a:solidFill>
                <a:latin typeface="HG創英角ｺﾞｼｯｸUB" panose="020B0909000000000000" pitchFamily="49" charset="-128"/>
                <a:ea typeface="HG創英角ｺﾞｼｯｸUB" panose="020B0909000000000000" pitchFamily="49" charset="-128"/>
              </a:rPr>
              <a:t>■廊下側からも部屋側からもハンドルを押して簡単に開けることが可能</a:t>
            </a:r>
            <a:endParaRPr kumimoji="1" lang="en-US" altLang="ja-JP" sz="1400" dirty="0">
              <a:solidFill>
                <a:srgbClr val="000000"/>
              </a:solidFill>
              <a:latin typeface="HG創英角ｺﾞｼｯｸUB" panose="020B0909000000000000" pitchFamily="49" charset="-128"/>
              <a:ea typeface="HG創英角ｺﾞｼｯｸUB" panose="020B0909000000000000" pitchFamily="49" charset="-128"/>
            </a:endParaRPr>
          </a:p>
        </p:txBody>
      </p:sp>
      <p:sp>
        <p:nvSpPr>
          <p:cNvPr id="8" name="正方形/長方形 13">
            <a:extLst>
              <a:ext uri="{FF2B5EF4-FFF2-40B4-BE49-F238E27FC236}">
                <a16:creationId xmlns:a16="http://schemas.microsoft.com/office/drawing/2014/main" id="{89C05D4F-24F9-DD3C-53FD-BDBE5060DA37}"/>
              </a:ext>
            </a:extLst>
          </p:cNvPr>
          <p:cNvSpPr>
            <a:spLocks noChangeArrowheads="1"/>
          </p:cNvSpPr>
          <p:nvPr/>
        </p:nvSpPr>
        <p:spPr bwMode="auto">
          <a:xfrm>
            <a:off x="4594225" y="2197100"/>
            <a:ext cx="3281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anose="02020603050405020304" pitchFamily="18" charset="0"/>
                <a:ea typeface="ＭＳ Ｐゴシック" panose="020B0600070205080204" pitchFamily="50" charset="-128"/>
              </a:defRPr>
            </a:lvl1pPr>
            <a:lvl2pPr marL="742950" indent="-285750">
              <a:defRPr>
                <a:solidFill>
                  <a:schemeClr val="tx1"/>
                </a:solidFill>
                <a:latin typeface="Times New Roman" panose="02020603050405020304" pitchFamily="18" charset="0"/>
                <a:ea typeface="ＭＳ Ｐゴシック" panose="020B0600070205080204" pitchFamily="50" charset="-128"/>
              </a:defRPr>
            </a:lvl2pPr>
            <a:lvl3pPr marL="1143000" indent="-228600">
              <a:defRPr>
                <a:solidFill>
                  <a:schemeClr val="tx1"/>
                </a:solidFill>
                <a:latin typeface="Times New Roman" panose="02020603050405020304" pitchFamily="18" charset="0"/>
                <a:ea typeface="ＭＳ Ｐゴシック" panose="020B0600070205080204" pitchFamily="50" charset="-128"/>
              </a:defRPr>
            </a:lvl3pPr>
            <a:lvl4pPr marL="1600200" indent="-228600">
              <a:defRPr>
                <a:solidFill>
                  <a:schemeClr val="tx1"/>
                </a:solidFill>
                <a:latin typeface="Times New Roman" panose="02020603050405020304" pitchFamily="18" charset="0"/>
                <a:ea typeface="ＭＳ Ｐゴシック" panose="020B0600070205080204" pitchFamily="50" charset="-128"/>
              </a:defRPr>
            </a:lvl4pPr>
            <a:lvl5pPr marL="2057400" indent="-228600">
              <a:defRPr>
                <a:solidFill>
                  <a:schemeClr val="tx1"/>
                </a:solidFill>
                <a:latin typeface="Times New Roman" panose="02020603050405020304" pitchFamily="18" charset="0"/>
                <a:ea typeface="ＭＳ Ｐゴシック" panose="020B0600070205080204" pitchFamily="50" charset="-128"/>
              </a:defRPr>
            </a:lvl5pPr>
            <a:lvl6pPr marL="25146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6pPr>
            <a:lvl7pPr marL="29718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7pPr>
            <a:lvl8pPr marL="34290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8pPr>
            <a:lvl9pPr marL="38862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9pPr>
          </a:lstStyle>
          <a:p>
            <a:pPr defTabSz="914400" eaLnBrk="1" hangingPunct="1"/>
            <a:r>
              <a:rPr kumimoji="1" lang="ja-JP" altLang="en-US" sz="1400" dirty="0">
                <a:solidFill>
                  <a:srgbClr val="000000"/>
                </a:solidFill>
                <a:latin typeface="HG創英角ｺﾞｼｯｸUB" panose="020B0909000000000000" pitchFamily="49" charset="-128"/>
                <a:ea typeface="HG創英角ｺﾞｼｯｸUB" panose="020B0909000000000000" pitchFamily="49" charset="-128"/>
              </a:rPr>
              <a:t>■引込スペースが不要＆省スペース</a:t>
            </a:r>
            <a:endParaRPr kumimoji="1" lang="en-US" altLang="ja-JP" sz="1400" dirty="0">
              <a:solidFill>
                <a:srgbClr val="000000"/>
              </a:solidFill>
              <a:latin typeface="HG創英角ｺﾞｼｯｸUB" panose="020B0909000000000000" pitchFamily="49" charset="-128"/>
              <a:ea typeface="HG創英角ｺﾞｼｯｸUB" panose="020B0909000000000000" pitchFamily="49" charset="-128"/>
            </a:endParaRPr>
          </a:p>
        </p:txBody>
      </p:sp>
      <p:pic>
        <p:nvPicPr>
          <p:cNvPr id="9" name="図 3">
            <a:extLst>
              <a:ext uri="{FF2B5EF4-FFF2-40B4-BE49-F238E27FC236}">
                <a16:creationId xmlns:a16="http://schemas.microsoft.com/office/drawing/2014/main" id="{AE75C30E-FEEF-6FE7-1BB0-C8AA981BEA2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804628" y="2505075"/>
            <a:ext cx="1748722" cy="1732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テキスト ボックス 5">
            <a:extLst>
              <a:ext uri="{FF2B5EF4-FFF2-40B4-BE49-F238E27FC236}">
                <a16:creationId xmlns:a16="http://schemas.microsoft.com/office/drawing/2014/main" id="{2109B1C1-3DE5-3FAD-1144-48904BE4B552}"/>
              </a:ext>
            </a:extLst>
          </p:cNvPr>
          <p:cNvSpPr txBox="1">
            <a:spLocks noChangeArrowheads="1"/>
          </p:cNvSpPr>
          <p:nvPr/>
        </p:nvSpPr>
        <p:spPr bwMode="auto">
          <a:xfrm>
            <a:off x="7203578" y="2678394"/>
            <a:ext cx="168433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anose="02020603050405020304" pitchFamily="18" charset="0"/>
                <a:ea typeface="ＭＳ Ｐゴシック" panose="020B0600070205080204" pitchFamily="50" charset="-128"/>
              </a:defRPr>
            </a:lvl1pPr>
            <a:lvl2pPr marL="742950" indent="-285750">
              <a:defRPr>
                <a:solidFill>
                  <a:schemeClr val="tx1"/>
                </a:solidFill>
                <a:latin typeface="Times New Roman" panose="02020603050405020304" pitchFamily="18" charset="0"/>
                <a:ea typeface="ＭＳ Ｐゴシック" panose="020B0600070205080204" pitchFamily="50" charset="-128"/>
              </a:defRPr>
            </a:lvl2pPr>
            <a:lvl3pPr marL="1143000" indent="-228600">
              <a:defRPr>
                <a:solidFill>
                  <a:schemeClr val="tx1"/>
                </a:solidFill>
                <a:latin typeface="Times New Roman" panose="02020603050405020304" pitchFamily="18" charset="0"/>
                <a:ea typeface="ＭＳ Ｐゴシック" panose="020B0600070205080204" pitchFamily="50" charset="-128"/>
              </a:defRPr>
            </a:lvl3pPr>
            <a:lvl4pPr marL="1600200" indent="-228600">
              <a:defRPr>
                <a:solidFill>
                  <a:schemeClr val="tx1"/>
                </a:solidFill>
                <a:latin typeface="Times New Roman" panose="02020603050405020304" pitchFamily="18" charset="0"/>
                <a:ea typeface="ＭＳ Ｐゴシック" panose="020B0600070205080204" pitchFamily="50" charset="-128"/>
              </a:defRPr>
            </a:lvl4pPr>
            <a:lvl5pPr marL="2057400" indent="-228600">
              <a:defRPr>
                <a:solidFill>
                  <a:schemeClr val="tx1"/>
                </a:solidFill>
                <a:latin typeface="Times New Roman" panose="02020603050405020304" pitchFamily="18" charset="0"/>
                <a:ea typeface="ＭＳ Ｐゴシック" panose="020B0600070205080204" pitchFamily="50" charset="-128"/>
              </a:defRPr>
            </a:lvl5pPr>
            <a:lvl6pPr marL="25146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6pPr>
            <a:lvl7pPr marL="29718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7pPr>
            <a:lvl8pPr marL="34290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8pPr>
            <a:lvl9pPr marL="38862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9pPr>
          </a:lstStyle>
          <a:p>
            <a:pPr defTabSz="914400" eaLnBrk="1" hangingPunct="1"/>
            <a:r>
              <a:rPr kumimoji="1" lang="ja-JP" altLang="en-US" sz="1100" dirty="0">
                <a:solidFill>
                  <a:srgbClr val="000000"/>
                </a:solidFill>
                <a:latin typeface="Meiryo UI" panose="020B0604030504040204" pitchFamily="50" charset="-128"/>
                <a:ea typeface="Meiryo UI" panose="020B0604030504040204" pitchFamily="50" charset="-128"/>
              </a:rPr>
              <a:t>一般的なドアに比べて開閉に必要なスペースが小さいため、限られたスペースを有効活用可能</a:t>
            </a:r>
          </a:p>
        </p:txBody>
      </p:sp>
      <p:sp>
        <p:nvSpPr>
          <p:cNvPr id="11" name="テキスト ボックス 17">
            <a:extLst>
              <a:ext uri="{FF2B5EF4-FFF2-40B4-BE49-F238E27FC236}">
                <a16:creationId xmlns:a16="http://schemas.microsoft.com/office/drawing/2014/main" id="{2AC6E3B6-6550-05CE-65B3-70330AB6701A}"/>
              </a:ext>
            </a:extLst>
          </p:cNvPr>
          <p:cNvSpPr txBox="1">
            <a:spLocks noChangeArrowheads="1"/>
          </p:cNvSpPr>
          <p:nvPr/>
        </p:nvSpPr>
        <p:spPr bwMode="auto">
          <a:xfrm>
            <a:off x="4535352" y="2511305"/>
            <a:ext cx="2717800"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anose="02020603050405020304" pitchFamily="18" charset="0"/>
                <a:ea typeface="ＭＳ Ｐゴシック" panose="020B0600070205080204" pitchFamily="50" charset="-128"/>
              </a:defRPr>
            </a:lvl1pPr>
            <a:lvl2pPr marL="742950" indent="-285750">
              <a:defRPr>
                <a:solidFill>
                  <a:schemeClr val="tx1"/>
                </a:solidFill>
                <a:latin typeface="Times New Roman" panose="02020603050405020304" pitchFamily="18" charset="0"/>
                <a:ea typeface="ＭＳ Ｐゴシック" panose="020B0600070205080204" pitchFamily="50" charset="-128"/>
              </a:defRPr>
            </a:lvl2pPr>
            <a:lvl3pPr marL="1143000" indent="-228600">
              <a:defRPr>
                <a:solidFill>
                  <a:schemeClr val="tx1"/>
                </a:solidFill>
                <a:latin typeface="Times New Roman" panose="02020603050405020304" pitchFamily="18" charset="0"/>
                <a:ea typeface="ＭＳ Ｐゴシック" panose="020B0600070205080204" pitchFamily="50" charset="-128"/>
              </a:defRPr>
            </a:lvl3pPr>
            <a:lvl4pPr marL="1600200" indent="-228600">
              <a:defRPr>
                <a:solidFill>
                  <a:schemeClr val="tx1"/>
                </a:solidFill>
                <a:latin typeface="Times New Roman" panose="02020603050405020304" pitchFamily="18" charset="0"/>
                <a:ea typeface="ＭＳ Ｐゴシック" panose="020B0600070205080204" pitchFamily="50" charset="-128"/>
              </a:defRPr>
            </a:lvl4pPr>
            <a:lvl5pPr marL="2057400" indent="-228600">
              <a:defRPr>
                <a:solidFill>
                  <a:schemeClr val="tx1"/>
                </a:solidFill>
                <a:latin typeface="Times New Roman" panose="02020603050405020304" pitchFamily="18" charset="0"/>
                <a:ea typeface="ＭＳ Ｐゴシック" panose="020B0600070205080204" pitchFamily="50" charset="-128"/>
              </a:defRPr>
            </a:lvl5pPr>
            <a:lvl6pPr marL="25146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6pPr>
            <a:lvl7pPr marL="29718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7pPr>
            <a:lvl8pPr marL="34290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8pPr>
            <a:lvl9pPr marL="38862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9pPr>
          </a:lstStyle>
          <a:p>
            <a:pPr defTabSz="914400" eaLnBrk="1" hangingPunct="1"/>
            <a:r>
              <a:rPr kumimoji="1" lang="ja-JP" altLang="en-US" sz="1050" dirty="0">
                <a:solidFill>
                  <a:srgbClr val="000000"/>
                </a:solidFill>
                <a:latin typeface="Meiryo UI" panose="020B0604030504040204" pitchFamily="50" charset="-128"/>
                <a:ea typeface="Meiryo UI" panose="020B0604030504040204" pitchFamily="50" charset="-128"/>
              </a:rPr>
              <a:t>引戸よりゆとりのある有効開口</a:t>
            </a:r>
            <a:r>
              <a:rPr kumimoji="1" lang="en-US" altLang="ja-JP" sz="1050" dirty="0">
                <a:solidFill>
                  <a:srgbClr val="000000"/>
                </a:solidFill>
                <a:latin typeface="Meiryo UI" panose="020B0604030504040204" pitchFamily="50" charset="-128"/>
                <a:ea typeface="Meiryo UI" panose="020B0604030504040204" pitchFamily="50" charset="-128"/>
              </a:rPr>
              <a:t>(1</a:t>
            </a:r>
            <a:r>
              <a:rPr kumimoji="1" lang="ja-JP" altLang="en-US" sz="1050" dirty="0">
                <a:solidFill>
                  <a:srgbClr val="000000"/>
                </a:solidFill>
                <a:latin typeface="Meiryo UI" panose="020B0604030504040204" pitchFamily="50" charset="-128"/>
                <a:ea typeface="Meiryo UI" panose="020B0604030504040204" pitchFamily="50" charset="-128"/>
              </a:rPr>
              <a:t>間の場合）</a:t>
            </a:r>
          </a:p>
        </p:txBody>
      </p:sp>
      <p:sp>
        <p:nvSpPr>
          <p:cNvPr id="12" name="正方形/長方形 18">
            <a:extLst>
              <a:ext uri="{FF2B5EF4-FFF2-40B4-BE49-F238E27FC236}">
                <a16:creationId xmlns:a16="http://schemas.microsoft.com/office/drawing/2014/main" id="{5E192F86-C29C-535C-E630-7C021FD79DA1}"/>
              </a:ext>
            </a:extLst>
          </p:cNvPr>
          <p:cNvSpPr>
            <a:spLocks noChangeArrowheads="1"/>
          </p:cNvSpPr>
          <p:nvPr/>
        </p:nvSpPr>
        <p:spPr bwMode="auto">
          <a:xfrm>
            <a:off x="4594225" y="4111038"/>
            <a:ext cx="32813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anose="02020603050405020304" pitchFamily="18" charset="0"/>
                <a:ea typeface="ＭＳ Ｐゴシック" panose="020B0600070205080204" pitchFamily="50" charset="-128"/>
              </a:defRPr>
            </a:lvl1pPr>
            <a:lvl2pPr marL="742950" indent="-285750">
              <a:defRPr>
                <a:solidFill>
                  <a:schemeClr val="tx1"/>
                </a:solidFill>
                <a:latin typeface="Times New Roman" panose="02020603050405020304" pitchFamily="18" charset="0"/>
                <a:ea typeface="ＭＳ Ｐゴシック" panose="020B0600070205080204" pitchFamily="50" charset="-128"/>
              </a:defRPr>
            </a:lvl2pPr>
            <a:lvl3pPr marL="1143000" indent="-228600">
              <a:defRPr>
                <a:solidFill>
                  <a:schemeClr val="tx1"/>
                </a:solidFill>
                <a:latin typeface="Times New Roman" panose="02020603050405020304" pitchFamily="18" charset="0"/>
                <a:ea typeface="ＭＳ Ｐゴシック" panose="020B0600070205080204" pitchFamily="50" charset="-128"/>
              </a:defRPr>
            </a:lvl3pPr>
            <a:lvl4pPr marL="1600200" indent="-228600">
              <a:defRPr>
                <a:solidFill>
                  <a:schemeClr val="tx1"/>
                </a:solidFill>
                <a:latin typeface="Times New Roman" panose="02020603050405020304" pitchFamily="18" charset="0"/>
                <a:ea typeface="ＭＳ Ｐゴシック" panose="020B0600070205080204" pitchFamily="50" charset="-128"/>
              </a:defRPr>
            </a:lvl4pPr>
            <a:lvl5pPr marL="2057400" indent="-228600">
              <a:defRPr>
                <a:solidFill>
                  <a:schemeClr val="tx1"/>
                </a:solidFill>
                <a:latin typeface="Times New Roman" panose="02020603050405020304" pitchFamily="18" charset="0"/>
                <a:ea typeface="ＭＳ Ｐゴシック" panose="020B0600070205080204" pitchFamily="50" charset="-128"/>
              </a:defRPr>
            </a:lvl5pPr>
            <a:lvl6pPr marL="25146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6pPr>
            <a:lvl7pPr marL="29718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7pPr>
            <a:lvl8pPr marL="34290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8pPr>
            <a:lvl9pPr marL="38862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9pPr>
          </a:lstStyle>
          <a:p>
            <a:pPr defTabSz="914400" eaLnBrk="1" hangingPunct="1"/>
            <a:r>
              <a:rPr kumimoji="1" lang="ja-JP" altLang="en-US" sz="1400" dirty="0">
                <a:solidFill>
                  <a:srgbClr val="000000"/>
                </a:solidFill>
                <a:latin typeface="HG創英角ｺﾞｼｯｸUB" panose="020B0909000000000000" pitchFamily="49" charset="-128"/>
                <a:ea typeface="HG創英角ｺﾞｼｯｸUB" panose="020B0909000000000000" pitchFamily="49" charset="-128"/>
              </a:rPr>
              <a:t>■転倒のリスクを軽減</a:t>
            </a:r>
            <a:endParaRPr kumimoji="1" lang="en-US" altLang="ja-JP" sz="1400" dirty="0">
              <a:solidFill>
                <a:srgbClr val="000000"/>
              </a:solidFill>
              <a:latin typeface="HG創英角ｺﾞｼｯｸUB" panose="020B0909000000000000" pitchFamily="49" charset="-128"/>
              <a:ea typeface="HG創英角ｺﾞｼｯｸUB" panose="020B0909000000000000" pitchFamily="49" charset="-128"/>
            </a:endParaRPr>
          </a:p>
        </p:txBody>
      </p:sp>
      <p:pic>
        <p:nvPicPr>
          <p:cNvPr id="13" name="図 7">
            <a:extLst>
              <a:ext uri="{FF2B5EF4-FFF2-40B4-BE49-F238E27FC236}">
                <a16:creationId xmlns:a16="http://schemas.microsoft.com/office/drawing/2014/main" id="{401F671C-FE07-EC7E-A474-4A5D955A37E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70188" y="5020133"/>
            <a:ext cx="800100" cy="54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図 13">
            <a:extLst>
              <a:ext uri="{FF2B5EF4-FFF2-40B4-BE49-F238E27FC236}">
                <a16:creationId xmlns:a16="http://schemas.microsoft.com/office/drawing/2014/main" id="{F0A72040-C6C9-E034-0105-AE10B7C8AA01}"/>
              </a:ext>
            </a:extLst>
          </p:cNvPr>
          <p:cNvPicPr>
            <a:picLocks noChangeAspect="1"/>
          </p:cNvPicPr>
          <p:nvPr/>
        </p:nvPicPr>
        <p:blipFill>
          <a:blip r:embed="rId7"/>
          <a:stretch>
            <a:fillRect/>
          </a:stretch>
        </p:blipFill>
        <p:spPr>
          <a:xfrm>
            <a:off x="2571751" y="803378"/>
            <a:ext cx="1728792" cy="1481822"/>
          </a:xfrm>
          <a:prstGeom prst="rect">
            <a:avLst/>
          </a:prstGeom>
          <a:effectLst>
            <a:softEdge rad="31750"/>
          </a:effectLst>
        </p:spPr>
      </p:pic>
      <p:pic>
        <p:nvPicPr>
          <p:cNvPr id="15" name="図 14">
            <a:extLst>
              <a:ext uri="{FF2B5EF4-FFF2-40B4-BE49-F238E27FC236}">
                <a16:creationId xmlns:a16="http://schemas.microsoft.com/office/drawing/2014/main" id="{E68F15B2-1CC2-14DC-CEB4-EE9CC255232B}"/>
              </a:ext>
            </a:extLst>
          </p:cNvPr>
          <p:cNvPicPr>
            <a:picLocks noChangeAspect="1"/>
          </p:cNvPicPr>
          <p:nvPr/>
        </p:nvPicPr>
        <p:blipFill>
          <a:blip r:embed="rId8"/>
          <a:stretch>
            <a:fillRect/>
          </a:stretch>
        </p:blipFill>
        <p:spPr>
          <a:xfrm>
            <a:off x="2570644" y="2274570"/>
            <a:ext cx="1728792" cy="1481822"/>
          </a:xfrm>
          <a:prstGeom prst="rect">
            <a:avLst/>
          </a:prstGeom>
          <a:effectLst>
            <a:softEdge rad="31750"/>
          </a:effectLst>
        </p:spPr>
      </p:pic>
      <p:pic>
        <p:nvPicPr>
          <p:cNvPr id="16" name="図 10">
            <a:extLst>
              <a:ext uri="{FF2B5EF4-FFF2-40B4-BE49-F238E27FC236}">
                <a16:creationId xmlns:a16="http://schemas.microsoft.com/office/drawing/2014/main" id="{A1D02167-2289-4426-9857-5599C8E9568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613502" y="4275468"/>
            <a:ext cx="969962" cy="1391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テキスト ボックス 24">
            <a:extLst>
              <a:ext uri="{FF2B5EF4-FFF2-40B4-BE49-F238E27FC236}">
                <a16:creationId xmlns:a16="http://schemas.microsoft.com/office/drawing/2014/main" id="{004539D8-683F-E7DA-B0E6-033A35089727}"/>
              </a:ext>
            </a:extLst>
          </p:cNvPr>
          <p:cNvSpPr txBox="1">
            <a:spLocks noChangeArrowheads="1"/>
          </p:cNvSpPr>
          <p:nvPr/>
        </p:nvSpPr>
        <p:spPr bwMode="auto">
          <a:xfrm>
            <a:off x="4520211" y="4552550"/>
            <a:ext cx="2211387"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anose="02020603050405020304" pitchFamily="18" charset="0"/>
                <a:ea typeface="ＭＳ Ｐゴシック" panose="020B0600070205080204" pitchFamily="50" charset="-128"/>
              </a:defRPr>
            </a:lvl1pPr>
            <a:lvl2pPr marL="742950" indent="-285750">
              <a:defRPr>
                <a:solidFill>
                  <a:schemeClr val="tx1"/>
                </a:solidFill>
                <a:latin typeface="Times New Roman" panose="02020603050405020304" pitchFamily="18" charset="0"/>
                <a:ea typeface="ＭＳ Ｐゴシック" panose="020B0600070205080204" pitchFamily="50" charset="-128"/>
              </a:defRPr>
            </a:lvl2pPr>
            <a:lvl3pPr marL="1143000" indent="-228600">
              <a:defRPr>
                <a:solidFill>
                  <a:schemeClr val="tx1"/>
                </a:solidFill>
                <a:latin typeface="Times New Roman" panose="02020603050405020304" pitchFamily="18" charset="0"/>
                <a:ea typeface="ＭＳ Ｐゴシック" panose="020B0600070205080204" pitchFamily="50" charset="-128"/>
              </a:defRPr>
            </a:lvl3pPr>
            <a:lvl4pPr marL="1600200" indent="-228600">
              <a:defRPr>
                <a:solidFill>
                  <a:schemeClr val="tx1"/>
                </a:solidFill>
                <a:latin typeface="Times New Roman" panose="02020603050405020304" pitchFamily="18" charset="0"/>
                <a:ea typeface="ＭＳ Ｐゴシック" panose="020B0600070205080204" pitchFamily="50" charset="-128"/>
              </a:defRPr>
            </a:lvl4pPr>
            <a:lvl5pPr marL="2057400" indent="-228600">
              <a:defRPr>
                <a:solidFill>
                  <a:schemeClr val="tx1"/>
                </a:solidFill>
                <a:latin typeface="Times New Roman" panose="02020603050405020304" pitchFamily="18" charset="0"/>
                <a:ea typeface="ＭＳ Ｐゴシック" panose="020B0600070205080204" pitchFamily="50" charset="-128"/>
              </a:defRPr>
            </a:lvl5pPr>
            <a:lvl6pPr marL="25146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6pPr>
            <a:lvl7pPr marL="29718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7pPr>
            <a:lvl8pPr marL="34290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8pPr>
            <a:lvl9pPr marL="38862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9pPr>
          </a:lstStyle>
          <a:p>
            <a:pPr defTabSz="914400" eaLnBrk="1" hangingPunct="1"/>
            <a:r>
              <a:rPr kumimoji="1" lang="ja-JP" altLang="en-US" sz="1050" dirty="0">
                <a:solidFill>
                  <a:srgbClr val="000000"/>
                </a:solidFill>
                <a:latin typeface="Meiryo UI" panose="020B0604030504040204" pitchFamily="50" charset="-128"/>
                <a:ea typeface="Meiryo UI" panose="020B0604030504040204" pitchFamily="50" charset="-128"/>
              </a:rPr>
              <a:t>鎌形状のラッチでかみ合わせを強化。</a:t>
            </a:r>
            <a:endParaRPr kumimoji="1" lang="en-US" altLang="ja-JP" sz="1050" dirty="0">
              <a:solidFill>
                <a:srgbClr val="000000"/>
              </a:solidFill>
              <a:latin typeface="Meiryo UI" panose="020B0604030504040204" pitchFamily="50" charset="-128"/>
              <a:ea typeface="Meiryo UI" panose="020B0604030504040204" pitchFamily="50" charset="-128"/>
            </a:endParaRPr>
          </a:p>
          <a:p>
            <a:pPr defTabSz="914400" eaLnBrk="1" hangingPunct="1"/>
            <a:r>
              <a:rPr kumimoji="1" lang="ja-JP" altLang="en-US" sz="1050" dirty="0">
                <a:solidFill>
                  <a:srgbClr val="000000"/>
                </a:solidFill>
                <a:latin typeface="Meiryo UI" panose="020B0604030504040204" pitchFamily="50" charset="-128"/>
                <a:ea typeface="Meiryo UI" panose="020B0604030504040204" pitchFamily="50" charset="-128"/>
              </a:rPr>
              <a:t>ふいに手をついた時でも扉が開きません。</a:t>
            </a:r>
          </a:p>
        </p:txBody>
      </p:sp>
      <p:grpSp>
        <p:nvGrpSpPr>
          <p:cNvPr id="18" name="グループ化 22">
            <a:extLst>
              <a:ext uri="{FF2B5EF4-FFF2-40B4-BE49-F238E27FC236}">
                <a16:creationId xmlns:a16="http://schemas.microsoft.com/office/drawing/2014/main" id="{94F2BDBF-4FE2-A175-6863-EF3A61F3EEB3}"/>
              </a:ext>
            </a:extLst>
          </p:cNvPr>
          <p:cNvGrpSpPr>
            <a:grpSpLocks/>
          </p:cNvGrpSpPr>
          <p:nvPr/>
        </p:nvGrpSpPr>
        <p:grpSpPr bwMode="auto">
          <a:xfrm>
            <a:off x="4360239" y="2717396"/>
            <a:ext cx="2673068" cy="1400018"/>
            <a:chOff x="4183291" y="2726539"/>
            <a:chExt cx="2506828" cy="1313132"/>
          </a:xfrm>
        </p:grpSpPr>
        <p:pic>
          <p:nvPicPr>
            <p:cNvPr id="19" name="図 4">
              <a:extLst>
                <a:ext uri="{FF2B5EF4-FFF2-40B4-BE49-F238E27FC236}">
                  <a16:creationId xmlns:a16="http://schemas.microsoft.com/office/drawing/2014/main" id="{C487A751-B3A4-316E-65CC-614FB9105D21}"/>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t="8900" b="2"/>
            <a:stretch>
              <a:fillRect/>
            </a:stretch>
          </p:blipFill>
          <p:spPr bwMode="auto">
            <a:xfrm>
              <a:off x="4220727" y="2749250"/>
              <a:ext cx="2469392" cy="1290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正方形/長方形 19">
              <a:extLst>
                <a:ext uri="{FF2B5EF4-FFF2-40B4-BE49-F238E27FC236}">
                  <a16:creationId xmlns:a16="http://schemas.microsoft.com/office/drawing/2014/main" id="{A7674877-1A8E-D891-0424-45C8AB463DB6}"/>
                </a:ext>
              </a:extLst>
            </p:cNvPr>
            <p:cNvSpPr/>
            <p:nvPr/>
          </p:nvSpPr>
          <p:spPr>
            <a:xfrm>
              <a:off x="4183291" y="2726539"/>
              <a:ext cx="768401" cy="10003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914400" eaLnBrk="1" fontAlgn="auto" hangingPunct="1">
                <a:spcBef>
                  <a:spcPts val="0"/>
                </a:spcBef>
                <a:spcAft>
                  <a:spcPts val="0"/>
                </a:spcAft>
                <a:defRPr/>
              </a:pPr>
              <a:endParaRPr kumimoji="1" lang="ja-JP" altLang="en-US">
                <a:solidFill>
                  <a:srgbClr val="FFFFFF"/>
                </a:solidFill>
              </a:endParaRPr>
            </a:p>
          </p:txBody>
        </p:sp>
      </p:grpSp>
      <p:pic>
        <p:nvPicPr>
          <p:cNvPr id="21" name="図 29">
            <a:extLst>
              <a:ext uri="{FF2B5EF4-FFF2-40B4-BE49-F238E27FC236}">
                <a16:creationId xmlns:a16="http://schemas.microsoft.com/office/drawing/2014/main" id="{41A90318-2489-5E31-2F28-63B15ABB8CCD}"/>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23396" y="5901566"/>
            <a:ext cx="643196" cy="1060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図 30">
            <a:extLst>
              <a:ext uri="{FF2B5EF4-FFF2-40B4-BE49-F238E27FC236}">
                <a16:creationId xmlns:a16="http://schemas.microsoft.com/office/drawing/2014/main" id="{03E0D4CA-1D39-D2DC-91C4-CBA77BCDEEC5}"/>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112654" y="5880100"/>
            <a:ext cx="643196" cy="1060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図 31">
            <a:extLst>
              <a:ext uri="{FF2B5EF4-FFF2-40B4-BE49-F238E27FC236}">
                <a16:creationId xmlns:a16="http://schemas.microsoft.com/office/drawing/2014/main" id="{ECA98474-9A1F-CAFE-5732-36BB4BF8BCED}"/>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901912" y="5892800"/>
            <a:ext cx="643196" cy="1060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図 32">
            <a:extLst>
              <a:ext uri="{FF2B5EF4-FFF2-40B4-BE49-F238E27FC236}">
                <a16:creationId xmlns:a16="http://schemas.microsoft.com/office/drawing/2014/main" id="{8D761EF1-4EE7-577A-E532-3963AD277009}"/>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691170" y="5892800"/>
            <a:ext cx="643196" cy="1060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図 33">
            <a:extLst>
              <a:ext uri="{FF2B5EF4-FFF2-40B4-BE49-F238E27FC236}">
                <a16:creationId xmlns:a16="http://schemas.microsoft.com/office/drawing/2014/main" id="{16E6D2FA-A82B-B0EA-119F-F8348F5DA02F}"/>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480428" y="5892801"/>
            <a:ext cx="645077" cy="1062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図 34">
            <a:extLst>
              <a:ext uri="{FF2B5EF4-FFF2-40B4-BE49-F238E27FC236}">
                <a16:creationId xmlns:a16="http://schemas.microsoft.com/office/drawing/2014/main" id="{058E49CB-E57B-3E51-9F4C-2AA66D899C47}"/>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271567" y="5883275"/>
            <a:ext cx="645077" cy="1060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図 35">
            <a:extLst>
              <a:ext uri="{FF2B5EF4-FFF2-40B4-BE49-F238E27FC236}">
                <a16:creationId xmlns:a16="http://schemas.microsoft.com/office/drawing/2014/main" id="{E0EE4449-27DD-534D-5D35-10C4ACA9A9AA}"/>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5062707" y="5892800"/>
            <a:ext cx="645076" cy="1060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正方形/長方形 44">
            <a:extLst>
              <a:ext uri="{FF2B5EF4-FFF2-40B4-BE49-F238E27FC236}">
                <a16:creationId xmlns:a16="http://schemas.microsoft.com/office/drawing/2014/main" id="{428BFF8F-0F82-59E5-5F6A-E2FFB60415E8}"/>
              </a:ext>
            </a:extLst>
          </p:cNvPr>
          <p:cNvSpPr>
            <a:spLocks noChangeArrowheads="1"/>
          </p:cNvSpPr>
          <p:nvPr/>
        </p:nvSpPr>
        <p:spPr bwMode="auto">
          <a:xfrm>
            <a:off x="85725" y="3707931"/>
            <a:ext cx="8001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anose="02020603050405020304" pitchFamily="18" charset="0"/>
                <a:ea typeface="ＭＳ Ｐゴシック" panose="020B0600070205080204" pitchFamily="50" charset="-128"/>
              </a:defRPr>
            </a:lvl1pPr>
            <a:lvl2pPr marL="742950" indent="-285750">
              <a:defRPr>
                <a:solidFill>
                  <a:schemeClr val="tx1"/>
                </a:solidFill>
                <a:latin typeface="Times New Roman" panose="02020603050405020304" pitchFamily="18" charset="0"/>
                <a:ea typeface="ＭＳ Ｐゴシック" panose="020B0600070205080204" pitchFamily="50" charset="-128"/>
              </a:defRPr>
            </a:lvl2pPr>
            <a:lvl3pPr marL="1143000" indent="-228600">
              <a:defRPr>
                <a:solidFill>
                  <a:schemeClr val="tx1"/>
                </a:solidFill>
                <a:latin typeface="Times New Roman" panose="02020603050405020304" pitchFamily="18" charset="0"/>
                <a:ea typeface="ＭＳ Ｐゴシック" panose="020B0600070205080204" pitchFamily="50" charset="-128"/>
              </a:defRPr>
            </a:lvl3pPr>
            <a:lvl4pPr marL="1600200" indent="-228600">
              <a:defRPr>
                <a:solidFill>
                  <a:schemeClr val="tx1"/>
                </a:solidFill>
                <a:latin typeface="Times New Roman" panose="02020603050405020304" pitchFamily="18" charset="0"/>
                <a:ea typeface="ＭＳ Ｐゴシック" panose="020B0600070205080204" pitchFamily="50" charset="-128"/>
              </a:defRPr>
            </a:lvl4pPr>
            <a:lvl5pPr marL="2057400" indent="-228600">
              <a:defRPr>
                <a:solidFill>
                  <a:schemeClr val="tx1"/>
                </a:solidFill>
                <a:latin typeface="Times New Roman" panose="02020603050405020304" pitchFamily="18" charset="0"/>
                <a:ea typeface="ＭＳ Ｐゴシック" panose="020B0600070205080204" pitchFamily="50" charset="-128"/>
              </a:defRPr>
            </a:lvl5pPr>
            <a:lvl6pPr marL="25146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6pPr>
            <a:lvl7pPr marL="29718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7pPr>
            <a:lvl8pPr marL="34290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8pPr>
            <a:lvl9pPr marL="38862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9pPr>
          </a:lstStyle>
          <a:p>
            <a:pPr defTabSz="914400" eaLnBrk="1" hangingPunct="1"/>
            <a:r>
              <a:rPr kumimoji="1" lang="ja-JP" altLang="en-US" sz="1200" b="1">
                <a:solidFill>
                  <a:srgbClr val="262626"/>
                </a:solidFill>
                <a:latin typeface="BIZ UDゴシック" panose="020B0400000000000000" pitchFamily="49" charset="-128"/>
                <a:ea typeface="BIZ UDゴシック" panose="020B0400000000000000" pitchFamily="49" charset="-128"/>
              </a:rPr>
              <a:t>●カラー</a:t>
            </a:r>
          </a:p>
        </p:txBody>
      </p:sp>
      <p:sp>
        <p:nvSpPr>
          <p:cNvPr id="29" name="正方形/長方形 51">
            <a:extLst>
              <a:ext uri="{FF2B5EF4-FFF2-40B4-BE49-F238E27FC236}">
                <a16:creationId xmlns:a16="http://schemas.microsoft.com/office/drawing/2014/main" id="{15F76D97-A8A8-DDDD-FE10-F627F9E195C6}"/>
              </a:ext>
            </a:extLst>
          </p:cNvPr>
          <p:cNvSpPr>
            <a:spLocks noChangeArrowheads="1"/>
          </p:cNvSpPr>
          <p:nvPr/>
        </p:nvSpPr>
        <p:spPr bwMode="auto">
          <a:xfrm>
            <a:off x="71437" y="4800546"/>
            <a:ext cx="1416051"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imes New Roman" panose="02020603050405020304" pitchFamily="18" charset="0"/>
                <a:ea typeface="ＭＳ Ｐゴシック" panose="020B0600070205080204" pitchFamily="50" charset="-128"/>
              </a:defRPr>
            </a:lvl1pPr>
            <a:lvl2pPr marL="742950" indent="-285750">
              <a:defRPr>
                <a:solidFill>
                  <a:schemeClr val="tx1"/>
                </a:solidFill>
                <a:latin typeface="Times New Roman" panose="02020603050405020304" pitchFamily="18" charset="0"/>
                <a:ea typeface="ＭＳ Ｐゴシック" panose="020B0600070205080204" pitchFamily="50" charset="-128"/>
              </a:defRPr>
            </a:lvl2pPr>
            <a:lvl3pPr marL="1143000" indent="-228600">
              <a:defRPr>
                <a:solidFill>
                  <a:schemeClr val="tx1"/>
                </a:solidFill>
                <a:latin typeface="Times New Roman" panose="02020603050405020304" pitchFamily="18" charset="0"/>
                <a:ea typeface="ＭＳ Ｐゴシック" panose="020B0600070205080204" pitchFamily="50" charset="-128"/>
              </a:defRPr>
            </a:lvl3pPr>
            <a:lvl4pPr marL="1600200" indent="-228600">
              <a:defRPr>
                <a:solidFill>
                  <a:schemeClr val="tx1"/>
                </a:solidFill>
                <a:latin typeface="Times New Roman" panose="02020603050405020304" pitchFamily="18" charset="0"/>
                <a:ea typeface="ＭＳ Ｐゴシック" panose="020B0600070205080204" pitchFamily="50" charset="-128"/>
              </a:defRPr>
            </a:lvl4pPr>
            <a:lvl5pPr marL="2057400" indent="-228600">
              <a:defRPr>
                <a:solidFill>
                  <a:schemeClr val="tx1"/>
                </a:solidFill>
                <a:latin typeface="Times New Roman" panose="02020603050405020304" pitchFamily="18" charset="0"/>
                <a:ea typeface="ＭＳ Ｐゴシック" panose="020B0600070205080204" pitchFamily="50" charset="-128"/>
              </a:defRPr>
            </a:lvl5pPr>
            <a:lvl6pPr marL="25146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6pPr>
            <a:lvl7pPr marL="29718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7pPr>
            <a:lvl8pPr marL="34290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8pPr>
            <a:lvl9pPr marL="38862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9pPr>
          </a:lstStyle>
          <a:p>
            <a:pPr defTabSz="914400" eaLnBrk="1" hangingPunct="1"/>
            <a:r>
              <a:rPr kumimoji="1" lang="ja-JP" altLang="en-US" sz="1200" b="1">
                <a:solidFill>
                  <a:srgbClr val="262626"/>
                </a:solidFill>
                <a:latin typeface="BIZ UDゴシック" panose="020B0400000000000000" pitchFamily="49" charset="-128"/>
                <a:ea typeface="BIZ UDゴシック" panose="020B0400000000000000" pitchFamily="49" charset="-128"/>
              </a:rPr>
              <a:t>●パネル＆ガラス</a:t>
            </a:r>
          </a:p>
        </p:txBody>
      </p:sp>
      <p:sp>
        <p:nvSpPr>
          <p:cNvPr id="30" name="正方形/長方形 66">
            <a:extLst>
              <a:ext uri="{FF2B5EF4-FFF2-40B4-BE49-F238E27FC236}">
                <a16:creationId xmlns:a16="http://schemas.microsoft.com/office/drawing/2014/main" id="{54653592-4B94-6CDD-4034-8F3908172F19}"/>
              </a:ext>
            </a:extLst>
          </p:cNvPr>
          <p:cNvSpPr>
            <a:spLocks noChangeArrowheads="1"/>
          </p:cNvSpPr>
          <p:nvPr/>
        </p:nvSpPr>
        <p:spPr bwMode="auto">
          <a:xfrm>
            <a:off x="53975" y="5665889"/>
            <a:ext cx="9540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anose="02020603050405020304" pitchFamily="18" charset="0"/>
                <a:ea typeface="ＭＳ Ｐゴシック" panose="020B0600070205080204" pitchFamily="50" charset="-128"/>
              </a:defRPr>
            </a:lvl1pPr>
            <a:lvl2pPr marL="742950" indent="-285750">
              <a:defRPr>
                <a:solidFill>
                  <a:schemeClr val="tx1"/>
                </a:solidFill>
                <a:latin typeface="Times New Roman" panose="02020603050405020304" pitchFamily="18" charset="0"/>
                <a:ea typeface="ＭＳ Ｐゴシック" panose="020B0600070205080204" pitchFamily="50" charset="-128"/>
              </a:defRPr>
            </a:lvl2pPr>
            <a:lvl3pPr marL="1143000" indent="-228600">
              <a:defRPr>
                <a:solidFill>
                  <a:schemeClr val="tx1"/>
                </a:solidFill>
                <a:latin typeface="Times New Roman" panose="02020603050405020304" pitchFamily="18" charset="0"/>
                <a:ea typeface="ＭＳ Ｐゴシック" panose="020B0600070205080204" pitchFamily="50" charset="-128"/>
              </a:defRPr>
            </a:lvl3pPr>
            <a:lvl4pPr marL="1600200" indent="-228600">
              <a:defRPr>
                <a:solidFill>
                  <a:schemeClr val="tx1"/>
                </a:solidFill>
                <a:latin typeface="Times New Roman" panose="02020603050405020304" pitchFamily="18" charset="0"/>
                <a:ea typeface="ＭＳ Ｐゴシック" panose="020B0600070205080204" pitchFamily="50" charset="-128"/>
              </a:defRPr>
            </a:lvl4pPr>
            <a:lvl5pPr marL="2057400" indent="-228600">
              <a:defRPr>
                <a:solidFill>
                  <a:schemeClr val="tx1"/>
                </a:solidFill>
                <a:latin typeface="Times New Roman" panose="02020603050405020304" pitchFamily="18" charset="0"/>
                <a:ea typeface="ＭＳ Ｐゴシック" panose="020B0600070205080204" pitchFamily="50" charset="-128"/>
              </a:defRPr>
            </a:lvl5pPr>
            <a:lvl6pPr marL="25146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6pPr>
            <a:lvl7pPr marL="29718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7pPr>
            <a:lvl8pPr marL="34290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8pPr>
            <a:lvl9pPr marL="38862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9pPr>
          </a:lstStyle>
          <a:p>
            <a:pPr defTabSz="914400" eaLnBrk="1" hangingPunct="1"/>
            <a:r>
              <a:rPr kumimoji="1" lang="ja-JP" altLang="en-US" sz="1200" b="1" dirty="0">
                <a:solidFill>
                  <a:srgbClr val="262626"/>
                </a:solidFill>
                <a:latin typeface="BIZ UDゴシック" panose="020B0400000000000000" pitchFamily="49" charset="-128"/>
                <a:ea typeface="BIZ UDゴシック" panose="020B0400000000000000" pitchFamily="49" charset="-128"/>
              </a:rPr>
              <a:t>●デザイン</a:t>
            </a:r>
          </a:p>
        </p:txBody>
      </p:sp>
      <p:sp>
        <p:nvSpPr>
          <p:cNvPr id="31" name="正方形/長方形 68">
            <a:extLst>
              <a:ext uri="{FF2B5EF4-FFF2-40B4-BE49-F238E27FC236}">
                <a16:creationId xmlns:a16="http://schemas.microsoft.com/office/drawing/2014/main" id="{D11EAA9E-9019-3553-866A-4F4131692C31}"/>
              </a:ext>
            </a:extLst>
          </p:cNvPr>
          <p:cNvSpPr>
            <a:spLocks noChangeArrowheads="1"/>
          </p:cNvSpPr>
          <p:nvPr/>
        </p:nvSpPr>
        <p:spPr bwMode="auto">
          <a:xfrm>
            <a:off x="2616200" y="4747083"/>
            <a:ext cx="9540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anose="02020603050405020304" pitchFamily="18" charset="0"/>
                <a:ea typeface="ＭＳ Ｐゴシック" panose="020B0600070205080204" pitchFamily="50" charset="-128"/>
              </a:defRPr>
            </a:lvl1pPr>
            <a:lvl2pPr marL="742950" indent="-285750">
              <a:defRPr>
                <a:solidFill>
                  <a:schemeClr val="tx1"/>
                </a:solidFill>
                <a:latin typeface="Times New Roman" panose="02020603050405020304" pitchFamily="18" charset="0"/>
                <a:ea typeface="ＭＳ Ｐゴシック" panose="020B0600070205080204" pitchFamily="50" charset="-128"/>
              </a:defRPr>
            </a:lvl2pPr>
            <a:lvl3pPr marL="1143000" indent="-228600">
              <a:defRPr>
                <a:solidFill>
                  <a:schemeClr val="tx1"/>
                </a:solidFill>
                <a:latin typeface="Times New Roman" panose="02020603050405020304" pitchFamily="18" charset="0"/>
                <a:ea typeface="ＭＳ Ｐゴシック" panose="020B0600070205080204" pitchFamily="50" charset="-128"/>
              </a:defRPr>
            </a:lvl3pPr>
            <a:lvl4pPr marL="1600200" indent="-228600">
              <a:defRPr>
                <a:solidFill>
                  <a:schemeClr val="tx1"/>
                </a:solidFill>
                <a:latin typeface="Times New Roman" panose="02020603050405020304" pitchFamily="18" charset="0"/>
                <a:ea typeface="ＭＳ Ｐゴシック" panose="020B0600070205080204" pitchFamily="50" charset="-128"/>
              </a:defRPr>
            </a:lvl4pPr>
            <a:lvl5pPr marL="2057400" indent="-228600">
              <a:defRPr>
                <a:solidFill>
                  <a:schemeClr val="tx1"/>
                </a:solidFill>
                <a:latin typeface="Times New Roman" panose="02020603050405020304" pitchFamily="18" charset="0"/>
                <a:ea typeface="ＭＳ Ｐゴシック" panose="020B0600070205080204" pitchFamily="50" charset="-128"/>
              </a:defRPr>
            </a:lvl5pPr>
            <a:lvl6pPr marL="25146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6pPr>
            <a:lvl7pPr marL="29718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7pPr>
            <a:lvl8pPr marL="34290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8pPr>
            <a:lvl9pPr marL="38862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9pPr>
          </a:lstStyle>
          <a:p>
            <a:pPr defTabSz="914400" eaLnBrk="1" hangingPunct="1"/>
            <a:r>
              <a:rPr kumimoji="1" lang="ja-JP" altLang="en-US" sz="1200" b="1">
                <a:solidFill>
                  <a:srgbClr val="262626"/>
                </a:solidFill>
                <a:latin typeface="BIZ UDゴシック" panose="020B0400000000000000" pitchFamily="49" charset="-128"/>
                <a:ea typeface="BIZ UDゴシック" panose="020B0400000000000000" pitchFamily="49" charset="-128"/>
              </a:rPr>
              <a:t>●ハンドル</a:t>
            </a:r>
          </a:p>
        </p:txBody>
      </p:sp>
      <p:sp>
        <p:nvSpPr>
          <p:cNvPr id="64" name="正方形/長方形 69">
            <a:extLst>
              <a:ext uri="{FF2B5EF4-FFF2-40B4-BE49-F238E27FC236}">
                <a16:creationId xmlns:a16="http://schemas.microsoft.com/office/drawing/2014/main" id="{A09F4894-D503-87A1-ED07-C55C7810448F}"/>
              </a:ext>
            </a:extLst>
          </p:cNvPr>
          <p:cNvSpPr>
            <a:spLocks noChangeArrowheads="1"/>
          </p:cNvSpPr>
          <p:nvPr/>
        </p:nvSpPr>
        <p:spPr bwMode="auto">
          <a:xfrm>
            <a:off x="420357" y="6907728"/>
            <a:ext cx="494046"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anose="02020603050405020304" pitchFamily="18" charset="0"/>
                <a:ea typeface="ＭＳ Ｐゴシック" panose="020B0600070205080204" pitchFamily="50" charset="-128"/>
              </a:defRPr>
            </a:lvl1pPr>
            <a:lvl2pPr marL="742950" indent="-285750">
              <a:defRPr>
                <a:solidFill>
                  <a:schemeClr val="tx1"/>
                </a:solidFill>
                <a:latin typeface="Times New Roman" panose="02020603050405020304" pitchFamily="18" charset="0"/>
                <a:ea typeface="ＭＳ Ｐゴシック" panose="020B0600070205080204" pitchFamily="50" charset="-128"/>
              </a:defRPr>
            </a:lvl2pPr>
            <a:lvl3pPr marL="1143000" indent="-228600">
              <a:defRPr>
                <a:solidFill>
                  <a:schemeClr val="tx1"/>
                </a:solidFill>
                <a:latin typeface="Times New Roman" panose="02020603050405020304" pitchFamily="18" charset="0"/>
                <a:ea typeface="ＭＳ Ｐゴシック" panose="020B0600070205080204" pitchFamily="50" charset="-128"/>
              </a:defRPr>
            </a:lvl3pPr>
            <a:lvl4pPr marL="1600200" indent="-228600">
              <a:defRPr>
                <a:solidFill>
                  <a:schemeClr val="tx1"/>
                </a:solidFill>
                <a:latin typeface="Times New Roman" panose="02020603050405020304" pitchFamily="18" charset="0"/>
                <a:ea typeface="ＭＳ Ｐゴシック" panose="020B0600070205080204" pitchFamily="50" charset="-128"/>
              </a:defRPr>
            </a:lvl4pPr>
            <a:lvl5pPr marL="2057400" indent="-228600">
              <a:defRPr>
                <a:solidFill>
                  <a:schemeClr val="tx1"/>
                </a:solidFill>
                <a:latin typeface="Times New Roman" panose="02020603050405020304" pitchFamily="18" charset="0"/>
                <a:ea typeface="ＭＳ Ｐゴシック" panose="020B0600070205080204" pitchFamily="50" charset="-128"/>
              </a:defRPr>
            </a:lvl5pPr>
            <a:lvl6pPr marL="25146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6pPr>
            <a:lvl7pPr marL="29718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7pPr>
            <a:lvl8pPr marL="34290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8pPr>
            <a:lvl9pPr marL="38862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9pPr>
          </a:lstStyle>
          <a:p>
            <a:pPr defTabSz="914400" eaLnBrk="1" hangingPunct="1"/>
            <a:r>
              <a:rPr kumimoji="1" lang="en-US" altLang="ja-JP" sz="900">
                <a:solidFill>
                  <a:srgbClr val="000000"/>
                </a:solidFill>
                <a:latin typeface="BIZ UDPゴシック" panose="020B0400000000000000" pitchFamily="50" charset="-128"/>
                <a:ea typeface="BIZ UDPゴシック" panose="020B0400000000000000" pitchFamily="50" charset="-128"/>
              </a:rPr>
              <a:t>HAA </a:t>
            </a:r>
            <a:endParaRPr kumimoji="1" lang="ja-JP" altLang="en-US" sz="900">
              <a:solidFill>
                <a:srgbClr val="000000"/>
              </a:solidFill>
              <a:latin typeface="BIZ UDPゴシック" panose="020B0400000000000000" pitchFamily="50" charset="-128"/>
              <a:ea typeface="BIZ UDPゴシック" panose="020B0400000000000000" pitchFamily="50" charset="-128"/>
            </a:endParaRPr>
          </a:p>
        </p:txBody>
      </p:sp>
      <p:sp>
        <p:nvSpPr>
          <p:cNvPr id="65" name="正方形/長方形 70">
            <a:extLst>
              <a:ext uri="{FF2B5EF4-FFF2-40B4-BE49-F238E27FC236}">
                <a16:creationId xmlns:a16="http://schemas.microsoft.com/office/drawing/2014/main" id="{583ACE3B-5979-7103-6245-C7FC4BBF9738}"/>
              </a:ext>
            </a:extLst>
          </p:cNvPr>
          <p:cNvSpPr>
            <a:spLocks noChangeArrowheads="1"/>
          </p:cNvSpPr>
          <p:nvPr/>
        </p:nvSpPr>
        <p:spPr bwMode="auto">
          <a:xfrm>
            <a:off x="1212519" y="6907728"/>
            <a:ext cx="500458"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anose="02020603050405020304" pitchFamily="18" charset="0"/>
                <a:ea typeface="ＭＳ Ｐゴシック" panose="020B0600070205080204" pitchFamily="50" charset="-128"/>
              </a:defRPr>
            </a:lvl1pPr>
            <a:lvl2pPr marL="742950" indent="-285750">
              <a:defRPr>
                <a:solidFill>
                  <a:schemeClr val="tx1"/>
                </a:solidFill>
                <a:latin typeface="Times New Roman" panose="02020603050405020304" pitchFamily="18" charset="0"/>
                <a:ea typeface="ＭＳ Ｐゴシック" panose="020B0600070205080204" pitchFamily="50" charset="-128"/>
              </a:defRPr>
            </a:lvl2pPr>
            <a:lvl3pPr marL="1143000" indent="-228600">
              <a:defRPr>
                <a:solidFill>
                  <a:schemeClr val="tx1"/>
                </a:solidFill>
                <a:latin typeface="Times New Roman" panose="02020603050405020304" pitchFamily="18" charset="0"/>
                <a:ea typeface="ＭＳ Ｐゴシック" panose="020B0600070205080204" pitchFamily="50" charset="-128"/>
              </a:defRPr>
            </a:lvl3pPr>
            <a:lvl4pPr marL="1600200" indent="-228600">
              <a:defRPr>
                <a:solidFill>
                  <a:schemeClr val="tx1"/>
                </a:solidFill>
                <a:latin typeface="Times New Roman" panose="02020603050405020304" pitchFamily="18" charset="0"/>
                <a:ea typeface="ＭＳ Ｐゴシック" panose="020B0600070205080204" pitchFamily="50" charset="-128"/>
              </a:defRPr>
            </a:lvl4pPr>
            <a:lvl5pPr marL="2057400" indent="-228600">
              <a:defRPr>
                <a:solidFill>
                  <a:schemeClr val="tx1"/>
                </a:solidFill>
                <a:latin typeface="Times New Roman" panose="02020603050405020304" pitchFamily="18" charset="0"/>
                <a:ea typeface="ＭＳ Ｐゴシック" panose="020B0600070205080204" pitchFamily="50" charset="-128"/>
              </a:defRPr>
            </a:lvl5pPr>
            <a:lvl6pPr marL="25146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6pPr>
            <a:lvl7pPr marL="29718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7pPr>
            <a:lvl8pPr marL="34290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8pPr>
            <a:lvl9pPr marL="38862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9pPr>
          </a:lstStyle>
          <a:p>
            <a:pPr defTabSz="914400" eaLnBrk="1" hangingPunct="1"/>
            <a:r>
              <a:rPr kumimoji="1" lang="en-US" altLang="ja-JP" sz="900" dirty="0">
                <a:solidFill>
                  <a:srgbClr val="000000"/>
                </a:solidFill>
                <a:latin typeface="BIZ UDPゴシック" panose="020B0400000000000000" pitchFamily="50" charset="-128"/>
                <a:ea typeface="BIZ UDPゴシック" panose="020B0400000000000000" pitchFamily="50" charset="-128"/>
              </a:rPr>
              <a:t>HHA </a:t>
            </a:r>
            <a:endParaRPr kumimoji="1" lang="ja-JP" altLang="en-US" sz="900" dirty="0">
              <a:solidFill>
                <a:srgbClr val="000000"/>
              </a:solidFill>
              <a:latin typeface="BIZ UDPゴシック" panose="020B0400000000000000" pitchFamily="50" charset="-128"/>
              <a:ea typeface="BIZ UDPゴシック" panose="020B0400000000000000" pitchFamily="50" charset="-128"/>
            </a:endParaRPr>
          </a:p>
        </p:txBody>
      </p:sp>
      <p:sp>
        <p:nvSpPr>
          <p:cNvPr id="66" name="正方形/長方形 71">
            <a:extLst>
              <a:ext uri="{FF2B5EF4-FFF2-40B4-BE49-F238E27FC236}">
                <a16:creationId xmlns:a16="http://schemas.microsoft.com/office/drawing/2014/main" id="{DB20C4F0-C416-BADC-C529-8CA193075B6A}"/>
              </a:ext>
            </a:extLst>
          </p:cNvPr>
          <p:cNvSpPr>
            <a:spLocks noChangeArrowheads="1"/>
          </p:cNvSpPr>
          <p:nvPr/>
        </p:nvSpPr>
        <p:spPr bwMode="auto">
          <a:xfrm>
            <a:off x="2011032" y="6912491"/>
            <a:ext cx="50847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anose="02020603050405020304" pitchFamily="18" charset="0"/>
                <a:ea typeface="ＭＳ Ｐゴシック" panose="020B0600070205080204" pitchFamily="50" charset="-128"/>
              </a:defRPr>
            </a:lvl1pPr>
            <a:lvl2pPr marL="742950" indent="-285750">
              <a:defRPr>
                <a:solidFill>
                  <a:schemeClr val="tx1"/>
                </a:solidFill>
                <a:latin typeface="Times New Roman" panose="02020603050405020304" pitchFamily="18" charset="0"/>
                <a:ea typeface="ＭＳ Ｐゴシック" panose="020B0600070205080204" pitchFamily="50" charset="-128"/>
              </a:defRPr>
            </a:lvl2pPr>
            <a:lvl3pPr marL="1143000" indent="-228600">
              <a:defRPr>
                <a:solidFill>
                  <a:schemeClr val="tx1"/>
                </a:solidFill>
                <a:latin typeface="Times New Roman" panose="02020603050405020304" pitchFamily="18" charset="0"/>
                <a:ea typeface="ＭＳ Ｐゴシック" panose="020B0600070205080204" pitchFamily="50" charset="-128"/>
              </a:defRPr>
            </a:lvl3pPr>
            <a:lvl4pPr marL="1600200" indent="-228600">
              <a:defRPr>
                <a:solidFill>
                  <a:schemeClr val="tx1"/>
                </a:solidFill>
                <a:latin typeface="Times New Roman" panose="02020603050405020304" pitchFamily="18" charset="0"/>
                <a:ea typeface="ＭＳ Ｐゴシック" panose="020B0600070205080204" pitchFamily="50" charset="-128"/>
              </a:defRPr>
            </a:lvl4pPr>
            <a:lvl5pPr marL="2057400" indent="-228600">
              <a:defRPr>
                <a:solidFill>
                  <a:schemeClr val="tx1"/>
                </a:solidFill>
                <a:latin typeface="Times New Roman" panose="02020603050405020304" pitchFamily="18" charset="0"/>
                <a:ea typeface="ＭＳ Ｐゴシック" panose="020B0600070205080204" pitchFamily="50" charset="-128"/>
              </a:defRPr>
            </a:lvl5pPr>
            <a:lvl6pPr marL="25146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6pPr>
            <a:lvl7pPr marL="29718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7pPr>
            <a:lvl8pPr marL="34290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8pPr>
            <a:lvl9pPr marL="38862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9pPr>
          </a:lstStyle>
          <a:p>
            <a:pPr defTabSz="914400" eaLnBrk="1" hangingPunct="1"/>
            <a:r>
              <a:rPr kumimoji="1" lang="en-US" altLang="ja-JP" sz="900">
                <a:solidFill>
                  <a:srgbClr val="000000"/>
                </a:solidFill>
                <a:latin typeface="BIZ UDPゴシック" panose="020B0400000000000000" pitchFamily="50" charset="-128"/>
                <a:ea typeface="BIZ UDPゴシック" panose="020B0400000000000000" pitchFamily="50" charset="-128"/>
              </a:rPr>
              <a:t>HHD </a:t>
            </a:r>
            <a:endParaRPr kumimoji="1" lang="ja-JP" altLang="en-US" sz="900">
              <a:solidFill>
                <a:srgbClr val="000000"/>
              </a:solidFill>
              <a:latin typeface="BIZ UDPゴシック" panose="020B0400000000000000" pitchFamily="50" charset="-128"/>
              <a:ea typeface="BIZ UDPゴシック" panose="020B0400000000000000" pitchFamily="50" charset="-128"/>
            </a:endParaRPr>
          </a:p>
        </p:txBody>
      </p:sp>
      <p:sp>
        <p:nvSpPr>
          <p:cNvPr id="67" name="正方形/長方形 72">
            <a:extLst>
              <a:ext uri="{FF2B5EF4-FFF2-40B4-BE49-F238E27FC236}">
                <a16:creationId xmlns:a16="http://schemas.microsoft.com/office/drawing/2014/main" id="{19042970-A22C-1714-7155-0AEAEBE6AA45}"/>
              </a:ext>
            </a:extLst>
          </p:cNvPr>
          <p:cNvSpPr>
            <a:spLocks noChangeArrowheads="1"/>
          </p:cNvSpPr>
          <p:nvPr/>
        </p:nvSpPr>
        <p:spPr bwMode="auto">
          <a:xfrm>
            <a:off x="2780969" y="6912491"/>
            <a:ext cx="49244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anose="02020603050405020304" pitchFamily="18" charset="0"/>
                <a:ea typeface="ＭＳ Ｐゴシック" panose="020B0600070205080204" pitchFamily="50" charset="-128"/>
              </a:defRPr>
            </a:lvl1pPr>
            <a:lvl2pPr marL="742950" indent="-285750">
              <a:defRPr>
                <a:solidFill>
                  <a:schemeClr val="tx1"/>
                </a:solidFill>
                <a:latin typeface="Times New Roman" panose="02020603050405020304" pitchFamily="18" charset="0"/>
                <a:ea typeface="ＭＳ Ｐゴシック" panose="020B0600070205080204" pitchFamily="50" charset="-128"/>
              </a:defRPr>
            </a:lvl2pPr>
            <a:lvl3pPr marL="1143000" indent="-228600">
              <a:defRPr>
                <a:solidFill>
                  <a:schemeClr val="tx1"/>
                </a:solidFill>
                <a:latin typeface="Times New Roman" panose="02020603050405020304" pitchFamily="18" charset="0"/>
                <a:ea typeface="ＭＳ Ｐゴシック" panose="020B0600070205080204" pitchFamily="50" charset="-128"/>
              </a:defRPr>
            </a:lvl3pPr>
            <a:lvl4pPr marL="1600200" indent="-228600">
              <a:defRPr>
                <a:solidFill>
                  <a:schemeClr val="tx1"/>
                </a:solidFill>
                <a:latin typeface="Times New Roman" panose="02020603050405020304" pitchFamily="18" charset="0"/>
                <a:ea typeface="ＭＳ Ｐゴシック" panose="020B0600070205080204" pitchFamily="50" charset="-128"/>
              </a:defRPr>
            </a:lvl4pPr>
            <a:lvl5pPr marL="2057400" indent="-228600">
              <a:defRPr>
                <a:solidFill>
                  <a:schemeClr val="tx1"/>
                </a:solidFill>
                <a:latin typeface="Times New Roman" panose="02020603050405020304" pitchFamily="18" charset="0"/>
                <a:ea typeface="ＭＳ Ｐゴシック" panose="020B0600070205080204" pitchFamily="50" charset="-128"/>
              </a:defRPr>
            </a:lvl5pPr>
            <a:lvl6pPr marL="25146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6pPr>
            <a:lvl7pPr marL="29718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7pPr>
            <a:lvl8pPr marL="34290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8pPr>
            <a:lvl9pPr marL="38862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9pPr>
          </a:lstStyle>
          <a:p>
            <a:pPr defTabSz="914400" eaLnBrk="1" hangingPunct="1"/>
            <a:r>
              <a:rPr kumimoji="1" lang="en-US" altLang="ja-JP" sz="900">
                <a:solidFill>
                  <a:srgbClr val="000000"/>
                </a:solidFill>
                <a:latin typeface="BIZ UDPゴシック" panose="020B0400000000000000" pitchFamily="50" charset="-128"/>
                <a:ea typeface="BIZ UDPゴシック" panose="020B0400000000000000" pitchFamily="50" charset="-128"/>
              </a:rPr>
              <a:t>HHE </a:t>
            </a:r>
            <a:endParaRPr kumimoji="1" lang="ja-JP" altLang="en-US" sz="900">
              <a:solidFill>
                <a:srgbClr val="000000"/>
              </a:solidFill>
              <a:latin typeface="BIZ UDPゴシック" panose="020B0400000000000000" pitchFamily="50" charset="-128"/>
              <a:ea typeface="BIZ UDPゴシック" panose="020B0400000000000000" pitchFamily="50" charset="-128"/>
            </a:endParaRPr>
          </a:p>
        </p:txBody>
      </p:sp>
      <p:sp>
        <p:nvSpPr>
          <p:cNvPr id="68" name="正方形/長方形 73">
            <a:extLst>
              <a:ext uri="{FF2B5EF4-FFF2-40B4-BE49-F238E27FC236}">
                <a16:creationId xmlns:a16="http://schemas.microsoft.com/office/drawing/2014/main" id="{B7468C3C-F350-36B1-08F7-779E52C5B0AD}"/>
              </a:ext>
            </a:extLst>
          </p:cNvPr>
          <p:cNvSpPr>
            <a:spLocks noChangeArrowheads="1"/>
          </p:cNvSpPr>
          <p:nvPr/>
        </p:nvSpPr>
        <p:spPr bwMode="auto">
          <a:xfrm>
            <a:off x="3535032" y="6914078"/>
            <a:ext cx="489236"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anose="02020603050405020304" pitchFamily="18" charset="0"/>
                <a:ea typeface="ＭＳ Ｐゴシック" panose="020B0600070205080204" pitchFamily="50" charset="-128"/>
              </a:defRPr>
            </a:lvl1pPr>
            <a:lvl2pPr marL="742950" indent="-285750">
              <a:defRPr>
                <a:solidFill>
                  <a:schemeClr val="tx1"/>
                </a:solidFill>
                <a:latin typeface="Times New Roman" panose="02020603050405020304" pitchFamily="18" charset="0"/>
                <a:ea typeface="ＭＳ Ｐゴシック" panose="020B0600070205080204" pitchFamily="50" charset="-128"/>
              </a:defRPr>
            </a:lvl2pPr>
            <a:lvl3pPr marL="1143000" indent="-228600">
              <a:defRPr>
                <a:solidFill>
                  <a:schemeClr val="tx1"/>
                </a:solidFill>
                <a:latin typeface="Times New Roman" panose="02020603050405020304" pitchFamily="18" charset="0"/>
                <a:ea typeface="ＭＳ Ｐゴシック" panose="020B0600070205080204" pitchFamily="50" charset="-128"/>
              </a:defRPr>
            </a:lvl3pPr>
            <a:lvl4pPr marL="1600200" indent="-228600">
              <a:defRPr>
                <a:solidFill>
                  <a:schemeClr val="tx1"/>
                </a:solidFill>
                <a:latin typeface="Times New Roman" panose="02020603050405020304" pitchFamily="18" charset="0"/>
                <a:ea typeface="ＭＳ Ｐゴシック" panose="020B0600070205080204" pitchFamily="50" charset="-128"/>
              </a:defRPr>
            </a:lvl4pPr>
            <a:lvl5pPr marL="2057400" indent="-228600">
              <a:defRPr>
                <a:solidFill>
                  <a:schemeClr val="tx1"/>
                </a:solidFill>
                <a:latin typeface="Times New Roman" panose="02020603050405020304" pitchFamily="18" charset="0"/>
                <a:ea typeface="ＭＳ Ｐゴシック" panose="020B0600070205080204" pitchFamily="50" charset="-128"/>
              </a:defRPr>
            </a:lvl5pPr>
            <a:lvl6pPr marL="25146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6pPr>
            <a:lvl7pPr marL="29718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7pPr>
            <a:lvl8pPr marL="34290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8pPr>
            <a:lvl9pPr marL="38862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9pPr>
          </a:lstStyle>
          <a:p>
            <a:pPr defTabSz="914400" eaLnBrk="1" hangingPunct="1"/>
            <a:r>
              <a:rPr kumimoji="1" lang="en-US" altLang="ja-JP" sz="900">
                <a:solidFill>
                  <a:srgbClr val="000000"/>
                </a:solidFill>
                <a:latin typeface="BIZ UDPゴシック" panose="020B0400000000000000" pitchFamily="50" charset="-128"/>
                <a:ea typeface="BIZ UDPゴシック" panose="020B0400000000000000" pitchFamily="50" charset="-128"/>
              </a:rPr>
              <a:t>HHF </a:t>
            </a:r>
            <a:endParaRPr kumimoji="1" lang="ja-JP" altLang="en-US" sz="900">
              <a:solidFill>
                <a:srgbClr val="000000"/>
              </a:solidFill>
              <a:latin typeface="BIZ UDPゴシック" panose="020B0400000000000000" pitchFamily="50" charset="-128"/>
              <a:ea typeface="BIZ UDPゴシック" panose="020B0400000000000000" pitchFamily="50" charset="-128"/>
            </a:endParaRPr>
          </a:p>
        </p:txBody>
      </p:sp>
      <p:sp>
        <p:nvSpPr>
          <p:cNvPr id="69" name="正方形/長方形 74">
            <a:extLst>
              <a:ext uri="{FF2B5EF4-FFF2-40B4-BE49-F238E27FC236}">
                <a16:creationId xmlns:a16="http://schemas.microsoft.com/office/drawing/2014/main" id="{CAC4F361-220D-D78F-33BD-1F5D5E55AF66}"/>
              </a:ext>
            </a:extLst>
          </p:cNvPr>
          <p:cNvSpPr>
            <a:spLocks noChangeArrowheads="1"/>
          </p:cNvSpPr>
          <p:nvPr/>
        </p:nvSpPr>
        <p:spPr bwMode="auto">
          <a:xfrm>
            <a:off x="4347832" y="6915666"/>
            <a:ext cx="439544"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anose="02020603050405020304" pitchFamily="18" charset="0"/>
                <a:ea typeface="ＭＳ Ｐゴシック" panose="020B0600070205080204" pitchFamily="50" charset="-128"/>
              </a:defRPr>
            </a:lvl1pPr>
            <a:lvl2pPr marL="742950" indent="-285750">
              <a:defRPr>
                <a:solidFill>
                  <a:schemeClr val="tx1"/>
                </a:solidFill>
                <a:latin typeface="Times New Roman" panose="02020603050405020304" pitchFamily="18" charset="0"/>
                <a:ea typeface="ＭＳ Ｐゴシック" panose="020B0600070205080204" pitchFamily="50" charset="-128"/>
              </a:defRPr>
            </a:lvl2pPr>
            <a:lvl3pPr marL="1143000" indent="-228600">
              <a:defRPr>
                <a:solidFill>
                  <a:schemeClr val="tx1"/>
                </a:solidFill>
                <a:latin typeface="Times New Roman" panose="02020603050405020304" pitchFamily="18" charset="0"/>
                <a:ea typeface="ＭＳ Ｐゴシック" panose="020B0600070205080204" pitchFamily="50" charset="-128"/>
              </a:defRPr>
            </a:lvl3pPr>
            <a:lvl4pPr marL="1600200" indent="-228600">
              <a:defRPr>
                <a:solidFill>
                  <a:schemeClr val="tx1"/>
                </a:solidFill>
                <a:latin typeface="Times New Roman" panose="02020603050405020304" pitchFamily="18" charset="0"/>
                <a:ea typeface="ＭＳ Ｐゴシック" panose="020B0600070205080204" pitchFamily="50" charset="-128"/>
              </a:defRPr>
            </a:lvl4pPr>
            <a:lvl5pPr marL="2057400" indent="-228600">
              <a:defRPr>
                <a:solidFill>
                  <a:schemeClr val="tx1"/>
                </a:solidFill>
                <a:latin typeface="Times New Roman" panose="02020603050405020304" pitchFamily="18" charset="0"/>
                <a:ea typeface="ＭＳ Ｐゴシック" panose="020B0600070205080204" pitchFamily="50" charset="-128"/>
              </a:defRPr>
            </a:lvl5pPr>
            <a:lvl6pPr marL="25146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6pPr>
            <a:lvl7pPr marL="29718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7pPr>
            <a:lvl8pPr marL="34290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8pPr>
            <a:lvl9pPr marL="38862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9pPr>
          </a:lstStyle>
          <a:p>
            <a:pPr defTabSz="914400" eaLnBrk="1" hangingPunct="1"/>
            <a:r>
              <a:rPr kumimoji="1" lang="en-US" altLang="ja-JP" sz="900">
                <a:solidFill>
                  <a:srgbClr val="000000"/>
                </a:solidFill>
                <a:latin typeface="BIZ UDPゴシック" panose="020B0400000000000000" pitchFamily="50" charset="-128"/>
                <a:ea typeface="BIZ UDPゴシック" panose="020B0400000000000000" pitchFamily="50" charset="-128"/>
              </a:rPr>
              <a:t>HYF</a:t>
            </a:r>
            <a:endParaRPr kumimoji="1" lang="ja-JP" altLang="en-US" sz="900">
              <a:solidFill>
                <a:srgbClr val="000000"/>
              </a:solidFill>
              <a:latin typeface="BIZ UDPゴシック" panose="020B0400000000000000" pitchFamily="50" charset="-128"/>
              <a:ea typeface="BIZ UDPゴシック" panose="020B0400000000000000" pitchFamily="50" charset="-128"/>
            </a:endParaRPr>
          </a:p>
        </p:txBody>
      </p:sp>
      <p:sp>
        <p:nvSpPr>
          <p:cNvPr id="70" name="正方形/長方形 75">
            <a:extLst>
              <a:ext uri="{FF2B5EF4-FFF2-40B4-BE49-F238E27FC236}">
                <a16:creationId xmlns:a16="http://schemas.microsoft.com/office/drawing/2014/main" id="{C34A9BC2-6D94-A0D7-3CB6-F2ED27C617A2}"/>
              </a:ext>
            </a:extLst>
          </p:cNvPr>
          <p:cNvSpPr>
            <a:spLocks noChangeArrowheads="1"/>
          </p:cNvSpPr>
          <p:nvPr/>
        </p:nvSpPr>
        <p:spPr bwMode="auto">
          <a:xfrm>
            <a:off x="5108244" y="6904553"/>
            <a:ext cx="497252"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anose="02020603050405020304" pitchFamily="18" charset="0"/>
                <a:ea typeface="ＭＳ Ｐゴシック" panose="020B0600070205080204" pitchFamily="50" charset="-128"/>
              </a:defRPr>
            </a:lvl1pPr>
            <a:lvl2pPr marL="742950" indent="-285750">
              <a:defRPr>
                <a:solidFill>
                  <a:schemeClr val="tx1"/>
                </a:solidFill>
                <a:latin typeface="Times New Roman" panose="02020603050405020304" pitchFamily="18" charset="0"/>
                <a:ea typeface="ＭＳ Ｐゴシック" panose="020B0600070205080204" pitchFamily="50" charset="-128"/>
              </a:defRPr>
            </a:lvl2pPr>
            <a:lvl3pPr marL="1143000" indent="-228600">
              <a:defRPr>
                <a:solidFill>
                  <a:schemeClr val="tx1"/>
                </a:solidFill>
                <a:latin typeface="Times New Roman" panose="02020603050405020304" pitchFamily="18" charset="0"/>
                <a:ea typeface="ＭＳ Ｐゴシック" panose="020B0600070205080204" pitchFamily="50" charset="-128"/>
              </a:defRPr>
            </a:lvl3pPr>
            <a:lvl4pPr marL="1600200" indent="-228600">
              <a:defRPr>
                <a:solidFill>
                  <a:schemeClr val="tx1"/>
                </a:solidFill>
                <a:latin typeface="Times New Roman" panose="02020603050405020304" pitchFamily="18" charset="0"/>
                <a:ea typeface="ＭＳ Ｐゴシック" panose="020B0600070205080204" pitchFamily="50" charset="-128"/>
              </a:defRPr>
            </a:lvl4pPr>
            <a:lvl5pPr marL="2057400" indent="-228600">
              <a:defRPr>
                <a:solidFill>
                  <a:schemeClr val="tx1"/>
                </a:solidFill>
                <a:latin typeface="Times New Roman" panose="02020603050405020304" pitchFamily="18" charset="0"/>
                <a:ea typeface="ＭＳ Ｐゴシック" panose="020B0600070205080204" pitchFamily="50" charset="-128"/>
              </a:defRPr>
            </a:lvl5pPr>
            <a:lvl6pPr marL="25146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6pPr>
            <a:lvl7pPr marL="29718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7pPr>
            <a:lvl8pPr marL="34290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8pPr>
            <a:lvl9pPr marL="38862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9pPr>
          </a:lstStyle>
          <a:p>
            <a:pPr defTabSz="914400" eaLnBrk="1" hangingPunct="1"/>
            <a:r>
              <a:rPr kumimoji="1" lang="en-US" altLang="ja-JP" sz="900">
                <a:solidFill>
                  <a:srgbClr val="000000"/>
                </a:solidFill>
                <a:latin typeface="BIZ UDPゴシック" panose="020B0400000000000000" pitchFamily="50" charset="-128"/>
                <a:ea typeface="BIZ UDPゴシック" panose="020B0400000000000000" pitchFamily="50" charset="-128"/>
              </a:rPr>
              <a:t>HYG </a:t>
            </a:r>
            <a:endParaRPr kumimoji="1" lang="ja-JP" altLang="en-US" sz="900">
              <a:solidFill>
                <a:srgbClr val="000000"/>
              </a:solidFill>
              <a:latin typeface="BIZ UDPゴシック" panose="020B0400000000000000" pitchFamily="50" charset="-128"/>
              <a:ea typeface="BIZ UDPゴシック" panose="020B0400000000000000" pitchFamily="50" charset="-128"/>
            </a:endParaRPr>
          </a:p>
        </p:txBody>
      </p:sp>
      <p:sp>
        <p:nvSpPr>
          <p:cNvPr id="71" name="正方形/長方形 76">
            <a:extLst>
              <a:ext uri="{FF2B5EF4-FFF2-40B4-BE49-F238E27FC236}">
                <a16:creationId xmlns:a16="http://schemas.microsoft.com/office/drawing/2014/main" id="{B4CA9D19-8F09-C150-9791-ED92D19514C6}"/>
              </a:ext>
            </a:extLst>
          </p:cNvPr>
          <p:cNvSpPr>
            <a:spLocks noChangeArrowheads="1"/>
          </p:cNvSpPr>
          <p:nvPr/>
        </p:nvSpPr>
        <p:spPr bwMode="auto">
          <a:xfrm>
            <a:off x="2706688" y="5548771"/>
            <a:ext cx="1231427"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anose="02020603050405020304" pitchFamily="18" charset="0"/>
                <a:ea typeface="ＭＳ Ｐゴシック" panose="020B0600070205080204" pitchFamily="50" charset="-128"/>
              </a:defRPr>
            </a:lvl1pPr>
            <a:lvl2pPr marL="742950" indent="-285750">
              <a:defRPr>
                <a:solidFill>
                  <a:schemeClr val="tx1"/>
                </a:solidFill>
                <a:latin typeface="Times New Roman" panose="02020603050405020304" pitchFamily="18" charset="0"/>
                <a:ea typeface="ＭＳ Ｐゴシック" panose="020B0600070205080204" pitchFamily="50" charset="-128"/>
              </a:defRPr>
            </a:lvl2pPr>
            <a:lvl3pPr marL="1143000" indent="-228600">
              <a:defRPr>
                <a:solidFill>
                  <a:schemeClr val="tx1"/>
                </a:solidFill>
                <a:latin typeface="Times New Roman" panose="02020603050405020304" pitchFamily="18" charset="0"/>
                <a:ea typeface="ＭＳ Ｐゴシック" panose="020B0600070205080204" pitchFamily="50" charset="-128"/>
              </a:defRPr>
            </a:lvl3pPr>
            <a:lvl4pPr marL="1600200" indent="-228600">
              <a:defRPr>
                <a:solidFill>
                  <a:schemeClr val="tx1"/>
                </a:solidFill>
                <a:latin typeface="Times New Roman" panose="02020603050405020304" pitchFamily="18" charset="0"/>
                <a:ea typeface="ＭＳ Ｐゴシック" panose="020B0600070205080204" pitchFamily="50" charset="-128"/>
              </a:defRPr>
            </a:lvl4pPr>
            <a:lvl5pPr marL="2057400" indent="-228600">
              <a:defRPr>
                <a:solidFill>
                  <a:schemeClr val="tx1"/>
                </a:solidFill>
                <a:latin typeface="Times New Roman" panose="02020603050405020304" pitchFamily="18" charset="0"/>
                <a:ea typeface="ＭＳ Ｐゴシック" panose="020B0600070205080204" pitchFamily="50" charset="-128"/>
              </a:defRPr>
            </a:lvl5pPr>
            <a:lvl6pPr marL="25146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6pPr>
            <a:lvl7pPr marL="29718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7pPr>
            <a:lvl8pPr marL="34290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8pPr>
            <a:lvl9pPr marL="38862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9pPr>
          </a:lstStyle>
          <a:p>
            <a:pPr defTabSz="914400" eaLnBrk="1" hangingPunct="1"/>
            <a:r>
              <a:rPr kumimoji="1" lang="ja-JP" altLang="en-US" sz="900" dirty="0">
                <a:solidFill>
                  <a:srgbClr val="000000"/>
                </a:solidFill>
                <a:latin typeface="Meiryo UI" panose="020B0604030504040204" pitchFamily="50" charset="-128"/>
                <a:ea typeface="Meiryo UI" panose="020B0604030504040204" pitchFamily="50" charset="-128"/>
              </a:rPr>
              <a:t>プッシュプッシュハンドル </a:t>
            </a:r>
          </a:p>
        </p:txBody>
      </p:sp>
      <p:sp>
        <p:nvSpPr>
          <p:cNvPr id="72" name="正方形/長方形 14">
            <a:extLst>
              <a:ext uri="{FF2B5EF4-FFF2-40B4-BE49-F238E27FC236}">
                <a16:creationId xmlns:a16="http://schemas.microsoft.com/office/drawing/2014/main" id="{EFB4C84F-38AC-7EA8-40C4-A3719CA108D9}"/>
              </a:ext>
            </a:extLst>
          </p:cNvPr>
          <p:cNvSpPr>
            <a:spLocks noChangeArrowheads="1"/>
          </p:cNvSpPr>
          <p:nvPr/>
        </p:nvSpPr>
        <p:spPr bwMode="auto">
          <a:xfrm>
            <a:off x="4643438" y="1225549"/>
            <a:ext cx="1731963"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anose="02020603050405020304" pitchFamily="18" charset="0"/>
                <a:ea typeface="ＭＳ Ｐゴシック" panose="020B0600070205080204" pitchFamily="50" charset="-128"/>
              </a:defRPr>
            </a:lvl1pPr>
            <a:lvl2pPr marL="742950" indent="-285750">
              <a:defRPr>
                <a:solidFill>
                  <a:schemeClr val="tx1"/>
                </a:solidFill>
                <a:latin typeface="Times New Roman" panose="02020603050405020304" pitchFamily="18" charset="0"/>
                <a:ea typeface="ＭＳ Ｐゴシック" panose="020B0600070205080204" pitchFamily="50" charset="-128"/>
              </a:defRPr>
            </a:lvl2pPr>
            <a:lvl3pPr marL="1143000" indent="-228600">
              <a:defRPr>
                <a:solidFill>
                  <a:schemeClr val="tx1"/>
                </a:solidFill>
                <a:latin typeface="Times New Roman" panose="02020603050405020304" pitchFamily="18" charset="0"/>
                <a:ea typeface="ＭＳ Ｐゴシック" panose="020B0600070205080204" pitchFamily="50" charset="-128"/>
              </a:defRPr>
            </a:lvl3pPr>
            <a:lvl4pPr marL="1600200" indent="-228600">
              <a:defRPr>
                <a:solidFill>
                  <a:schemeClr val="tx1"/>
                </a:solidFill>
                <a:latin typeface="Times New Roman" panose="02020603050405020304" pitchFamily="18" charset="0"/>
                <a:ea typeface="ＭＳ Ｐゴシック" panose="020B0600070205080204" pitchFamily="50" charset="-128"/>
              </a:defRPr>
            </a:lvl4pPr>
            <a:lvl5pPr marL="2057400" indent="-228600">
              <a:defRPr>
                <a:solidFill>
                  <a:schemeClr val="tx1"/>
                </a:solidFill>
                <a:latin typeface="Times New Roman" panose="02020603050405020304" pitchFamily="18" charset="0"/>
                <a:ea typeface="ＭＳ Ｐゴシック" panose="020B0600070205080204" pitchFamily="50" charset="-128"/>
              </a:defRPr>
            </a:lvl5pPr>
            <a:lvl6pPr marL="25146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6pPr>
            <a:lvl7pPr marL="29718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7pPr>
            <a:lvl8pPr marL="34290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8pPr>
            <a:lvl9pPr marL="38862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9pPr>
          </a:lstStyle>
          <a:p>
            <a:pPr defTabSz="914400" eaLnBrk="1" hangingPunct="1"/>
            <a:r>
              <a:rPr kumimoji="1" lang="ja-JP" altLang="en-US" sz="1100" dirty="0">
                <a:solidFill>
                  <a:srgbClr val="000000"/>
                </a:solidFill>
                <a:latin typeface="Meiryo UI" panose="020B0604030504040204" pitchFamily="50" charset="-128"/>
                <a:ea typeface="Meiryo UI" panose="020B0604030504040204" pitchFamily="50" charset="-128"/>
              </a:rPr>
              <a:t>⾞いすの⽅や</a:t>
            </a:r>
            <a:endParaRPr kumimoji="1" lang="en-US" altLang="ja-JP" sz="1100" dirty="0">
              <a:solidFill>
                <a:srgbClr val="000000"/>
              </a:solidFill>
              <a:latin typeface="Meiryo UI" panose="020B0604030504040204" pitchFamily="50" charset="-128"/>
              <a:ea typeface="Meiryo UI" panose="020B0604030504040204" pitchFamily="50" charset="-128"/>
            </a:endParaRPr>
          </a:p>
          <a:p>
            <a:pPr defTabSz="914400" eaLnBrk="1" hangingPunct="1"/>
            <a:r>
              <a:rPr kumimoji="1" lang="ja-JP" altLang="en-US" sz="1100" dirty="0">
                <a:solidFill>
                  <a:srgbClr val="000000"/>
                </a:solidFill>
                <a:latin typeface="Meiryo UI" panose="020B0604030504040204" pitchFamily="50" charset="-128"/>
                <a:ea typeface="Meiryo UI" panose="020B0604030504040204" pitchFamily="50" charset="-128"/>
              </a:rPr>
              <a:t>⼿がふさがっている⽅も</a:t>
            </a:r>
            <a:endParaRPr kumimoji="1" lang="en-US" altLang="ja-JP" sz="1100" dirty="0">
              <a:solidFill>
                <a:srgbClr val="000000"/>
              </a:solidFill>
              <a:latin typeface="Meiryo UI" panose="020B0604030504040204" pitchFamily="50" charset="-128"/>
              <a:ea typeface="Meiryo UI" panose="020B0604030504040204" pitchFamily="50" charset="-128"/>
            </a:endParaRPr>
          </a:p>
          <a:p>
            <a:pPr defTabSz="914400" eaLnBrk="1" hangingPunct="1"/>
            <a:r>
              <a:rPr kumimoji="1" lang="ja-JP" altLang="en-US" sz="1100" dirty="0">
                <a:solidFill>
                  <a:srgbClr val="000000"/>
                </a:solidFill>
                <a:latin typeface="Meiryo UI" panose="020B0604030504040204" pitchFamily="50" charset="-128"/>
                <a:ea typeface="Meiryo UI" panose="020B0604030504040204" pitchFamily="50" charset="-128"/>
              </a:rPr>
              <a:t>ラクに開閉できます</a:t>
            </a:r>
          </a:p>
        </p:txBody>
      </p:sp>
      <p:pic>
        <p:nvPicPr>
          <p:cNvPr id="73" name="図 15">
            <a:extLst>
              <a:ext uri="{FF2B5EF4-FFF2-40B4-BE49-F238E27FC236}">
                <a16:creationId xmlns:a16="http://schemas.microsoft.com/office/drawing/2014/main" id="{1CDAC8D8-1466-9EFC-EF9A-D9E2D5C8CDD1}"/>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t="1447" b="-2"/>
          <a:stretch>
            <a:fillRect/>
          </a:stretch>
        </p:blipFill>
        <p:spPr bwMode="auto">
          <a:xfrm>
            <a:off x="5874270" y="5883878"/>
            <a:ext cx="1787049" cy="1159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 name="テキスト ボックス 16">
            <a:extLst>
              <a:ext uri="{FF2B5EF4-FFF2-40B4-BE49-F238E27FC236}">
                <a16:creationId xmlns:a16="http://schemas.microsoft.com/office/drawing/2014/main" id="{F543A64D-C2C3-2ED9-FECF-89D55A455C2C}"/>
              </a:ext>
            </a:extLst>
          </p:cNvPr>
          <p:cNvSpPr txBox="1">
            <a:spLocks noChangeArrowheads="1"/>
          </p:cNvSpPr>
          <p:nvPr/>
        </p:nvSpPr>
        <p:spPr bwMode="auto">
          <a:xfrm>
            <a:off x="7782199" y="5902846"/>
            <a:ext cx="1117978" cy="55399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a:solidFill>
                  <a:schemeClr val="tx1"/>
                </a:solidFill>
                <a:latin typeface="Times New Roman" panose="02020603050405020304" pitchFamily="18" charset="0"/>
                <a:ea typeface="ＭＳ Ｐゴシック" panose="020B0600070205080204" pitchFamily="50" charset="-128"/>
              </a:defRPr>
            </a:lvl1pPr>
            <a:lvl2pPr marL="742950" indent="-285750">
              <a:defRPr>
                <a:solidFill>
                  <a:schemeClr val="tx1"/>
                </a:solidFill>
                <a:latin typeface="Times New Roman" panose="02020603050405020304" pitchFamily="18" charset="0"/>
                <a:ea typeface="ＭＳ Ｐゴシック" panose="020B0600070205080204" pitchFamily="50" charset="-128"/>
              </a:defRPr>
            </a:lvl2pPr>
            <a:lvl3pPr marL="1143000" indent="-228600">
              <a:defRPr>
                <a:solidFill>
                  <a:schemeClr val="tx1"/>
                </a:solidFill>
                <a:latin typeface="Times New Roman" panose="02020603050405020304" pitchFamily="18" charset="0"/>
                <a:ea typeface="ＭＳ Ｐゴシック" panose="020B0600070205080204" pitchFamily="50" charset="-128"/>
              </a:defRPr>
            </a:lvl3pPr>
            <a:lvl4pPr marL="1600200" indent="-228600">
              <a:defRPr>
                <a:solidFill>
                  <a:schemeClr val="tx1"/>
                </a:solidFill>
                <a:latin typeface="Times New Roman" panose="02020603050405020304" pitchFamily="18" charset="0"/>
                <a:ea typeface="ＭＳ Ｐゴシック" panose="020B0600070205080204" pitchFamily="50" charset="-128"/>
              </a:defRPr>
            </a:lvl4pPr>
            <a:lvl5pPr marL="2057400" indent="-228600">
              <a:defRPr>
                <a:solidFill>
                  <a:schemeClr val="tx1"/>
                </a:solidFill>
                <a:latin typeface="Times New Roman" panose="02020603050405020304" pitchFamily="18" charset="0"/>
                <a:ea typeface="ＭＳ Ｐゴシック" panose="020B0600070205080204" pitchFamily="50" charset="-128"/>
              </a:defRPr>
            </a:lvl5pPr>
            <a:lvl6pPr marL="25146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6pPr>
            <a:lvl7pPr marL="29718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7pPr>
            <a:lvl8pPr marL="34290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8pPr>
            <a:lvl9pPr marL="38862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9pPr>
          </a:lstStyle>
          <a:p>
            <a:pPr algn="ctr" defTabSz="914400" eaLnBrk="1" hangingPunct="1"/>
            <a:r>
              <a:rPr kumimoji="1" lang="ja-JP" altLang="en-US" sz="1000" dirty="0">
                <a:solidFill>
                  <a:srgbClr val="000000"/>
                </a:solidFill>
                <a:latin typeface="Meiryo UI" panose="020B0604030504040204" pitchFamily="50" charset="-128"/>
                <a:ea typeface="Meiryo UI" panose="020B0604030504040204" pitchFamily="50" charset="-128"/>
              </a:rPr>
              <a:t>特注寸法範囲</a:t>
            </a:r>
            <a:endParaRPr kumimoji="1" lang="en-US" altLang="ja-JP" sz="1000" dirty="0">
              <a:solidFill>
                <a:srgbClr val="000000"/>
              </a:solidFill>
              <a:latin typeface="Meiryo UI" panose="020B0604030504040204" pitchFamily="50" charset="-128"/>
              <a:ea typeface="Meiryo UI" panose="020B0604030504040204" pitchFamily="50" charset="-128"/>
            </a:endParaRPr>
          </a:p>
          <a:p>
            <a:pPr algn="ctr" defTabSz="914400" eaLnBrk="1" hangingPunct="1"/>
            <a:r>
              <a:rPr kumimoji="1" lang="en-US" altLang="ja-JP" sz="1000" dirty="0">
                <a:solidFill>
                  <a:srgbClr val="000000"/>
                </a:solidFill>
                <a:latin typeface="Meiryo UI" panose="020B0604030504040204" pitchFamily="50" charset="-128"/>
                <a:ea typeface="Meiryo UI" panose="020B0604030504040204" pitchFamily="50" charset="-128"/>
              </a:rPr>
              <a:t>774</a:t>
            </a:r>
            <a:r>
              <a:rPr kumimoji="1" lang="ja-JP" altLang="en-US" sz="1000" dirty="0">
                <a:solidFill>
                  <a:srgbClr val="000000"/>
                </a:solidFill>
                <a:latin typeface="Meiryo UI" panose="020B0604030504040204" pitchFamily="50" charset="-128"/>
                <a:ea typeface="Meiryo UI" panose="020B0604030504040204" pitchFamily="50" charset="-128"/>
              </a:rPr>
              <a:t>≦</a:t>
            </a:r>
            <a:r>
              <a:rPr kumimoji="1" lang="en-US" altLang="ja-JP" sz="1000" dirty="0">
                <a:solidFill>
                  <a:srgbClr val="000000"/>
                </a:solidFill>
                <a:latin typeface="Meiryo UI" panose="020B0604030504040204" pitchFamily="50" charset="-128"/>
                <a:ea typeface="Meiryo UI" panose="020B0604030504040204" pitchFamily="50" charset="-128"/>
              </a:rPr>
              <a:t>W</a:t>
            </a:r>
            <a:r>
              <a:rPr kumimoji="1" lang="ja-JP" altLang="en-US" sz="1000" dirty="0">
                <a:solidFill>
                  <a:srgbClr val="000000"/>
                </a:solidFill>
                <a:latin typeface="Meiryo UI" panose="020B0604030504040204" pitchFamily="50" charset="-128"/>
                <a:ea typeface="Meiryo UI" panose="020B0604030504040204" pitchFamily="50" charset="-128"/>
              </a:rPr>
              <a:t>≦</a:t>
            </a:r>
            <a:r>
              <a:rPr kumimoji="1" lang="en-US" altLang="ja-JP" sz="1000" dirty="0">
                <a:solidFill>
                  <a:srgbClr val="000000"/>
                </a:solidFill>
                <a:latin typeface="Meiryo UI" panose="020B0604030504040204" pitchFamily="50" charset="-128"/>
                <a:ea typeface="Meiryo UI" panose="020B0604030504040204" pitchFamily="50" charset="-128"/>
              </a:rPr>
              <a:t>1274</a:t>
            </a:r>
          </a:p>
          <a:p>
            <a:pPr algn="ctr" defTabSz="914400" eaLnBrk="1" hangingPunct="1"/>
            <a:r>
              <a:rPr kumimoji="1" lang="en-US" altLang="ja-JP" sz="1000" dirty="0">
                <a:solidFill>
                  <a:srgbClr val="000000"/>
                </a:solidFill>
                <a:latin typeface="Meiryo UI" panose="020B0604030504040204" pitchFamily="50" charset="-128"/>
                <a:ea typeface="Meiryo UI" panose="020B0604030504040204" pitchFamily="50" charset="-128"/>
              </a:rPr>
              <a:t>1823</a:t>
            </a:r>
            <a:r>
              <a:rPr kumimoji="1" lang="ja-JP" altLang="en-US" sz="1000" dirty="0">
                <a:solidFill>
                  <a:srgbClr val="000000"/>
                </a:solidFill>
                <a:latin typeface="Meiryo UI" panose="020B0604030504040204" pitchFamily="50" charset="-128"/>
                <a:ea typeface="Meiryo UI" panose="020B0604030504040204" pitchFamily="50" charset="-128"/>
              </a:rPr>
              <a:t>≦</a:t>
            </a:r>
            <a:r>
              <a:rPr kumimoji="1" lang="en-US" altLang="ja-JP" sz="1000" dirty="0">
                <a:solidFill>
                  <a:srgbClr val="000000"/>
                </a:solidFill>
                <a:latin typeface="Meiryo UI" panose="020B0604030504040204" pitchFamily="50" charset="-128"/>
                <a:ea typeface="Meiryo UI" panose="020B0604030504040204" pitchFamily="50" charset="-128"/>
              </a:rPr>
              <a:t>H</a:t>
            </a:r>
            <a:r>
              <a:rPr kumimoji="1" lang="ja-JP" altLang="en-US" sz="1000" dirty="0">
                <a:solidFill>
                  <a:srgbClr val="000000"/>
                </a:solidFill>
                <a:latin typeface="Meiryo UI" panose="020B0604030504040204" pitchFamily="50" charset="-128"/>
                <a:ea typeface="Meiryo UI" panose="020B0604030504040204" pitchFamily="50" charset="-128"/>
              </a:rPr>
              <a:t>≦</a:t>
            </a:r>
            <a:r>
              <a:rPr kumimoji="1" lang="en-US" altLang="ja-JP" sz="1000" dirty="0">
                <a:solidFill>
                  <a:srgbClr val="000000"/>
                </a:solidFill>
                <a:latin typeface="Meiryo UI" panose="020B0604030504040204" pitchFamily="50" charset="-128"/>
                <a:ea typeface="Meiryo UI" panose="020B0604030504040204" pitchFamily="50" charset="-128"/>
              </a:rPr>
              <a:t>2181</a:t>
            </a:r>
            <a:endParaRPr kumimoji="1" lang="ja-JP" altLang="en-US" sz="1000" dirty="0">
              <a:solidFill>
                <a:srgbClr val="000000"/>
              </a:solidFill>
              <a:latin typeface="Meiryo UI" panose="020B0604030504040204" pitchFamily="50" charset="-128"/>
              <a:ea typeface="Meiryo UI" panose="020B0604030504040204" pitchFamily="50" charset="-128"/>
            </a:endParaRPr>
          </a:p>
        </p:txBody>
      </p:sp>
      <p:cxnSp>
        <p:nvCxnSpPr>
          <p:cNvPr id="76" name="直線コネクタ 75">
            <a:extLst>
              <a:ext uri="{FF2B5EF4-FFF2-40B4-BE49-F238E27FC236}">
                <a16:creationId xmlns:a16="http://schemas.microsoft.com/office/drawing/2014/main" id="{EE7892AF-6FCD-B137-5C9A-0CD19AF17826}"/>
              </a:ext>
            </a:extLst>
          </p:cNvPr>
          <p:cNvCxnSpPr>
            <a:cxnSpLocks/>
            <a:stCxn id="28" idx="3"/>
          </p:cNvCxnSpPr>
          <p:nvPr/>
        </p:nvCxnSpPr>
        <p:spPr>
          <a:xfrm>
            <a:off x="885825" y="3846044"/>
            <a:ext cx="3385742" cy="0"/>
          </a:xfrm>
          <a:prstGeom prst="line">
            <a:avLst/>
          </a:prstGeom>
          <a:ln w="9525">
            <a:solidFill>
              <a:srgbClr val="002060"/>
            </a:solidFill>
            <a:prstDash val="dash"/>
          </a:ln>
        </p:spPr>
        <p:style>
          <a:lnRef idx="2">
            <a:schemeClr val="accent1"/>
          </a:lnRef>
          <a:fillRef idx="0">
            <a:schemeClr val="accent1"/>
          </a:fillRef>
          <a:effectRef idx="1">
            <a:schemeClr val="accent1"/>
          </a:effectRef>
          <a:fontRef idx="minor">
            <a:schemeClr val="tx1"/>
          </a:fontRef>
        </p:style>
      </p:cxnSp>
      <p:cxnSp>
        <p:nvCxnSpPr>
          <p:cNvPr id="77" name="直線コネクタ 76">
            <a:extLst>
              <a:ext uri="{FF2B5EF4-FFF2-40B4-BE49-F238E27FC236}">
                <a16:creationId xmlns:a16="http://schemas.microsoft.com/office/drawing/2014/main" id="{E212AB6E-0E2A-16FB-2DA6-FBE69933FF11}"/>
              </a:ext>
            </a:extLst>
          </p:cNvPr>
          <p:cNvCxnSpPr>
            <a:cxnSpLocks/>
            <a:stCxn id="29" idx="3"/>
          </p:cNvCxnSpPr>
          <p:nvPr/>
        </p:nvCxnSpPr>
        <p:spPr>
          <a:xfrm flipV="1">
            <a:off x="1487488" y="4938658"/>
            <a:ext cx="1108053" cy="1"/>
          </a:xfrm>
          <a:prstGeom prst="line">
            <a:avLst/>
          </a:prstGeom>
          <a:ln w="9525">
            <a:solidFill>
              <a:srgbClr val="002060"/>
            </a:solidFill>
            <a:prstDash val="dash"/>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D4762E7F-2F94-A7BD-5F3E-0CB283809DB0}"/>
              </a:ext>
            </a:extLst>
          </p:cNvPr>
          <p:cNvCxnSpPr>
            <a:cxnSpLocks/>
          </p:cNvCxnSpPr>
          <p:nvPr/>
        </p:nvCxnSpPr>
        <p:spPr>
          <a:xfrm>
            <a:off x="962025" y="5762626"/>
            <a:ext cx="5376863" cy="0"/>
          </a:xfrm>
          <a:prstGeom prst="line">
            <a:avLst/>
          </a:prstGeom>
          <a:ln w="9525">
            <a:solidFill>
              <a:srgbClr val="002060"/>
            </a:solidFill>
            <a:prstDash val="dash"/>
          </a:ln>
        </p:spPr>
        <p:style>
          <a:lnRef idx="2">
            <a:schemeClr val="accent1"/>
          </a:lnRef>
          <a:fillRef idx="0">
            <a:schemeClr val="accent1"/>
          </a:fillRef>
          <a:effectRef idx="1">
            <a:schemeClr val="accent1"/>
          </a:effectRef>
          <a:fontRef idx="minor">
            <a:schemeClr val="tx1"/>
          </a:fontRef>
        </p:style>
      </p:cxnSp>
      <p:pic>
        <p:nvPicPr>
          <p:cNvPr id="79" name="図 23">
            <a:extLst>
              <a:ext uri="{FF2B5EF4-FFF2-40B4-BE49-F238E27FC236}">
                <a16:creationId xmlns:a16="http://schemas.microsoft.com/office/drawing/2014/main" id="{382634FB-8596-D48B-6322-661D6866E1F8}"/>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6866320" y="4309219"/>
            <a:ext cx="1672474" cy="13488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0" name="図 79">
            <a:extLst>
              <a:ext uri="{FF2B5EF4-FFF2-40B4-BE49-F238E27FC236}">
                <a16:creationId xmlns:a16="http://schemas.microsoft.com/office/drawing/2014/main" id="{D8D2EAE1-ED09-5FCB-DA8A-DB26F0A7A41A}"/>
              </a:ext>
            </a:extLst>
          </p:cNvPr>
          <p:cNvPicPr>
            <a:picLocks noChangeAspect="1"/>
          </p:cNvPicPr>
          <p:nvPr/>
        </p:nvPicPr>
        <p:blipFill rotWithShape="1">
          <a:blip r:embed="rId20"/>
          <a:srcRect t="50828"/>
          <a:stretch/>
        </p:blipFill>
        <p:spPr>
          <a:xfrm>
            <a:off x="220663" y="3984156"/>
            <a:ext cx="532918" cy="468792"/>
          </a:xfrm>
          <a:prstGeom prst="rect">
            <a:avLst/>
          </a:prstGeom>
          <a:ln w="3175">
            <a:solidFill>
              <a:schemeClr val="bg1">
                <a:lumMod val="75000"/>
              </a:schemeClr>
            </a:solidFill>
          </a:ln>
        </p:spPr>
      </p:pic>
      <p:pic>
        <p:nvPicPr>
          <p:cNvPr id="81" name="図 93">
            <a:extLst>
              <a:ext uri="{FF2B5EF4-FFF2-40B4-BE49-F238E27FC236}">
                <a16:creationId xmlns:a16="http://schemas.microsoft.com/office/drawing/2014/main" id="{7B9D56DC-2C6F-36CE-3EC8-24F4B781B9ED}"/>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t="51137"/>
          <a:stretch>
            <a:fillRect/>
          </a:stretch>
        </p:blipFill>
        <p:spPr bwMode="auto">
          <a:xfrm>
            <a:off x="1464991" y="3985744"/>
            <a:ext cx="532919" cy="471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 name="図 94">
            <a:extLst>
              <a:ext uri="{FF2B5EF4-FFF2-40B4-BE49-F238E27FC236}">
                <a16:creationId xmlns:a16="http://schemas.microsoft.com/office/drawing/2014/main" id="{DB89DCF8-5DF8-C6CB-0D69-ACE376D5985A}"/>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t="50829"/>
          <a:stretch>
            <a:fillRect/>
          </a:stretch>
        </p:blipFill>
        <p:spPr bwMode="auto">
          <a:xfrm>
            <a:off x="2078311" y="3980980"/>
            <a:ext cx="530707" cy="468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3" name="図 95">
            <a:extLst>
              <a:ext uri="{FF2B5EF4-FFF2-40B4-BE49-F238E27FC236}">
                <a16:creationId xmlns:a16="http://schemas.microsoft.com/office/drawing/2014/main" id="{BA1953C2-70D1-8B85-0BC2-04AB6C31C5B5}"/>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l="-7002" t="50829" r="-2"/>
          <a:stretch>
            <a:fillRect/>
          </a:stretch>
        </p:blipFill>
        <p:spPr bwMode="auto">
          <a:xfrm>
            <a:off x="2689419" y="3982568"/>
            <a:ext cx="568299" cy="468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4" name="図 96">
            <a:extLst>
              <a:ext uri="{FF2B5EF4-FFF2-40B4-BE49-F238E27FC236}">
                <a16:creationId xmlns:a16="http://schemas.microsoft.com/office/drawing/2014/main" id="{42CC55A0-0E4D-081A-C426-547F5AE20DF2}"/>
              </a:ext>
            </a:extLst>
          </p:cNvPr>
          <p:cNvPicPr>
            <a:picLocks noChangeAspect="1" noChangeArrowheads="1"/>
          </p:cNvPicPr>
          <p:nvPr/>
        </p:nvPicPr>
        <p:blipFill>
          <a:blip r:embed="rId24">
            <a:extLst>
              <a:ext uri="{28A0092B-C50C-407E-A947-70E740481C1C}">
                <a14:useLocalDpi xmlns:a14="http://schemas.microsoft.com/office/drawing/2010/main" val="0"/>
              </a:ext>
            </a:extLst>
          </a:blip>
          <a:srcRect l="-7002" t="50829" r="-2"/>
          <a:stretch>
            <a:fillRect/>
          </a:stretch>
        </p:blipFill>
        <p:spPr bwMode="auto">
          <a:xfrm>
            <a:off x="3338120" y="3980980"/>
            <a:ext cx="568298" cy="4710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8" name="図 87">
            <a:extLst>
              <a:ext uri="{FF2B5EF4-FFF2-40B4-BE49-F238E27FC236}">
                <a16:creationId xmlns:a16="http://schemas.microsoft.com/office/drawing/2014/main" id="{FF0C083C-25B0-9942-4730-E5BC3454529E}"/>
              </a:ext>
            </a:extLst>
          </p:cNvPr>
          <p:cNvPicPr>
            <a:picLocks noChangeAspect="1"/>
          </p:cNvPicPr>
          <p:nvPr/>
        </p:nvPicPr>
        <p:blipFill rotWithShape="1">
          <a:blip r:embed="rId25"/>
          <a:srcRect t="50996"/>
          <a:stretch/>
        </p:blipFill>
        <p:spPr>
          <a:xfrm>
            <a:off x="833982" y="3987330"/>
            <a:ext cx="550608" cy="468791"/>
          </a:xfrm>
          <a:prstGeom prst="rect">
            <a:avLst/>
          </a:prstGeom>
          <a:ln w="3175">
            <a:solidFill>
              <a:schemeClr val="bg1">
                <a:lumMod val="75000"/>
              </a:schemeClr>
            </a:solidFill>
          </a:ln>
        </p:spPr>
      </p:pic>
      <p:sp>
        <p:nvSpPr>
          <p:cNvPr id="89" name="正方形/長方形 88">
            <a:extLst>
              <a:ext uri="{FF2B5EF4-FFF2-40B4-BE49-F238E27FC236}">
                <a16:creationId xmlns:a16="http://schemas.microsoft.com/office/drawing/2014/main" id="{432BAF61-E116-2E75-002B-9AB334EE93FC}"/>
              </a:ext>
            </a:extLst>
          </p:cNvPr>
          <p:cNvSpPr/>
          <p:nvPr/>
        </p:nvSpPr>
        <p:spPr>
          <a:xfrm>
            <a:off x="32873" y="4434705"/>
            <a:ext cx="830763" cy="369332"/>
          </a:xfrm>
          <a:prstGeom prst="rect">
            <a:avLst/>
          </a:prstGeom>
        </p:spPr>
        <p:txBody>
          <a:bodyPr wrap="square">
            <a:spAutoFit/>
          </a:bodyPr>
          <a:lstStyle/>
          <a:p>
            <a:pPr algn="ctr" defTabSz="914400" eaLnBrk="1" fontAlgn="auto" hangingPunct="1">
              <a:spcBef>
                <a:spcPts val="0"/>
              </a:spcBef>
              <a:spcAft>
                <a:spcPts val="0"/>
              </a:spcAft>
              <a:defRPr/>
            </a:pPr>
            <a:r>
              <a:rPr kumimoji="1" lang="ja-JP" altLang="en-US" sz="900" spc="-150" dirty="0">
                <a:solidFill>
                  <a:srgbClr val="4B4949"/>
                </a:solidFill>
                <a:latin typeface="BIZ UDPゴシック" panose="020B0400000000000000" pitchFamily="50" charset="-128"/>
                <a:ea typeface="BIZ UDPゴシック" panose="020B0400000000000000" pitchFamily="50" charset="-128"/>
              </a:rPr>
              <a:t>プレシャス</a:t>
            </a:r>
            <a:endParaRPr kumimoji="1" lang="en-US" altLang="ja-JP" sz="900" spc="-150" dirty="0">
              <a:solidFill>
                <a:srgbClr val="4B4949"/>
              </a:solidFill>
              <a:latin typeface="BIZ UDPゴシック" panose="020B0400000000000000" pitchFamily="50" charset="-128"/>
              <a:ea typeface="BIZ UDPゴシック" panose="020B0400000000000000" pitchFamily="50" charset="-128"/>
            </a:endParaRPr>
          </a:p>
          <a:p>
            <a:pPr algn="ctr" defTabSz="914400" eaLnBrk="1" fontAlgn="auto" hangingPunct="1">
              <a:spcBef>
                <a:spcPts val="0"/>
              </a:spcBef>
              <a:spcAft>
                <a:spcPts val="0"/>
              </a:spcAft>
              <a:defRPr/>
            </a:pPr>
            <a:r>
              <a:rPr kumimoji="1" lang="ja-JP" altLang="en-US" sz="900" spc="-150" dirty="0">
                <a:solidFill>
                  <a:srgbClr val="4B4949"/>
                </a:solidFill>
                <a:latin typeface="BIZ UDPゴシック" panose="020B0400000000000000" pitchFamily="50" charset="-128"/>
                <a:ea typeface="BIZ UDPゴシック" panose="020B0400000000000000" pitchFamily="50" charset="-128"/>
              </a:rPr>
              <a:t>ホワイト</a:t>
            </a:r>
            <a:endParaRPr kumimoji="1" lang="ja-JP" altLang="en-US" sz="900" spc="-150" dirty="0">
              <a:solidFill>
                <a:srgbClr val="000000"/>
              </a:solidFill>
              <a:latin typeface="BIZ UDPゴシック" panose="020B0400000000000000" pitchFamily="50" charset="-128"/>
              <a:ea typeface="BIZ UDPゴシック" panose="020B0400000000000000" pitchFamily="50" charset="-128"/>
            </a:endParaRPr>
          </a:p>
        </p:txBody>
      </p:sp>
      <p:sp>
        <p:nvSpPr>
          <p:cNvPr id="90" name="正方形/長方形 89">
            <a:extLst>
              <a:ext uri="{FF2B5EF4-FFF2-40B4-BE49-F238E27FC236}">
                <a16:creationId xmlns:a16="http://schemas.microsoft.com/office/drawing/2014/main" id="{B313E7E8-F8BC-C297-DB2D-61BECA33F685}"/>
              </a:ext>
            </a:extLst>
          </p:cNvPr>
          <p:cNvSpPr/>
          <p:nvPr/>
        </p:nvSpPr>
        <p:spPr>
          <a:xfrm>
            <a:off x="695405" y="4434705"/>
            <a:ext cx="826133" cy="369332"/>
          </a:xfrm>
          <a:prstGeom prst="rect">
            <a:avLst/>
          </a:prstGeom>
        </p:spPr>
        <p:txBody>
          <a:bodyPr wrap="square">
            <a:spAutoFit/>
          </a:bodyPr>
          <a:lstStyle/>
          <a:p>
            <a:pPr algn="ctr" defTabSz="914400" eaLnBrk="1" fontAlgn="auto" hangingPunct="1">
              <a:spcBef>
                <a:spcPts val="0"/>
              </a:spcBef>
              <a:spcAft>
                <a:spcPts val="0"/>
              </a:spcAft>
              <a:defRPr/>
            </a:pPr>
            <a:r>
              <a:rPr kumimoji="1" lang="ja-JP" altLang="en-US" sz="900" spc="-150" dirty="0">
                <a:solidFill>
                  <a:srgbClr val="4B4949"/>
                </a:solidFill>
                <a:latin typeface="BIZ UDPゴシック" panose="020B0400000000000000" pitchFamily="50" charset="-128"/>
                <a:ea typeface="BIZ UDPゴシック" panose="020B0400000000000000" pitchFamily="50" charset="-128"/>
              </a:rPr>
              <a:t>クリエ</a:t>
            </a:r>
            <a:endParaRPr kumimoji="1" lang="en-US" altLang="ja-JP" sz="900" spc="-150" dirty="0">
              <a:solidFill>
                <a:srgbClr val="4B4949"/>
              </a:solidFill>
              <a:latin typeface="BIZ UDPゴシック" panose="020B0400000000000000" pitchFamily="50" charset="-128"/>
              <a:ea typeface="BIZ UDPゴシック" panose="020B0400000000000000" pitchFamily="50" charset="-128"/>
            </a:endParaRPr>
          </a:p>
          <a:p>
            <a:pPr algn="ctr" defTabSz="914400" eaLnBrk="1" fontAlgn="auto" hangingPunct="1">
              <a:spcBef>
                <a:spcPts val="0"/>
              </a:spcBef>
              <a:spcAft>
                <a:spcPts val="0"/>
              </a:spcAft>
              <a:defRPr/>
            </a:pPr>
            <a:r>
              <a:rPr kumimoji="1" lang="ja-JP" altLang="en-US" sz="900" spc="-150" dirty="0">
                <a:solidFill>
                  <a:srgbClr val="4B4949"/>
                </a:solidFill>
                <a:latin typeface="BIZ UDPゴシック" panose="020B0400000000000000" pitchFamily="50" charset="-128"/>
                <a:ea typeface="BIZ UDPゴシック" panose="020B0400000000000000" pitchFamily="50" charset="-128"/>
              </a:rPr>
              <a:t>アイボリー</a:t>
            </a:r>
            <a:endParaRPr kumimoji="1" lang="ja-JP" altLang="en-US" sz="900" spc="-150" dirty="0">
              <a:solidFill>
                <a:srgbClr val="000000"/>
              </a:solidFill>
              <a:latin typeface="BIZ UDPゴシック" panose="020B0400000000000000" pitchFamily="50" charset="-128"/>
              <a:ea typeface="BIZ UDPゴシック" panose="020B0400000000000000" pitchFamily="50" charset="-128"/>
            </a:endParaRPr>
          </a:p>
        </p:txBody>
      </p:sp>
      <p:sp>
        <p:nvSpPr>
          <p:cNvPr id="91" name="正方形/長方形 90">
            <a:extLst>
              <a:ext uri="{FF2B5EF4-FFF2-40B4-BE49-F238E27FC236}">
                <a16:creationId xmlns:a16="http://schemas.microsoft.com/office/drawing/2014/main" id="{589C516D-FD7B-AD74-3404-B2E44747A0EA}"/>
              </a:ext>
            </a:extLst>
          </p:cNvPr>
          <p:cNvSpPr/>
          <p:nvPr/>
        </p:nvSpPr>
        <p:spPr>
          <a:xfrm>
            <a:off x="1359694" y="4408845"/>
            <a:ext cx="726628" cy="369332"/>
          </a:xfrm>
          <a:prstGeom prst="rect">
            <a:avLst/>
          </a:prstGeom>
        </p:spPr>
        <p:txBody>
          <a:bodyPr wrap="square">
            <a:spAutoFit/>
          </a:bodyPr>
          <a:lstStyle/>
          <a:p>
            <a:pPr algn="ctr" defTabSz="914400" eaLnBrk="1" fontAlgn="auto" hangingPunct="1">
              <a:spcBef>
                <a:spcPts val="0"/>
              </a:spcBef>
              <a:spcAft>
                <a:spcPts val="0"/>
              </a:spcAft>
              <a:defRPr/>
            </a:pPr>
            <a:r>
              <a:rPr kumimoji="1" lang="ja-JP" altLang="en-US" sz="900" spc="-150" dirty="0">
                <a:solidFill>
                  <a:srgbClr val="4B4949"/>
                </a:solidFill>
                <a:latin typeface="BIZ UDPゴシック" panose="020B0400000000000000" pitchFamily="50" charset="-128"/>
                <a:ea typeface="BIZ UDPゴシック" panose="020B0400000000000000" pitchFamily="50" charset="-128"/>
              </a:rPr>
              <a:t>クリエ</a:t>
            </a:r>
            <a:endParaRPr kumimoji="1" lang="en-US" altLang="ja-JP" sz="900" spc="-150" dirty="0">
              <a:solidFill>
                <a:srgbClr val="4B4949"/>
              </a:solidFill>
              <a:latin typeface="BIZ UDPゴシック" panose="020B0400000000000000" pitchFamily="50" charset="-128"/>
              <a:ea typeface="BIZ UDPゴシック" panose="020B0400000000000000" pitchFamily="50" charset="-128"/>
            </a:endParaRPr>
          </a:p>
          <a:p>
            <a:pPr algn="ctr" defTabSz="914400" eaLnBrk="1" fontAlgn="auto" hangingPunct="1">
              <a:spcBef>
                <a:spcPts val="0"/>
              </a:spcBef>
              <a:spcAft>
                <a:spcPts val="0"/>
              </a:spcAft>
              <a:defRPr/>
            </a:pPr>
            <a:r>
              <a:rPr kumimoji="1" lang="ja-JP" altLang="en-US" sz="900" spc="-150" dirty="0">
                <a:solidFill>
                  <a:srgbClr val="4B4949"/>
                </a:solidFill>
                <a:latin typeface="BIZ UDPゴシック" panose="020B0400000000000000" pitchFamily="50" charset="-128"/>
                <a:ea typeface="BIZ UDPゴシック" panose="020B0400000000000000" pitchFamily="50" charset="-128"/>
              </a:rPr>
              <a:t>ペール</a:t>
            </a:r>
            <a:endParaRPr kumimoji="1" lang="ja-JP" altLang="en-US" sz="900" spc="-150" dirty="0">
              <a:solidFill>
                <a:srgbClr val="000000"/>
              </a:solidFill>
              <a:latin typeface="BIZ UDPゴシック" panose="020B0400000000000000" pitchFamily="50" charset="-128"/>
              <a:ea typeface="BIZ UDPゴシック" panose="020B0400000000000000" pitchFamily="50" charset="-128"/>
            </a:endParaRPr>
          </a:p>
        </p:txBody>
      </p:sp>
      <p:sp>
        <p:nvSpPr>
          <p:cNvPr id="92" name="正方形/長方形 91">
            <a:extLst>
              <a:ext uri="{FF2B5EF4-FFF2-40B4-BE49-F238E27FC236}">
                <a16:creationId xmlns:a16="http://schemas.microsoft.com/office/drawing/2014/main" id="{355B2FCA-75B5-0DE5-7BB6-4E90A20625F4}"/>
              </a:ext>
            </a:extLst>
          </p:cNvPr>
          <p:cNvSpPr/>
          <p:nvPr/>
        </p:nvSpPr>
        <p:spPr>
          <a:xfrm>
            <a:off x="2009739" y="4430310"/>
            <a:ext cx="664148" cy="369332"/>
          </a:xfrm>
          <a:prstGeom prst="rect">
            <a:avLst/>
          </a:prstGeom>
        </p:spPr>
        <p:txBody>
          <a:bodyPr wrap="square">
            <a:spAutoFit/>
          </a:bodyPr>
          <a:lstStyle/>
          <a:p>
            <a:pPr algn="ctr" defTabSz="914400" eaLnBrk="1" fontAlgn="auto" hangingPunct="1">
              <a:spcBef>
                <a:spcPts val="0"/>
              </a:spcBef>
              <a:spcAft>
                <a:spcPts val="0"/>
              </a:spcAft>
              <a:defRPr/>
            </a:pPr>
            <a:r>
              <a:rPr kumimoji="1" lang="ja-JP" altLang="en-US" sz="900" spc="-150" dirty="0">
                <a:solidFill>
                  <a:srgbClr val="4B4949"/>
                </a:solidFill>
                <a:latin typeface="BIZ UDPゴシック" panose="020B0400000000000000" pitchFamily="50" charset="-128"/>
                <a:ea typeface="BIZ UDPゴシック" panose="020B0400000000000000" pitchFamily="50" charset="-128"/>
              </a:rPr>
              <a:t>クリエ</a:t>
            </a:r>
            <a:endParaRPr kumimoji="1" lang="en-US" altLang="ja-JP" sz="900" spc="-150" dirty="0">
              <a:solidFill>
                <a:srgbClr val="4B4949"/>
              </a:solidFill>
              <a:latin typeface="BIZ UDPゴシック" panose="020B0400000000000000" pitchFamily="50" charset="-128"/>
              <a:ea typeface="BIZ UDPゴシック" panose="020B0400000000000000" pitchFamily="50" charset="-128"/>
            </a:endParaRPr>
          </a:p>
          <a:p>
            <a:pPr algn="ctr" defTabSz="914400" eaLnBrk="1" fontAlgn="auto" hangingPunct="1">
              <a:spcBef>
                <a:spcPts val="0"/>
              </a:spcBef>
              <a:spcAft>
                <a:spcPts val="0"/>
              </a:spcAft>
              <a:defRPr/>
            </a:pPr>
            <a:r>
              <a:rPr kumimoji="1" lang="ja-JP" altLang="en-US" sz="900" spc="-150" dirty="0">
                <a:solidFill>
                  <a:srgbClr val="4B4949"/>
                </a:solidFill>
                <a:latin typeface="BIZ UDPゴシック" panose="020B0400000000000000" pitchFamily="50" charset="-128"/>
                <a:ea typeface="BIZ UDPゴシック" panose="020B0400000000000000" pitchFamily="50" charset="-128"/>
              </a:rPr>
              <a:t>ラスク</a:t>
            </a:r>
            <a:endParaRPr kumimoji="1" lang="ja-JP" altLang="en-US" sz="900" spc="-150" dirty="0">
              <a:solidFill>
                <a:srgbClr val="000000"/>
              </a:solidFill>
              <a:latin typeface="BIZ UDPゴシック" panose="020B0400000000000000" pitchFamily="50" charset="-128"/>
              <a:ea typeface="BIZ UDPゴシック" panose="020B0400000000000000" pitchFamily="50" charset="-128"/>
            </a:endParaRPr>
          </a:p>
        </p:txBody>
      </p:sp>
      <p:sp>
        <p:nvSpPr>
          <p:cNvPr id="93" name="正方形/長方形 92">
            <a:extLst>
              <a:ext uri="{FF2B5EF4-FFF2-40B4-BE49-F238E27FC236}">
                <a16:creationId xmlns:a16="http://schemas.microsoft.com/office/drawing/2014/main" id="{682313FB-D6CD-1BE9-D0F0-5A85105D111E}"/>
              </a:ext>
            </a:extLst>
          </p:cNvPr>
          <p:cNvSpPr/>
          <p:nvPr/>
        </p:nvSpPr>
        <p:spPr>
          <a:xfrm>
            <a:off x="2645173" y="4434475"/>
            <a:ext cx="678031" cy="369332"/>
          </a:xfrm>
          <a:prstGeom prst="rect">
            <a:avLst/>
          </a:prstGeom>
        </p:spPr>
        <p:txBody>
          <a:bodyPr wrap="square">
            <a:spAutoFit/>
          </a:bodyPr>
          <a:lstStyle/>
          <a:p>
            <a:pPr algn="ctr" defTabSz="914400" eaLnBrk="1" fontAlgn="auto" hangingPunct="1">
              <a:spcBef>
                <a:spcPts val="0"/>
              </a:spcBef>
              <a:spcAft>
                <a:spcPts val="0"/>
              </a:spcAft>
              <a:defRPr/>
            </a:pPr>
            <a:r>
              <a:rPr kumimoji="1" lang="ja-JP" altLang="en-US" sz="900" spc="-150" dirty="0">
                <a:solidFill>
                  <a:srgbClr val="4B4949"/>
                </a:solidFill>
                <a:latin typeface="BIZ UDPゴシック" panose="020B0400000000000000" pitchFamily="50" charset="-128"/>
                <a:ea typeface="BIZ UDPゴシック" panose="020B0400000000000000" pitchFamily="50" charset="-128"/>
              </a:rPr>
              <a:t>クリエ</a:t>
            </a:r>
            <a:endParaRPr kumimoji="1" lang="en-US" altLang="ja-JP" sz="900" spc="-150" dirty="0">
              <a:solidFill>
                <a:srgbClr val="4B4949"/>
              </a:solidFill>
              <a:latin typeface="BIZ UDPゴシック" panose="020B0400000000000000" pitchFamily="50" charset="-128"/>
              <a:ea typeface="BIZ UDPゴシック" panose="020B0400000000000000" pitchFamily="50" charset="-128"/>
            </a:endParaRPr>
          </a:p>
          <a:p>
            <a:pPr algn="ctr" defTabSz="914400" eaLnBrk="1" fontAlgn="auto" hangingPunct="1">
              <a:spcBef>
                <a:spcPts val="0"/>
              </a:spcBef>
              <a:spcAft>
                <a:spcPts val="0"/>
              </a:spcAft>
              <a:defRPr/>
            </a:pPr>
            <a:r>
              <a:rPr kumimoji="1" lang="ja-JP" altLang="en-US" sz="900" spc="-150" dirty="0">
                <a:solidFill>
                  <a:srgbClr val="4B4949"/>
                </a:solidFill>
                <a:latin typeface="BIZ UDPゴシック" panose="020B0400000000000000" pitchFamily="50" charset="-128"/>
                <a:ea typeface="BIZ UDPゴシック" panose="020B0400000000000000" pitchFamily="50" charset="-128"/>
              </a:rPr>
              <a:t>モカ</a:t>
            </a:r>
            <a:endParaRPr kumimoji="1" lang="ja-JP" altLang="en-US" sz="900" spc="-150" dirty="0">
              <a:solidFill>
                <a:srgbClr val="000000"/>
              </a:solidFill>
              <a:latin typeface="BIZ UDPゴシック" panose="020B0400000000000000" pitchFamily="50" charset="-128"/>
              <a:ea typeface="BIZ UDPゴシック" panose="020B0400000000000000" pitchFamily="50" charset="-128"/>
            </a:endParaRPr>
          </a:p>
        </p:txBody>
      </p:sp>
      <p:sp>
        <p:nvSpPr>
          <p:cNvPr id="94" name="正方形/長方形 93">
            <a:extLst>
              <a:ext uri="{FF2B5EF4-FFF2-40B4-BE49-F238E27FC236}">
                <a16:creationId xmlns:a16="http://schemas.microsoft.com/office/drawing/2014/main" id="{191FA04B-0B26-EA00-7D78-8AEA9A90146F}"/>
              </a:ext>
            </a:extLst>
          </p:cNvPr>
          <p:cNvSpPr/>
          <p:nvPr/>
        </p:nvSpPr>
        <p:spPr>
          <a:xfrm>
            <a:off x="3312695" y="4432035"/>
            <a:ext cx="643320" cy="369332"/>
          </a:xfrm>
          <a:prstGeom prst="rect">
            <a:avLst/>
          </a:prstGeom>
        </p:spPr>
        <p:txBody>
          <a:bodyPr wrap="square">
            <a:spAutoFit/>
          </a:bodyPr>
          <a:lstStyle/>
          <a:p>
            <a:pPr algn="ctr" defTabSz="914400" eaLnBrk="1" fontAlgn="auto" hangingPunct="1">
              <a:spcBef>
                <a:spcPts val="0"/>
              </a:spcBef>
              <a:spcAft>
                <a:spcPts val="0"/>
              </a:spcAft>
              <a:defRPr/>
            </a:pPr>
            <a:r>
              <a:rPr kumimoji="1" lang="ja-JP" altLang="en-US" sz="900" spc="-150" dirty="0">
                <a:solidFill>
                  <a:srgbClr val="4B4949"/>
                </a:solidFill>
                <a:latin typeface="BIZ UDPゴシック" panose="020B0400000000000000" pitchFamily="50" charset="-128"/>
                <a:ea typeface="BIZ UDPゴシック" panose="020B0400000000000000" pitchFamily="50" charset="-128"/>
              </a:rPr>
              <a:t>クリエ</a:t>
            </a:r>
            <a:endParaRPr kumimoji="1" lang="en-US" altLang="ja-JP" sz="900" spc="-150" dirty="0">
              <a:solidFill>
                <a:srgbClr val="4B4949"/>
              </a:solidFill>
              <a:latin typeface="BIZ UDPゴシック" panose="020B0400000000000000" pitchFamily="50" charset="-128"/>
              <a:ea typeface="BIZ UDPゴシック" panose="020B0400000000000000" pitchFamily="50" charset="-128"/>
            </a:endParaRPr>
          </a:p>
          <a:p>
            <a:pPr algn="ctr" defTabSz="914400" eaLnBrk="1" fontAlgn="auto" hangingPunct="1">
              <a:spcBef>
                <a:spcPts val="0"/>
              </a:spcBef>
              <a:spcAft>
                <a:spcPts val="0"/>
              </a:spcAft>
              <a:defRPr/>
            </a:pPr>
            <a:r>
              <a:rPr kumimoji="1" lang="ja-JP" altLang="en-US" sz="900" spc="-150" dirty="0">
                <a:solidFill>
                  <a:srgbClr val="4B4949"/>
                </a:solidFill>
                <a:latin typeface="BIZ UDPゴシック" panose="020B0400000000000000" pitchFamily="50" charset="-128"/>
                <a:ea typeface="BIZ UDPゴシック" panose="020B0400000000000000" pitchFamily="50" charset="-128"/>
              </a:rPr>
              <a:t>ダーク</a:t>
            </a:r>
            <a:endParaRPr kumimoji="1" lang="ja-JP" altLang="en-US" sz="900" spc="-150" dirty="0">
              <a:solidFill>
                <a:srgbClr val="000000"/>
              </a:solidFill>
              <a:latin typeface="BIZ UDPゴシック" panose="020B0400000000000000" pitchFamily="50" charset="-128"/>
              <a:ea typeface="BIZ UDPゴシック" panose="020B0400000000000000" pitchFamily="50" charset="-128"/>
            </a:endParaRPr>
          </a:p>
        </p:txBody>
      </p:sp>
      <p:sp>
        <p:nvSpPr>
          <p:cNvPr id="95" name="正方形/長方形 104">
            <a:extLst>
              <a:ext uri="{FF2B5EF4-FFF2-40B4-BE49-F238E27FC236}">
                <a16:creationId xmlns:a16="http://schemas.microsoft.com/office/drawing/2014/main" id="{D799149B-2860-218F-818B-3E3E4750466F}"/>
              </a:ext>
            </a:extLst>
          </p:cNvPr>
          <p:cNvSpPr>
            <a:spLocks noChangeArrowheads="1"/>
          </p:cNvSpPr>
          <p:nvPr/>
        </p:nvSpPr>
        <p:spPr bwMode="auto">
          <a:xfrm>
            <a:off x="7810" y="5469755"/>
            <a:ext cx="1461867"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imes New Roman" panose="02020603050405020304" pitchFamily="18" charset="0"/>
                <a:ea typeface="ＭＳ Ｐゴシック" panose="020B0600070205080204" pitchFamily="50" charset="-128"/>
              </a:defRPr>
            </a:lvl1pPr>
            <a:lvl2pPr marL="742950" indent="-285750">
              <a:defRPr>
                <a:solidFill>
                  <a:schemeClr val="tx1"/>
                </a:solidFill>
                <a:latin typeface="Times New Roman" panose="02020603050405020304" pitchFamily="18" charset="0"/>
                <a:ea typeface="ＭＳ Ｐゴシック" panose="020B0600070205080204" pitchFamily="50" charset="-128"/>
              </a:defRPr>
            </a:lvl2pPr>
            <a:lvl3pPr marL="1143000" indent="-228600">
              <a:defRPr>
                <a:solidFill>
                  <a:schemeClr val="tx1"/>
                </a:solidFill>
                <a:latin typeface="Times New Roman" panose="02020603050405020304" pitchFamily="18" charset="0"/>
                <a:ea typeface="ＭＳ Ｐゴシック" panose="020B0600070205080204" pitchFamily="50" charset="-128"/>
              </a:defRPr>
            </a:lvl3pPr>
            <a:lvl4pPr marL="1600200" indent="-228600">
              <a:defRPr>
                <a:solidFill>
                  <a:schemeClr val="tx1"/>
                </a:solidFill>
                <a:latin typeface="Times New Roman" panose="02020603050405020304" pitchFamily="18" charset="0"/>
                <a:ea typeface="ＭＳ Ｐゴシック" panose="020B0600070205080204" pitchFamily="50" charset="-128"/>
              </a:defRPr>
            </a:lvl4pPr>
            <a:lvl5pPr marL="2057400" indent="-228600">
              <a:defRPr>
                <a:solidFill>
                  <a:schemeClr val="tx1"/>
                </a:solidFill>
                <a:latin typeface="Times New Roman" panose="02020603050405020304" pitchFamily="18" charset="0"/>
                <a:ea typeface="ＭＳ Ｐゴシック" panose="020B0600070205080204" pitchFamily="50" charset="-128"/>
              </a:defRPr>
            </a:lvl5pPr>
            <a:lvl6pPr marL="25146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6pPr>
            <a:lvl7pPr marL="29718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7pPr>
            <a:lvl8pPr marL="34290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8pPr>
            <a:lvl9pPr marL="38862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9pPr>
          </a:lstStyle>
          <a:p>
            <a:pPr defTabSz="914400" eaLnBrk="1" hangingPunct="1"/>
            <a:r>
              <a:rPr kumimoji="1" lang="ja-JP" altLang="en-US" sz="900" dirty="0">
                <a:solidFill>
                  <a:srgbClr val="000000"/>
                </a:solidFill>
                <a:latin typeface="BIZ UDPゴシック" panose="020B0400000000000000" pitchFamily="50" charset="-128"/>
                <a:ea typeface="BIZ UDPゴシック" panose="020B0400000000000000" pitchFamily="50" charset="-128"/>
              </a:rPr>
              <a:t>アクリル系パネル</a:t>
            </a:r>
          </a:p>
        </p:txBody>
      </p:sp>
      <p:sp>
        <p:nvSpPr>
          <p:cNvPr id="96" name="正方形/長方形 105">
            <a:extLst>
              <a:ext uri="{FF2B5EF4-FFF2-40B4-BE49-F238E27FC236}">
                <a16:creationId xmlns:a16="http://schemas.microsoft.com/office/drawing/2014/main" id="{6A1227B3-DC61-4EFA-6E04-246767B874BA}"/>
              </a:ext>
            </a:extLst>
          </p:cNvPr>
          <p:cNvSpPr>
            <a:spLocks noChangeArrowheads="1"/>
          </p:cNvSpPr>
          <p:nvPr/>
        </p:nvSpPr>
        <p:spPr bwMode="auto">
          <a:xfrm>
            <a:off x="1016187" y="5469755"/>
            <a:ext cx="1033942"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imes New Roman" panose="02020603050405020304" pitchFamily="18" charset="0"/>
                <a:ea typeface="ＭＳ Ｐゴシック" panose="020B0600070205080204" pitchFamily="50" charset="-128"/>
              </a:defRPr>
            </a:lvl1pPr>
            <a:lvl2pPr marL="742950" indent="-285750">
              <a:defRPr>
                <a:solidFill>
                  <a:schemeClr val="tx1"/>
                </a:solidFill>
                <a:latin typeface="Times New Roman" panose="02020603050405020304" pitchFamily="18" charset="0"/>
                <a:ea typeface="ＭＳ Ｐゴシック" panose="020B0600070205080204" pitchFamily="50" charset="-128"/>
              </a:defRPr>
            </a:lvl2pPr>
            <a:lvl3pPr marL="1143000" indent="-228600">
              <a:defRPr>
                <a:solidFill>
                  <a:schemeClr val="tx1"/>
                </a:solidFill>
                <a:latin typeface="Times New Roman" panose="02020603050405020304" pitchFamily="18" charset="0"/>
                <a:ea typeface="ＭＳ Ｐゴシック" panose="020B0600070205080204" pitchFamily="50" charset="-128"/>
              </a:defRPr>
            </a:lvl3pPr>
            <a:lvl4pPr marL="1600200" indent="-228600">
              <a:defRPr>
                <a:solidFill>
                  <a:schemeClr val="tx1"/>
                </a:solidFill>
                <a:latin typeface="Times New Roman" panose="02020603050405020304" pitchFamily="18" charset="0"/>
                <a:ea typeface="ＭＳ Ｐゴシック" panose="020B0600070205080204" pitchFamily="50" charset="-128"/>
              </a:defRPr>
            </a:lvl4pPr>
            <a:lvl5pPr marL="2057400" indent="-228600">
              <a:defRPr>
                <a:solidFill>
                  <a:schemeClr val="tx1"/>
                </a:solidFill>
                <a:latin typeface="Times New Roman" panose="02020603050405020304" pitchFamily="18" charset="0"/>
                <a:ea typeface="ＭＳ Ｐゴシック" panose="020B0600070205080204" pitchFamily="50" charset="-128"/>
              </a:defRPr>
            </a:lvl5pPr>
            <a:lvl6pPr marL="25146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6pPr>
            <a:lvl7pPr marL="29718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7pPr>
            <a:lvl8pPr marL="34290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8pPr>
            <a:lvl9pPr marL="38862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9pPr>
          </a:lstStyle>
          <a:p>
            <a:pPr defTabSz="914400" eaLnBrk="1" hangingPunct="1"/>
            <a:r>
              <a:rPr kumimoji="1" lang="ja-JP" altLang="en-US" sz="900" dirty="0">
                <a:solidFill>
                  <a:srgbClr val="000000"/>
                </a:solidFill>
                <a:latin typeface="BIZ UDPゴシック" panose="020B0400000000000000" pitchFamily="50" charset="-128"/>
                <a:ea typeface="BIZ UDPゴシック" panose="020B0400000000000000" pitchFamily="50" charset="-128"/>
              </a:rPr>
              <a:t>透明ガラス</a:t>
            </a:r>
          </a:p>
        </p:txBody>
      </p:sp>
      <p:sp>
        <p:nvSpPr>
          <p:cNvPr id="97" name="正方形/長方形 106">
            <a:extLst>
              <a:ext uri="{FF2B5EF4-FFF2-40B4-BE49-F238E27FC236}">
                <a16:creationId xmlns:a16="http://schemas.microsoft.com/office/drawing/2014/main" id="{A7FB1C29-604A-0CBC-4223-F429D226C7F7}"/>
              </a:ext>
            </a:extLst>
          </p:cNvPr>
          <p:cNvSpPr>
            <a:spLocks noChangeArrowheads="1"/>
          </p:cNvSpPr>
          <p:nvPr/>
        </p:nvSpPr>
        <p:spPr bwMode="auto">
          <a:xfrm>
            <a:off x="1658855" y="5460230"/>
            <a:ext cx="1063625"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imes New Roman" panose="02020603050405020304" pitchFamily="18" charset="0"/>
                <a:ea typeface="ＭＳ Ｐゴシック" panose="020B0600070205080204" pitchFamily="50" charset="-128"/>
              </a:defRPr>
            </a:lvl1pPr>
            <a:lvl2pPr marL="742950" indent="-285750">
              <a:defRPr>
                <a:solidFill>
                  <a:schemeClr val="tx1"/>
                </a:solidFill>
                <a:latin typeface="Times New Roman" panose="02020603050405020304" pitchFamily="18" charset="0"/>
                <a:ea typeface="ＭＳ Ｐゴシック" panose="020B0600070205080204" pitchFamily="50" charset="-128"/>
              </a:defRPr>
            </a:lvl2pPr>
            <a:lvl3pPr marL="1143000" indent="-228600">
              <a:defRPr>
                <a:solidFill>
                  <a:schemeClr val="tx1"/>
                </a:solidFill>
                <a:latin typeface="Times New Roman" panose="02020603050405020304" pitchFamily="18" charset="0"/>
                <a:ea typeface="ＭＳ Ｐゴシック" panose="020B0600070205080204" pitchFamily="50" charset="-128"/>
              </a:defRPr>
            </a:lvl3pPr>
            <a:lvl4pPr marL="1600200" indent="-228600">
              <a:defRPr>
                <a:solidFill>
                  <a:schemeClr val="tx1"/>
                </a:solidFill>
                <a:latin typeface="Times New Roman" panose="02020603050405020304" pitchFamily="18" charset="0"/>
                <a:ea typeface="ＭＳ Ｐゴシック" panose="020B0600070205080204" pitchFamily="50" charset="-128"/>
              </a:defRPr>
            </a:lvl4pPr>
            <a:lvl5pPr marL="2057400" indent="-228600">
              <a:defRPr>
                <a:solidFill>
                  <a:schemeClr val="tx1"/>
                </a:solidFill>
                <a:latin typeface="Times New Roman" panose="02020603050405020304" pitchFamily="18" charset="0"/>
                <a:ea typeface="ＭＳ Ｐゴシック" panose="020B0600070205080204" pitchFamily="50" charset="-128"/>
              </a:defRPr>
            </a:lvl5pPr>
            <a:lvl6pPr marL="25146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6pPr>
            <a:lvl7pPr marL="29718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7pPr>
            <a:lvl8pPr marL="34290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8pPr>
            <a:lvl9pPr marL="3886200" indent="-228600" fontAlgn="base">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9pPr>
          </a:lstStyle>
          <a:p>
            <a:pPr defTabSz="914400" eaLnBrk="1" hangingPunct="1"/>
            <a:r>
              <a:rPr kumimoji="1" lang="ja-JP" altLang="en-US" sz="900" dirty="0">
                <a:solidFill>
                  <a:srgbClr val="000000"/>
                </a:solidFill>
                <a:latin typeface="BIZ UDPゴシック" panose="020B0400000000000000" pitchFamily="50" charset="-128"/>
                <a:ea typeface="BIZ UDPゴシック" panose="020B0400000000000000" pitchFamily="50" charset="-128"/>
              </a:rPr>
              <a:t>カスミガラス</a:t>
            </a:r>
          </a:p>
        </p:txBody>
      </p:sp>
      <p:pic>
        <p:nvPicPr>
          <p:cNvPr id="98" name="図 109">
            <a:extLst>
              <a:ext uri="{FF2B5EF4-FFF2-40B4-BE49-F238E27FC236}">
                <a16:creationId xmlns:a16="http://schemas.microsoft.com/office/drawing/2014/main" id="{67E69270-B3EF-A6B8-2818-1DEDBC4CF6A4}"/>
              </a:ext>
            </a:extLst>
          </p:cNvPr>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1057574" y="5121838"/>
            <a:ext cx="545377" cy="396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9" name="図 110">
            <a:extLst>
              <a:ext uri="{FF2B5EF4-FFF2-40B4-BE49-F238E27FC236}">
                <a16:creationId xmlns:a16="http://schemas.microsoft.com/office/drawing/2014/main" id="{06033B5B-0477-BA00-5825-3BB498175E8E}"/>
              </a:ext>
            </a:extLst>
          </p:cNvPr>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1745868" y="5100340"/>
            <a:ext cx="545377" cy="395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0" name="図 115">
            <a:extLst>
              <a:ext uri="{FF2B5EF4-FFF2-40B4-BE49-F238E27FC236}">
                <a16:creationId xmlns:a16="http://schemas.microsoft.com/office/drawing/2014/main" id="{47A1977A-6ABA-8FC8-D977-C9540A0DD8AB}"/>
              </a:ext>
            </a:extLst>
          </p:cNvPr>
          <p:cNvPicPr>
            <a:picLocks noChangeAspect="1" noChangeArrowheads="1"/>
          </p:cNvPicPr>
          <p:nvPr/>
        </p:nvPicPr>
        <p:blipFill rotWithShape="1">
          <a:blip r:embed="rId28">
            <a:extLst>
              <a:ext uri="{28A0092B-C50C-407E-A947-70E740481C1C}">
                <a14:useLocalDpi xmlns:a14="http://schemas.microsoft.com/office/drawing/2010/main" val="0"/>
              </a:ext>
            </a:extLst>
          </a:blip>
          <a:srcRect l="-4780" t="10435" b="52142"/>
          <a:stretch/>
        </p:blipFill>
        <p:spPr bwMode="auto">
          <a:xfrm>
            <a:off x="220663" y="5133944"/>
            <a:ext cx="625596" cy="361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1" name="直線コネクタ 100">
            <a:extLst>
              <a:ext uri="{FF2B5EF4-FFF2-40B4-BE49-F238E27FC236}">
                <a16:creationId xmlns:a16="http://schemas.microsoft.com/office/drawing/2014/main" id="{AE4F174F-180A-32F1-E34C-0D2D451AC4CE}"/>
              </a:ext>
            </a:extLst>
          </p:cNvPr>
          <p:cNvCxnSpPr>
            <a:cxnSpLocks/>
          </p:cNvCxnSpPr>
          <p:nvPr/>
        </p:nvCxnSpPr>
        <p:spPr>
          <a:xfrm>
            <a:off x="3549650" y="4904446"/>
            <a:ext cx="721917" cy="0"/>
          </a:xfrm>
          <a:prstGeom prst="line">
            <a:avLst/>
          </a:prstGeom>
          <a:ln w="9525">
            <a:solidFill>
              <a:srgbClr val="002060"/>
            </a:solidFill>
            <a:prstDash val="dash"/>
          </a:ln>
        </p:spPr>
        <p:style>
          <a:lnRef idx="2">
            <a:schemeClr val="accent1"/>
          </a:lnRef>
          <a:fillRef idx="0">
            <a:schemeClr val="accent1"/>
          </a:fillRef>
          <a:effectRef idx="1">
            <a:schemeClr val="accent1"/>
          </a:effectRef>
          <a:fontRef idx="minor">
            <a:schemeClr val="tx1"/>
          </a:fontRef>
        </p:style>
      </p:cxnSp>
      <p:pic>
        <p:nvPicPr>
          <p:cNvPr id="102" name="図 101" descr="QR コード&#10;&#10;自動的に生成された説明">
            <a:extLst>
              <a:ext uri="{FF2B5EF4-FFF2-40B4-BE49-F238E27FC236}">
                <a16:creationId xmlns:a16="http://schemas.microsoft.com/office/drawing/2014/main" id="{84303D73-86BC-171F-B847-8F17CE4BDF51}"/>
              </a:ext>
            </a:extLst>
          </p:cNvPr>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9369655" y="5827037"/>
            <a:ext cx="1226499" cy="1226499"/>
          </a:xfrm>
          <a:prstGeom prst="rect">
            <a:avLst/>
          </a:prstGeom>
        </p:spPr>
      </p:pic>
      <p:sp>
        <p:nvSpPr>
          <p:cNvPr id="103" name="テキスト ボックス 102">
            <a:extLst>
              <a:ext uri="{FF2B5EF4-FFF2-40B4-BE49-F238E27FC236}">
                <a16:creationId xmlns:a16="http://schemas.microsoft.com/office/drawing/2014/main" id="{4408FC00-61C1-79F0-BD63-9666CC32BBA3}"/>
              </a:ext>
            </a:extLst>
          </p:cNvPr>
          <p:cNvSpPr txBox="1"/>
          <p:nvPr/>
        </p:nvSpPr>
        <p:spPr>
          <a:xfrm>
            <a:off x="8237789" y="6619214"/>
            <a:ext cx="1226499" cy="461665"/>
          </a:xfrm>
          <a:prstGeom prst="rect">
            <a:avLst/>
          </a:prstGeom>
          <a:noFill/>
        </p:spPr>
        <p:txBody>
          <a:bodyPr wrap="square" rtlCol="0">
            <a:spAutoFit/>
          </a:bodyPr>
          <a:lstStyle/>
          <a:p>
            <a:r>
              <a:rPr kumimoji="1" lang="en-US" altLang="ja-JP" sz="800" dirty="0">
                <a:latin typeface="BIZ UDPゴシック" panose="020B0400000000000000" pitchFamily="50" charset="-128"/>
                <a:ea typeface="BIZ UDPゴシック" panose="020B0400000000000000" pitchFamily="50" charset="-128"/>
              </a:rPr>
              <a:t>2</a:t>
            </a:r>
            <a:r>
              <a:rPr kumimoji="1" lang="ja-JP" altLang="en-US" sz="800" dirty="0">
                <a:latin typeface="BIZ UDPゴシック" panose="020B0400000000000000" pitchFamily="50" charset="-128"/>
                <a:ea typeface="BIZ UDPゴシック" panose="020B0400000000000000" pitchFamily="50" charset="-128"/>
              </a:rPr>
              <a:t>次元バーコードを読み取ると実際の開閉が確認できます！</a:t>
            </a:r>
          </a:p>
        </p:txBody>
      </p:sp>
    </p:spTree>
  </p:cSld>
  <p:clrMapOvr>
    <a:masterClrMapping/>
  </p:clrMapOvr>
</p:sld>
</file>

<file path=ppt/theme/theme1.xml><?xml version="1.0" encoding="utf-8"?>
<a:theme xmlns:a="http://schemas.openxmlformats.org/drawingml/2006/main" name="LIXILテーマ">
  <a:themeElements>
    <a:clrScheme name="ユーザー定義 1">
      <a:dk1>
        <a:srgbClr val="000000"/>
      </a:dk1>
      <a:lt1>
        <a:srgbClr val="FFFFFF"/>
      </a:lt1>
      <a:dk2>
        <a:srgbClr val="54585A"/>
      </a:dk2>
      <a:lt2>
        <a:srgbClr val="D1CDB5"/>
      </a:lt2>
      <a:accent1>
        <a:srgbClr val="E75400"/>
      </a:accent1>
      <a:accent2>
        <a:srgbClr val="0671B8"/>
      </a:accent2>
      <a:accent3>
        <a:srgbClr val="00AAAA"/>
      </a:accent3>
      <a:accent4>
        <a:srgbClr val="89BD28"/>
      </a:accent4>
      <a:accent5>
        <a:srgbClr val="A43F78"/>
      </a:accent5>
      <a:accent6>
        <a:srgbClr val="ADA29A"/>
      </a:accent6>
      <a:hlink>
        <a:srgbClr val="00376B"/>
      </a:hlink>
      <a:folHlink>
        <a:srgbClr val="6F256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173</TotalTime>
  <Words>209</Words>
  <Application>Microsoft Office PowerPoint</Application>
  <PresentationFormat>ユーザー設定</PresentationFormat>
  <Paragraphs>49</Paragraphs>
  <Slides>1</Slides>
  <Notes>1</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1</vt:i4>
      </vt:variant>
    </vt:vector>
  </HeadingPairs>
  <TitlesOfParts>
    <vt:vector size="11" baseType="lpstr">
      <vt:lpstr>BIZ UDPゴシック</vt:lpstr>
      <vt:lpstr>BIZ UDゴシック</vt:lpstr>
      <vt:lpstr>HGS創英角ｺﾞｼｯｸUB</vt:lpstr>
      <vt:lpstr>HG創英角ｺﾞｼｯｸUB</vt:lpstr>
      <vt:lpstr>Meiryo UI</vt:lpstr>
      <vt:lpstr>Yu Gothic</vt:lpstr>
      <vt:lpstr>Arial</vt:lpstr>
      <vt:lpstr>Calibri</vt:lpstr>
      <vt:lpstr>Times New Roman</vt:lpstr>
      <vt:lpstr>LIXILテーマ</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INAXトステムグループ User</dc:creator>
  <cp:lastModifiedBy>佐藤 衿香(Erika Sato)</cp:lastModifiedBy>
  <cp:revision>4</cp:revision>
  <dcterms:created xsi:type="dcterms:W3CDTF">2010-09-29T12:55:25Z</dcterms:created>
  <dcterms:modified xsi:type="dcterms:W3CDTF">2025-02-19T23:56:26Z</dcterms:modified>
</cp:coreProperties>
</file>