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4"/>
  </p:sldMasterIdLst>
  <p:notesMasterIdLst>
    <p:notesMasterId r:id="rId6"/>
  </p:notesMasterIdLst>
  <p:handoutMasterIdLst>
    <p:handoutMasterId r:id="rId7"/>
  </p:handoutMasterIdLst>
  <p:sldIdLst>
    <p:sldId id="320" r:id="rId5"/>
  </p:sldIdLst>
  <p:sldSz cx="10691813" cy="7559675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1C3777F5-3244-4603-991A-AFC0F9A008F5}">
          <p14:sldIdLst>
            <p14:sldId id="32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川上 真由美(Mayumi Kawakami)" initials="川上" lastIdx="1" clrIdx="0">
    <p:extLst>
      <p:ext uri="{19B8F6BF-5375-455C-9EA6-DF929625EA0E}">
        <p15:presenceInfo xmlns:p15="http://schemas.microsoft.com/office/powerpoint/2012/main" userId="S::mayumi.kawakami@lixil.com::94168538-b9a5-43d1-99b1-2733b19758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E75400"/>
    <a:srgbClr val="D9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071CD1-6740-42D6-A9AE-D4D3B0D8A687}" v="5" dt="2025-04-08T06:05:53.9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50" autoAdjust="0"/>
    <p:restoredTop sz="96190" autoAdjust="0"/>
  </p:normalViewPr>
  <p:slideViewPr>
    <p:cSldViewPr snapToGrid="0" showGuides="1">
      <p:cViewPr varScale="1">
        <p:scale>
          <a:sx n="95" d="100"/>
          <a:sy n="95" d="100"/>
        </p:scale>
        <p:origin x="121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9" d="100"/>
          <a:sy n="89" d="100"/>
        </p:scale>
        <p:origin x="4496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上 真由美(Mayumi Kawakami)" userId="94168538-b9a5-43d1-99b1-2733b1975841" providerId="ADAL" clId="{0E071CD1-6740-42D6-A9AE-D4D3B0D8A687}"/>
    <pc:docChg chg="undo custSel modSld">
      <pc:chgData name="川上 真由美(Mayumi Kawakami)" userId="94168538-b9a5-43d1-99b1-2733b1975841" providerId="ADAL" clId="{0E071CD1-6740-42D6-A9AE-D4D3B0D8A687}" dt="2025-04-08T06:06:22.798" v="75" actId="1035"/>
      <pc:docMkLst>
        <pc:docMk/>
      </pc:docMkLst>
      <pc:sldChg chg="modSp mod">
        <pc:chgData name="川上 真由美(Mayumi Kawakami)" userId="94168538-b9a5-43d1-99b1-2733b1975841" providerId="ADAL" clId="{0E071CD1-6740-42D6-A9AE-D4D3B0D8A687}" dt="2025-04-08T06:04:41.525" v="60" actId="14100"/>
        <pc:sldMkLst>
          <pc:docMk/>
          <pc:sldMk cId="3234220100" sldId="315"/>
        </pc:sldMkLst>
        <pc:spChg chg="mod">
          <ac:chgData name="川上 真由美(Mayumi Kawakami)" userId="94168538-b9a5-43d1-99b1-2733b1975841" providerId="ADAL" clId="{0E071CD1-6740-42D6-A9AE-D4D3B0D8A687}" dt="2025-04-08T06:03:54.980" v="25" actId="20577"/>
          <ac:spMkLst>
            <pc:docMk/>
            <pc:sldMk cId="3234220100" sldId="315"/>
            <ac:spMk id="24" creationId="{329393B3-0CE6-4C36-B6E0-6DF989D4BB87}"/>
          </ac:spMkLst>
        </pc:spChg>
        <pc:spChg chg="mod">
          <ac:chgData name="川上 真由美(Mayumi Kawakami)" userId="94168538-b9a5-43d1-99b1-2733b1975841" providerId="ADAL" clId="{0E071CD1-6740-42D6-A9AE-D4D3B0D8A687}" dt="2025-04-08T06:03:55.478" v="26" actId="20577"/>
          <ac:spMkLst>
            <pc:docMk/>
            <pc:sldMk cId="3234220100" sldId="315"/>
            <ac:spMk id="25" creationId="{C6FCB270-C96E-49B2-B34E-A80D97C1A156}"/>
          </ac:spMkLst>
        </pc:spChg>
        <pc:spChg chg="mod">
          <ac:chgData name="川上 真由美(Mayumi Kawakami)" userId="94168538-b9a5-43d1-99b1-2733b1975841" providerId="ADAL" clId="{0E071CD1-6740-42D6-A9AE-D4D3B0D8A687}" dt="2025-04-08T06:04:41.525" v="60" actId="14100"/>
          <ac:spMkLst>
            <pc:docMk/>
            <pc:sldMk cId="3234220100" sldId="315"/>
            <ac:spMk id="146" creationId="{1EE9ED9E-F98F-4606-A90C-096979DC37E6}"/>
          </ac:spMkLst>
        </pc:spChg>
      </pc:sldChg>
      <pc:sldChg chg="addSp delSp modSp mod">
        <pc:chgData name="川上 真由美(Mayumi Kawakami)" userId="94168538-b9a5-43d1-99b1-2733b1975841" providerId="ADAL" clId="{0E071CD1-6740-42D6-A9AE-D4D3B0D8A687}" dt="2025-04-08T06:06:22.798" v="75" actId="1035"/>
        <pc:sldMkLst>
          <pc:docMk/>
          <pc:sldMk cId="4088354521" sldId="318"/>
        </pc:sldMkLst>
        <pc:spChg chg="mod">
          <ac:chgData name="川上 真由美(Mayumi Kawakami)" userId="94168538-b9a5-43d1-99b1-2733b1975841" providerId="ADAL" clId="{0E071CD1-6740-42D6-A9AE-D4D3B0D8A687}" dt="2025-04-08T06:06:22.798" v="75" actId="1035"/>
          <ac:spMkLst>
            <pc:docMk/>
            <pc:sldMk cId="4088354521" sldId="318"/>
            <ac:spMk id="24" creationId="{329393B3-0CE6-4C36-B6E0-6DF989D4BB87}"/>
          </ac:spMkLst>
        </pc:spChg>
        <pc:spChg chg="mod">
          <ac:chgData name="川上 真由美(Mayumi Kawakami)" userId="94168538-b9a5-43d1-99b1-2733b1975841" providerId="ADAL" clId="{0E071CD1-6740-42D6-A9AE-D4D3B0D8A687}" dt="2025-04-08T06:06:14.256" v="71" actId="20577"/>
          <ac:spMkLst>
            <pc:docMk/>
            <pc:sldMk cId="4088354521" sldId="318"/>
            <ac:spMk id="25" creationId="{C6FCB270-C96E-49B2-B34E-A80D97C1A156}"/>
          </ac:spMkLst>
        </pc:spChg>
        <pc:spChg chg="del">
          <ac:chgData name="川上 真由美(Mayumi Kawakami)" userId="94168538-b9a5-43d1-99b1-2733b1975841" providerId="ADAL" clId="{0E071CD1-6740-42D6-A9AE-D4D3B0D8A687}" dt="2025-04-08T06:04:00.388" v="36"/>
          <ac:spMkLst>
            <pc:docMk/>
            <pc:sldMk cId="4088354521" sldId="318"/>
            <ac:spMk id="134" creationId="{8D67AEF1-CCB7-4573-874D-3D662BA87DC5}"/>
          </ac:spMkLst>
        </pc:spChg>
        <pc:spChg chg="add del mod">
          <ac:chgData name="川上 真由美(Mayumi Kawakami)" userId="94168538-b9a5-43d1-99b1-2733b1975841" providerId="ADAL" clId="{0E071CD1-6740-42D6-A9AE-D4D3B0D8A687}" dt="2025-04-08T06:05:35.762" v="63" actId="478"/>
          <ac:spMkLst>
            <pc:docMk/>
            <pc:sldMk cId="4088354521" sldId="318"/>
            <ac:spMk id="150" creationId="{FA87F6EE-7798-46C6-9CF4-34E51F625C9D}"/>
          </ac:spMkLst>
        </pc:spChg>
        <pc:spChg chg="add del">
          <ac:chgData name="川上 真由美(Mayumi Kawakami)" userId="94168538-b9a5-43d1-99b1-2733b1975841" providerId="ADAL" clId="{0E071CD1-6740-42D6-A9AE-D4D3B0D8A687}" dt="2025-04-08T06:05:39.844" v="65" actId="478"/>
          <ac:spMkLst>
            <pc:docMk/>
            <pc:sldMk cId="4088354521" sldId="318"/>
            <ac:spMk id="151" creationId="{37F9D681-A7FD-4731-92E4-1D9AF988FA44}"/>
          </ac:spMkLst>
        </pc:spChg>
        <pc:spChg chg="add">
          <ac:chgData name="川上 真由美(Mayumi Kawakami)" userId="94168538-b9a5-43d1-99b1-2733b1975841" providerId="ADAL" clId="{0E071CD1-6740-42D6-A9AE-D4D3B0D8A687}" dt="2025-04-08T06:05:45.466" v="66"/>
          <ac:spMkLst>
            <pc:docMk/>
            <pc:sldMk cId="4088354521" sldId="318"/>
            <ac:spMk id="152" creationId="{D890A2EC-E435-479C-8F5D-F19F4D11BC5D}"/>
          </ac:spMkLst>
        </pc:spChg>
        <pc:picChg chg="del">
          <ac:chgData name="川上 真由美(Mayumi Kawakami)" userId="94168538-b9a5-43d1-99b1-2733b1975841" providerId="ADAL" clId="{0E071CD1-6740-42D6-A9AE-D4D3B0D8A687}" dt="2025-04-08T06:04:00.388" v="36"/>
          <ac:picMkLst>
            <pc:docMk/>
            <pc:sldMk cId="4088354521" sldId="318"/>
            <ac:picMk id="135" creationId="{EE69A014-5BC6-4427-98F6-CDA4F5732091}"/>
          </ac:picMkLst>
        </pc:picChg>
        <pc:picChg chg="add mod">
          <ac:chgData name="川上 真由美(Mayumi Kawakami)" userId="94168538-b9a5-43d1-99b1-2733b1975841" providerId="ADAL" clId="{0E071CD1-6740-42D6-A9AE-D4D3B0D8A687}" dt="2025-04-08T06:06:02.625" v="69" actId="1076"/>
          <ac:picMkLst>
            <pc:docMk/>
            <pc:sldMk cId="4088354521" sldId="318"/>
            <ac:picMk id="153" creationId="{3E6F9FF9-3D71-4FA7-BC3F-48A4410C1871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B527FA63-4B13-B34D-93B9-14AABE0F8A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E433488-13E7-984D-8394-9A9C8DB5A0B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>
            <a:extLst>
              <a:ext uri="{FF2B5EF4-FFF2-40B4-BE49-F238E27FC236}">
                <a16:creationId xmlns:a16="http://schemas.microsoft.com/office/drawing/2014/main" id="{7DAC4611-FA7F-C24A-9866-C8A1DB41C94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80119EA-072F-F048-AEBD-BA4635BC36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9FB9110-0438-FF42-A562-5D64BC07EAC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C5D5908-F075-8140-8207-8CB94DD957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3" name="Rectangle 3">
            <a:extLst>
              <a:ext uri="{FF2B5EF4-FFF2-40B4-BE49-F238E27FC236}">
                <a16:creationId xmlns:a16="http://schemas.microsoft.com/office/drawing/2014/main" id="{565B388D-5063-7145-84EE-AF6DC03A636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17142" y="0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8C9A6778-A3FA-C74E-9E18-9BCB36330D97}" type="datetime1">
              <a:rPr lang="en-US" altLang="ja-JP"/>
              <a:pPr>
                <a:defRPr/>
              </a:pPr>
              <a:t>4/8/2025</a:t>
            </a:fld>
            <a:endParaRPr lang="en-US" altLang="ja-JP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D129AAF4-F51F-094D-B476-A0606DFF606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54063" y="741363"/>
            <a:ext cx="5227637" cy="36972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>
            <a:extLst>
              <a:ext uri="{FF2B5EF4-FFF2-40B4-BE49-F238E27FC236}">
                <a16:creationId xmlns:a16="http://schemas.microsoft.com/office/drawing/2014/main" id="{A51AEF80-23CE-5443-90A3-A33684C8257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1" y="4686538"/>
            <a:ext cx="4938722" cy="443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</a:t>
            </a:r>
            <a:r>
              <a:rPr lang="en-US" altLang="ja-JP" noProof="0"/>
              <a:t> </a:t>
            </a:r>
            <a:r>
              <a:rPr lang="ja-JP" altLang="en-US" noProof="0"/>
              <a:t>テキストの書式設定</a:t>
            </a:r>
            <a:endParaRPr lang="en-US" altLang="ja-JP" noProof="0"/>
          </a:p>
          <a:p>
            <a:pPr lvl="1"/>
            <a:r>
              <a:rPr lang="ja-JP" altLang="en-US" noProof="0"/>
              <a:t>第</a:t>
            </a:r>
            <a:r>
              <a:rPr lang="en-US" altLang="ja-JP" noProof="0"/>
              <a:t> 2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2"/>
            <a:r>
              <a:rPr lang="ja-JP" altLang="en-US" noProof="0"/>
              <a:t>第</a:t>
            </a:r>
            <a:r>
              <a:rPr lang="en-US" altLang="ja-JP" noProof="0"/>
              <a:t> 3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3"/>
            <a:r>
              <a:rPr lang="ja-JP" altLang="en-US" noProof="0"/>
              <a:t>第</a:t>
            </a:r>
            <a:r>
              <a:rPr lang="en-US" altLang="ja-JP" noProof="0"/>
              <a:t> 4 </a:t>
            </a:r>
            <a:r>
              <a:rPr lang="ja-JP" altLang="en-US" noProof="0"/>
              <a:t>レベル</a:t>
            </a:r>
            <a:endParaRPr lang="en-US" altLang="ja-JP" noProof="0"/>
          </a:p>
          <a:p>
            <a:pPr lvl="4"/>
            <a:r>
              <a:rPr lang="ja-JP" altLang="en-US" noProof="0"/>
              <a:t>第</a:t>
            </a:r>
            <a:r>
              <a:rPr lang="en-US" altLang="ja-JP" noProof="0"/>
              <a:t> 5 </a:t>
            </a:r>
            <a:r>
              <a:rPr lang="ja-JP" altLang="en-US" noProof="0"/>
              <a:t>レベル</a:t>
            </a:r>
          </a:p>
        </p:txBody>
      </p:sp>
      <p:sp>
        <p:nvSpPr>
          <p:cNvPr id="15366" name="Rectangle 6">
            <a:extLst>
              <a:ext uri="{FF2B5EF4-FFF2-40B4-BE49-F238E27FC236}">
                <a16:creationId xmlns:a16="http://schemas.microsoft.com/office/drawing/2014/main" id="{F46E546D-1915-FA41-BC33-F77A70B5F64E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defRPr sz="1200">
                <a:solidFill>
                  <a:schemeClr val="tx1"/>
                </a:solidFill>
                <a:latin typeface="Times New Roman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7" name="Rectangle 7">
            <a:extLst>
              <a:ext uri="{FF2B5EF4-FFF2-40B4-BE49-F238E27FC236}">
                <a16:creationId xmlns:a16="http://schemas.microsoft.com/office/drawing/2014/main" id="{3E2F109F-F240-4743-B681-E0AAF356F19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7142" y="9373076"/>
            <a:ext cx="2918621" cy="49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644" tIns="45322" rIns="90644" bIns="4532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6D617CA-1017-2047-8EF2-B3F641E5A6B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ＭＳ Ｐゴシック" pitchFamily="114" charset="-128"/>
      </a:defRPr>
    </a:lvl1pPr>
    <a:lvl2pPr marL="495300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2pPr>
    <a:lvl3pPr marL="99218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3pPr>
    <a:lvl4pPr marL="1490663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4pPr>
    <a:lvl5pPr marL="1989138" algn="l" defTabSz="495300" rtl="0" eaLnBrk="0" fontAlgn="base" hangingPunct="0">
      <a:spcBef>
        <a:spcPct val="30000"/>
      </a:spcBef>
      <a:spcAft>
        <a:spcPct val="0"/>
      </a:spcAft>
      <a:defRPr kumimoji="1" sz="1300" kern="1200">
        <a:solidFill>
          <a:schemeClr val="tx1"/>
        </a:solidFill>
        <a:latin typeface="Calibri" pitchFamily="84" charset="0"/>
        <a:ea typeface="ＭＳ Ｐゴシック" pitchFamily="84" charset="-128"/>
        <a:cs typeface="+mn-cs"/>
      </a:defRPr>
    </a:lvl5pPr>
    <a:lvl6pPr marL="2488622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6pPr>
    <a:lvl7pPr marL="2986349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7pPr>
    <a:lvl8pPr marL="3484073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8pPr>
    <a:lvl9pPr marL="3981798" algn="l" defTabSz="995450" rtl="0" eaLnBrk="1" latinLnBrk="0" hangingPunct="1">
      <a:defRPr kumimoji="1"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-3:EXSI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4EA6704-86EF-E54D-BEB2-BD32BD3802E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288">
            <a:extLst>
              <a:ext uri="{FF2B5EF4-FFF2-40B4-BE49-F238E27FC236}">
                <a16:creationId xmlns:a16="http://schemas.microsoft.com/office/drawing/2014/main" id="{12FCDB43-EEFD-4444-AEE2-736D21FBE2FE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E2CD2F-9B90-404C-BB32-DE58955605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1" name="図 70">
            <a:extLst>
              <a:ext uri="{FF2B5EF4-FFF2-40B4-BE49-F238E27FC236}">
                <a16:creationId xmlns:a16="http://schemas.microsoft.com/office/drawing/2014/main" id="{2056DFBE-4E35-FC42-A056-133AD871A7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797D0CA-9200-994B-86E1-562A84C39B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406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-1:LIX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28">
            <a:extLst>
              <a:ext uri="{FF2B5EF4-FFF2-40B4-BE49-F238E27FC236}">
                <a16:creationId xmlns:a16="http://schemas.microsoft.com/office/drawing/2014/main" id="{0BEF197A-7849-B142-A95B-DC1C1266894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6918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288">
            <a:extLst>
              <a:ext uri="{FF2B5EF4-FFF2-40B4-BE49-F238E27FC236}">
                <a16:creationId xmlns:a16="http://schemas.microsoft.com/office/drawing/2014/main" id="{0BC21D27-3C6F-D340-8BBB-E8690000D055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7145675"/>
            <a:ext cx="106918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 sz="1175"/>
          </a:p>
        </p:txBody>
      </p:sp>
      <p:sp>
        <p:nvSpPr>
          <p:cNvPr id="9" name="Rectangle 9">
            <a:extLst>
              <a:ext uri="{FF2B5EF4-FFF2-40B4-BE49-F238E27FC236}">
                <a16:creationId xmlns:a16="http://schemas.microsoft.com/office/drawing/2014/main" id="{25C66788-D7E4-9E44-90E6-B1AD47FD27C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346700" y="7203495"/>
            <a:ext cx="3798888" cy="30797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記載の商品写真は印刷のため実際の色とは多少の差があります。現物またはサンプルなどにてご確認ください。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表示価格は、商品代のみのメーカー希望小売価格で、消費税、取付費・工事費など別途ご負担をお願いいたします。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掲載内容及び写真・図版の無断転載はかたくお断りします。（許可なく転載・流用した場合、損害賠償が発生します。）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ja-JP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※</a:t>
            </a:r>
            <a:r>
              <a:rPr lang="ja-JP" altLang="en-US" sz="50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仕様・価格は予告なく変更する場合がありますので、ご了承ください。</a:t>
            </a:r>
          </a:p>
        </p:txBody>
      </p:sp>
      <p:pic>
        <p:nvPicPr>
          <p:cNvPr id="10" name="図 70">
            <a:extLst>
              <a:ext uri="{FF2B5EF4-FFF2-40B4-BE49-F238E27FC236}">
                <a16:creationId xmlns:a16="http://schemas.microsoft.com/office/drawing/2014/main" id="{169AAB34-F82F-7A45-BBB9-B249E553EB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8300" y="7275060"/>
            <a:ext cx="1260475" cy="1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A5ADDE7-A8CA-3F43-B42D-3BB5B6F76D3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75419" y="7208385"/>
            <a:ext cx="1079500" cy="29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64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7914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1" r:id="rId2"/>
  </p:sldLayoutIdLst>
  <p:hf sldNum="0" hdr="0" ftr="0" dt="0"/>
  <p:txStyles>
    <p:titleStyle>
      <a:lvl1pPr algn="l" defTabSz="493456" rtl="0" eaLnBrk="1" latinLnBrk="0" hangingPunct="1">
        <a:spcBef>
          <a:spcPct val="0"/>
        </a:spcBef>
        <a:buNone/>
        <a:defRPr kumimoji="1" sz="2159" b="1" kern="1200" cap="all">
          <a:solidFill>
            <a:schemeClr val="tx2"/>
          </a:solidFill>
          <a:latin typeface="+mj-lt"/>
          <a:ea typeface="メイリオ"/>
          <a:cs typeface="メイリオ"/>
        </a:defRPr>
      </a:lvl1pPr>
    </p:titleStyle>
    <p:bodyStyle>
      <a:lvl1pPr marL="0" indent="-163190" algn="l" defTabSz="493456" rtl="0" eaLnBrk="1" latinLnBrk="0" hangingPunct="1">
        <a:spcBef>
          <a:spcPts val="378"/>
        </a:spcBef>
        <a:buSzPct val="100000"/>
        <a:buFontTx/>
        <a:buBlip>
          <a:blip r:embed="rId4"/>
        </a:buBlip>
        <a:defRPr kumimoji="1" sz="1943" b="1" kern="1200">
          <a:solidFill>
            <a:schemeClr val="tx1"/>
          </a:solidFill>
          <a:latin typeface="+mn-lt"/>
          <a:ea typeface="+mn-ea"/>
          <a:cs typeface="メイリオ"/>
        </a:defRPr>
      </a:lvl1pPr>
      <a:lvl2pPr marL="191900" indent="0" algn="l" defTabSz="493456" rtl="0" eaLnBrk="1" latinLnBrk="0" hangingPunct="1">
        <a:spcBef>
          <a:spcPts val="351"/>
        </a:spcBef>
        <a:buFontTx/>
        <a:buNone/>
        <a:defRPr kumimoji="1" sz="1943" kern="1200">
          <a:solidFill>
            <a:schemeClr val="tx1"/>
          </a:solidFill>
          <a:latin typeface="+mn-lt"/>
          <a:ea typeface="+mn-ea"/>
          <a:cs typeface="メイリオ"/>
        </a:defRPr>
      </a:lvl2pPr>
      <a:lvl3pPr marL="191900" indent="0" algn="l" defTabSz="493456" rtl="0" eaLnBrk="1" latinLnBrk="0" hangingPunct="1">
        <a:spcBef>
          <a:spcPts val="324"/>
        </a:spcBef>
        <a:buFontTx/>
        <a:buNone/>
        <a:defRPr kumimoji="1" sz="1295" kern="1200">
          <a:solidFill>
            <a:schemeClr val="tx1"/>
          </a:solidFill>
          <a:latin typeface="+mn-ea"/>
          <a:ea typeface="+mn-ea"/>
          <a:cs typeface="メイリオ"/>
        </a:defRPr>
      </a:lvl3pPr>
      <a:lvl4pPr marL="678502" indent="-94237" algn="l" defTabSz="493456" rtl="0" eaLnBrk="1" latinLnBrk="0" hangingPunct="1">
        <a:spcBef>
          <a:spcPts val="297"/>
        </a:spcBef>
        <a:buFontTx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4pPr>
      <a:lvl5pPr marL="1554044" marR="0" indent="-20218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メイリオ"/>
        </a:defRPr>
      </a:lvl5pPr>
      <a:lvl6pPr marL="2714008" marR="0" indent="-29299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6pPr>
      <a:lvl7pPr marL="3776309" marR="0" indent="0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None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7pPr>
      <a:lvl8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8pPr>
      <a:lvl9pPr marL="4304033" marR="0" indent="-527724" algn="l" defTabSz="493456" rtl="0" eaLnBrk="1" fontAlgn="auto" latinLnBrk="0" hangingPunct="1">
        <a:lnSpc>
          <a:spcPct val="100000"/>
        </a:lnSpc>
        <a:spcBef>
          <a:spcPts val="297"/>
        </a:spcBef>
        <a:spcAft>
          <a:spcPts val="0"/>
        </a:spcAft>
        <a:buClrTx/>
        <a:buSzTx/>
        <a:buFont typeface="Arial"/>
        <a:buChar char="•"/>
        <a:tabLst/>
        <a:defRPr kumimoji="1" sz="1187" kern="1200">
          <a:solidFill>
            <a:schemeClr val="tx1"/>
          </a:solidFill>
          <a:latin typeface="+mn-ea"/>
          <a:ea typeface="+mn-ea"/>
          <a:cs typeface="+mn-cs"/>
        </a:defRPr>
      </a:lvl9pPr>
    </p:bodyStyle>
    <p:otherStyle>
      <a:defPPr>
        <a:defRPr lang="ja-JP"/>
      </a:defPPr>
      <a:lvl1pPr marL="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1pPr>
      <a:lvl2pPr marL="49345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2pPr>
      <a:lvl3pPr marL="98691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3pPr>
      <a:lvl4pPr marL="148036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4pPr>
      <a:lvl5pPr marL="1973824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5pPr>
      <a:lvl6pPr marL="2467280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6pPr>
      <a:lvl7pPr marL="2960736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7pPr>
      <a:lvl8pPr marL="3454192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8pPr>
      <a:lvl9pPr marL="3947648" algn="l" defTabSz="493456" rtl="0" eaLnBrk="1" latinLnBrk="0" hangingPunct="1">
        <a:defRPr kumimoji="1" sz="19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png"/><Relationship Id="rId18" Type="http://schemas.openxmlformats.org/officeDocument/2006/relationships/image" Target="../media/image22.png"/><Relationship Id="rId3" Type="http://schemas.openxmlformats.org/officeDocument/2006/relationships/image" Target="../media/image7.jpeg"/><Relationship Id="rId21" Type="http://schemas.openxmlformats.org/officeDocument/2006/relationships/image" Target="../media/image25.png"/><Relationship Id="rId7" Type="http://schemas.openxmlformats.org/officeDocument/2006/relationships/image" Target="../media/image11.jpeg"/><Relationship Id="rId12" Type="http://schemas.openxmlformats.org/officeDocument/2006/relationships/image" Target="../media/image16.png"/><Relationship Id="rId17" Type="http://schemas.openxmlformats.org/officeDocument/2006/relationships/image" Target="../media/image21.png"/><Relationship Id="rId25" Type="http://schemas.openxmlformats.org/officeDocument/2006/relationships/image" Target="../media/image29.png"/><Relationship Id="rId2" Type="http://schemas.openxmlformats.org/officeDocument/2006/relationships/image" Target="../media/image6.jpeg"/><Relationship Id="rId16" Type="http://schemas.openxmlformats.org/officeDocument/2006/relationships/image" Target="../media/image20.pn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24" Type="http://schemas.openxmlformats.org/officeDocument/2006/relationships/image" Target="../media/image28.png"/><Relationship Id="rId5" Type="http://schemas.openxmlformats.org/officeDocument/2006/relationships/image" Target="../media/image9.jpeg"/><Relationship Id="rId15" Type="http://schemas.openxmlformats.org/officeDocument/2006/relationships/image" Target="../media/image19.png"/><Relationship Id="rId23" Type="http://schemas.openxmlformats.org/officeDocument/2006/relationships/image" Target="../media/image27.png"/><Relationship Id="rId10" Type="http://schemas.openxmlformats.org/officeDocument/2006/relationships/image" Target="../media/image14.jpeg"/><Relationship Id="rId19" Type="http://schemas.openxmlformats.org/officeDocument/2006/relationships/image" Target="../media/image23.pn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g"/><Relationship Id="rId2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039">
            <a:extLst>
              <a:ext uri="{FF2B5EF4-FFF2-40B4-BE49-F238E27FC236}">
                <a16:creationId xmlns:a16="http://schemas.microsoft.com/office/drawing/2014/main" id="{25AF489D-90DA-458F-9239-527239B6E4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6550" y="128588"/>
            <a:ext cx="1154113" cy="13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ja-JP" altLang="en-US" sz="900" b="1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3" name="Text Box 1039">
            <a:extLst>
              <a:ext uri="{FF2B5EF4-FFF2-40B4-BE49-F238E27FC236}">
                <a16:creationId xmlns:a16="http://schemas.microsoft.com/office/drawing/2014/main" id="{22FA5CB1-8F6C-43C1-B38A-2A748B9103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625" y="100013"/>
            <a:ext cx="1411288" cy="16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100" b="1" dirty="0">
                <a:solidFill>
                  <a:schemeClr val="bg1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□□□□□■■■■■</a:t>
            </a:r>
          </a:p>
        </p:txBody>
      </p:sp>
      <p:sp>
        <p:nvSpPr>
          <p:cNvPr id="6" name="object 127">
            <a:extLst>
              <a:ext uri="{FF2B5EF4-FFF2-40B4-BE49-F238E27FC236}">
                <a16:creationId xmlns:a16="http://schemas.microsoft.com/office/drawing/2014/main" id="{CE24B12F-8D25-4CEE-94EF-7FB1552178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368" y="302305"/>
            <a:ext cx="1969368" cy="43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698625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 panose="020B0604030504040204" pitchFamily="34" charset="-120"/>
              </a:rPr>
              <a:t>カーポート</a:t>
            </a:r>
            <a:r>
              <a:rPr lang="en-US" altLang="ja-JP" sz="1414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Microsoft JhengHei" panose="020B0604030504040204" pitchFamily="34" charset="-120"/>
              </a:rPr>
              <a:t>    </a:t>
            </a:r>
            <a:r>
              <a:rPr lang="en-US" altLang="ja-JP" sz="2828" dirty="0">
                <a:solidFill>
                  <a:srgbClr val="FFFFFF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  <a:cs typeface="BIZ UDPゴシック" panose="020B0400000000000000" pitchFamily="50" charset="-128"/>
              </a:rPr>
              <a:t>SW</a:t>
            </a:r>
            <a:endParaRPr lang="ja-JP" altLang="ja-JP" sz="2828" dirty="0">
              <a:latin typeface="HGS創英角ｺﾞｼｯｸUB" panose="020B0900000000000000" pitchFamily="50" charset="-128"/>
              <a:ea typeface="HGS創英角ｺﾞｼｯｸUB" panose="020B0900000000000000" pitchFamily="50" charset="-128"/>
              <a:cs typeface="BIZ UDPゴシック" panose="020B0400000000000000" pitchFamily="50" charset="-128"/>
            </a:endParaRPr>
          </a:p>
        </p:txBody>
      </p:sp>
      <p:sp>
        <p:nvSpPr>
          <p:cNvPr id="7" name="bk object 21">
            <a:extLst>
              <a:ext uri="{FF2B5EF4-FFF2-40B4-BE49-F238E27FC236}">
                <a16:creationId xmlns:a16="http://schemas.microsoft.com/office/drawing/2014/main" id="{74A41313-A00A-4188-B08D-11103A04A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0947" y="5805539"/>
            <a:ext cx="762608" cy="48421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8" name="bk object 16">
            <a:extLst>
              <a:ext uri="{FF2B5EF4-FFF2-40B4-BE49-F238E27FC236}">
                <a16:creationId xmlns:a16="http://schemas.microsoft.com/office/drawing/2014/main" id="{37A6138A-8FA2-4BDF-A0AE-B507BC1C5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823103"/>
            <a:ext cx="4179061" cy="3253201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9" name="bk object 17">
            <a:extLst>
              <a:ext uri="{FF2B5EF4-FFF2-40B4-BE49-F238E27FC236}">
                <a16:creationId xmlns:a16="http://schemas.microsoft.com/office/drawing/2014/main" id="{53AF55FB-E6FF-4886-87B4-08194AA735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8809" y="5389466"/>
            <a:ext cx="783505" cy="419341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0" name="bk object 18">
            <a:extLst>
              <a:ext uri="{FF2B5EF4-FFF2-40B4-BE49-F238E27FC236}">
                <a16:creationId xmlns:a16="http://schemas.microsoft.com/office/drawing/2014/main" id="{3BEAC52A-45EC-4E74-96F6-3F33A0F37E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6169" y="6528306"/>
            <a:ext cx="730536" cy="41492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1" name="bk object 19">
            <a:extLst>
              <a:ext uri="{FF2B5EF4-FFF2-40B4-BE49-F238E27FC236}">
                <a16:creationId xmlns:a16="http://schemas.microsoft.com/office/drawing/2014/main" id="{6555B876-21AD-4502-926C-8E1AAB235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326" y="6547067"/>
            <a:ext cx="789022" cy="378510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2" name="bk object 20">
            <a:extLst>
              <a:ext uri="{FF2B5EF4-FFF2-40B4-BE49-F238E27FC236}">
                <a16:creationId xmlns:a16="http://schemas.microsoft.com/office/drawing/2014/main" id="{B0D47BE8-BD49-4278-BE14-9118A9672D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5372" y="5764665"/>
            <a:ext cx="690809" cy="534108"/>
          </a:xfrm>
          <a:prstGeom prst="rect">
            <a:avLst/>
          </a:prstGeom>
          <a:blipFill dpi="0" rotWithShape="1">
            <a:blip r:embed="rId7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4" name="bk object 23">
            <a:extLst>
              <a:ext uri="{FF2B5EF4-FFF2-40B4-BE49-F238E27FC236}">
                <a16:creationId xmlns:a16="http://schemas.microsoft.com/office/drawing/2014/main" id="{1DE214FD-D2F1-47DF-85E1-4C5834F8D9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8315" y="6572448"/>
            <a:ext cx="727225" cy="358647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5" name="bk object 24">
            <a:extLst>
              <a:ext uri="{FF2B5EF4-FFF2-40B4-BE49-F238E27FC236}">
                <a16:creationId xmlns:a16="http://schemas.microsoft.com/office/drawing/2014/main" id="{7C0A47DB-C252-4FD0-8177-97D2A127E9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9729" y="6550377"/>
            <a:ext cx="700740" cy="377407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6" name="bk object 25">
            <a:extLst>
              <a:ext uri="{FF2B5EF4-FFF2-40B4-BE49-F238E27FC236}">
                <a16:creationId xmlns:a16="http://schemas.microsoft.com/office/drawing/2014/main" id="{FB9CE7F3-AA0D-4F30-9D07-69CD8A0C7B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6544" y="5407122"/>
            <a:ext cx="701844" cy="377407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sp>
        <p:nvSpPr>
          <p:cNvPr id="18" name="bk object 27">
            <a:extLst>
              <a:ext uri="{FF2B5EF4-FFF2-40B4-BE49-F238E27FC236}">
                <a16:creationId xmlns:a16="http://schemas.microsoft.com/office/drawing/2014/main" id="{A3F19154-574B-4610-B94C-2AF8B01D0C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7617" y="5772017"/>
            <a:ext cx="1877101" cy="1125599"/>
          </a:xfrm>
          <a:prstGeom prst="rect">
            <a:avLst/>
          </a:prstGeom>
          <a:blipFill dpi="0" rotWithShape="1">
            <a:blip r:embed="rId10"/>
            <a:srcRect/>
            <a:stretch>
              <a:fillRect/>
            </a:stretch>
          </a:blipFill>
          <a:ln>
            <a:noFill/>
          </a:ln>
        </p:spPr>
        <p:txBody>
          <a:bodyPr lIns="0" tIns="0" rIns="0" bIns="0"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ja-JP"/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6B230DF-E6BD-4BE5-BE2B-D01EC7C03DAD}"/>
              </a:ext>
            </a:extLst>
          </p:cNvPr>
          <p:cNvGrpSpPr/>
          <p:nvPr/>
        </p:nvGrpSpPr>
        <p:grpSpPr>
          <a:xfrm>
            <a:off x="6383403" y="1350698"/>
            <a:ext cx="1995179" cy="1393756"/>
            <a:chOff x="9005888" y="1822450"/>
            <a:chExt cx="2870200" cy="2005013"/>
          </a:xfrm>
        </p:grpSpPr>
        <p:sp>
          <p:nvSpPr>
            <p:cNvPr id="21" name="bk object 29">
              <a:extLst>
                <a:ext uri="{FF2B5EF4-FFF2-40B4-BE49-F238E27FC236}">
                  <a16:creationId xmlns:a16="http://schemas.microsoft.com/office/drawing/2014/main" id="{0BA4871A-01F4-4C4F-A374-852BBFF4E5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5888" y="1822450"/>
              <a:ext cx="2870200" cy="1971675"/>
            </a:xfrm>
            <a:prstGeom prst="rect">
              <a:avLst/>
            </a:prstGeom>
            <a:blipFill dpi="0" rotWithShape="1">
              <a:blip r:embed="rId11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  <p:sp>
          <p:nvSpPr>
            <p:cNvPr id="22" name="bk object 30">
              <a:extLst>
                <a:ext uri="{FF2B5EF4-FFF2-40B4-BE49-F238E27FC236}">
                  <a16:creationId xmlns:a16="http://schemas.microsoft.com/office/drawing/2014/main" id="{213C5AD0-7DF9-4F12-884B-81623F5D2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3350" y="2552700"/>
              <a:ext cx="1582738" cy="1274763"/>
            </a:xfrm>
            <a:prstGeom prst="rect">
              <a:avLst/>
            </a:prstGeom>
            <a:blipFill dpi="0" rotWithShape="1">
              <a:blip r:embed="rId12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  <p:sp>
          <p:nvSpPr>
            <p:cNvPr id="23" name="bk object 32">
              <a:extLst>
                <a:ext uri="{FF2B5EF4-FFF2-40B4-BE49-F238E27FC236}">
                  <a16:creationId xmlns:a16="http://schemas.microsoft.com/office/drawing/2014/main" id="{A4355381-BDE3-431C-942F-8892F86B91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02950" y="2533650"/>
              <a:ext cx="973138" cy="1143000"/>
            </a:xfrm>
            <a:prstGeom prst="rect">
              <a:avLst/>
            </a:prstGeom>
            <a:blipFill dpi="0" rotWithShape="1">
              <a:blip r:embed="rId13"/>
              <a:srcRect/>
              <a:stretch>
                <a:fillRect/>
              </a:stretch>
            </a:blipFill>
            <a:ln>
              <a:noFill/>
            </a:ln>
          </p:spPr>
          <p:txBody>
            <a:bodyPr lIns="0" tIns="0" rIns="0" bIns="0"/>
            <a:lstStyle>
              <a:lvl1pPr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ja-JP"/>
            </a:p>
          </p:txBody>
        </p:sp>
      </p:grpSp>
      <p:sp>
        <p:nvSpPr>
          <p:cNvPr id="24" name="object 2">
            <a:extLst>
              <a:ext uri="{FF2B5EF4-FFF2-40B4-BE49-F238E27FC236}">
                <a16:creationId xmlns:a16="http://schemas.microsoft.com/office/drawing/2014/main" id="{329393B3-0CE6-4C36-B6E0-6DF989D4BB87}"/>
              </a:ext>
            </a:extLst>
          </p:cNvPr>
          <p:cNvSpPr txBox="1"/>
          <p:nvPr/>
        </p:nvSpPr>
        <p:spPr>
          <a:xfrm>
            <a:off x="4616511" y="861259"/>
            <a:ext cx="4785955" cy="41331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01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「風に強い！」</a:t>
            </a:r>
            <a:r>
              <a:rPr lang="ja-JP" alt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基準風速</a:t>
            </a:r>
            <a:r>
              <a:rPr lang="en-US" altLang="ja-JP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V0=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46ｍ/</a:t>
            </a:r>
            <a:r>
              <a:rPr lang="en-US"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s</a:t>
            </a:r>
            <a:endParaRPr sz="1484" baseline="31746" dirty="0">
              <a:latin typeface="+mj-ea"/>
              <a:ea typeface="+mj-ea"/>
              <a:cs typeface="Microsoft JhengHei"/>
            </a:endParaRPr>
          </a:p>
        </p:txBody>
      </p:sp>
      <p:sp>
        <p:nvSpPr>
          <p:cNvPr id="25" name="object 4">
            <a:extLst>
              <a:ext uri="{FF2B5EF4-FFF2-40B4-BE49-F238E27FC236}">
                <a16:creationId xmlns:a16="http://schemas.microsoft.com/office/drawing/2014/main" id="{C6FCB270-C96E-49B2-B34E-A80D97C1A156}"/>
              </a:ext>
            </a:extLst>
          </p:cNvPr>
          <p:cNvSpPr txBox="1"/>
          <p:nvPr/>
        </p:nvSpPr>
        <p:spPr>
          <a:xfrm>
            <a:off x="4549781" y="3107443"/>
            <a:ext cx="5163532" cy="4133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02</a:t>
            </a:r>
            <a:r>
              <a:rPr sz="1697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「雪に強い！」耐積雪強度は最大50㎝相当</a:t>
            </a:r>
            <a:r>
              <a:rPr sz="1484" baseline="31746" dirty="0">
                <a:solidFill>
                  <a:srgbClr val="6C6C6C"/>
                </a:solidFill>
                <a:latin typeface="HGP明朝B" panose="02020800000000000000" pitchFamily="18" charset="-128"/>
                <a:ea typeface="HGP明朝B" panose="02020800000000000000" pitchFamily="18" charset="-128"/>
                <a:cs typeface="Microsoft JhengHei"/>
              </a:rPr>
              <a:t>※</a:t>
            </a:r>
            <a:endParaRPr sz="1484" baseline="31746" dirty="0">
              <a:latin typeface="HGP明朝B" panose="02020800000000000000" pitchFamily="18" charset="-128"/>
              <a:ea typeface="HGP明朝B" panose="02020800000000000000" pitchFamily="18" charset="-128"/>
              <a:cs typeface="Microsoft JhengHei"/>
            </a:endParaRPr>
          </a:p>
        </p:txBody>
      </p:sp>
      <p:sp>
        <p:nvSpPr>
          <p:cNvPr id="26" name="object 5">
            <a:extLst>
              <a:ext uri="{FF2B5EF4-FFF2-40B4-BE49-F238E27FC236}">
                <a16:creationId xmlns:a16="http://schemas.microsoft.com/office/drawing/2014/main" id="{6DA54EBA-847A-42F8-8610-8A64B04EC7CC}"/>
              </a:ext>
            </a:extLst>
          </p:cNvPr>
          <p:cNvSpPr/>
          <p:nvPr/>
        </p:nvSpPr>
        <p:spPr>
          <a:xfrm>
            <a:off x="4585091" y="3512344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7" name="object 6">
            <a:extLst>
              <a:ext uri="{FF2B5EF4-FFF2-40B4-BE49-F238E27FC236}">
                <a16:creationId xmlns:a16="http://schemas.microsoft.com/office/drawing/2014/main" id="{9FA1F1F3-8BC3-4CBC-A791-7F92D10C5348}"/>
              </a:ext>
            </a:extLst>
          </p:cNvPr>
          <p:cNvSpPr/>
          <p:nvPr/>
        </p:nvSpPr>
        <p:spPr>
          <a:xfrm>
            <a:off x="4585091" y="5323911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28" name="object 9">
            <a:extLst>
              <a:ext uri="{FF2B5EF4-FFF2-40B4-BE49-F238E27FC236}">
                <a16:creationId xmlns:a16="http://schemas.microsoft.com/office/drawing/2014/main" id="{04EA42AA-EECF-4AAB-B7C7-26B44F0F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246" y="4959214"/>
            <a:ext cx="608203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00" b="1" dirty="0">
                <a:solidFill>
                  <a:srgbClr val="6C6C6C"/>
                </a:solidFill>
                <a:latin typeface="+mj-ea"/>
                <a:ea typeface="+mj-ea"/>
              </a:rPr>
              <a:t>LINE UP </a:t>
            </a:r>
            <a:endParaRPr lang="ja-JP" altLang="ja-JP" sz="900" b="1" dirty="0">
              <a:latin typeface="+mj-ea"/>
              <a:ea typeface="+mj-ea"/>
            </a:endParaRPr>
          </a:p>
        </p:txBody>
      </p:sp>
      <p:sp>
        <p:nvSpPr>
          <p:cNvPr id="29" name="object 10">
            <a:extLst>
              <a:ext uri="{FF2B5EF4-FFF2-40B4-BE49-F238E27FC236}">
                <a16:creationId xmlns:a16="http://schemas.microsoft.com/office/drawing/2014/main" id="{EE857C11-E412-47BD-BD5C-DBC87AA457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033" y="6944194"/>
            <a:ext cx="19219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梁でゲートを演出。アプローチをスタイリッシュに</a:t>
            </a:r>
          </a:p>
        </p:txBody>
      </p:sp>
      <p:sp>
        <p:nvSpPr>
          <p:cNvPr id="30" name="object 11">
            <a:extLst>
              <a:ext uri="{FF2B5EF4-FFF2-40B4-BE49-F238E27FC236}">
                <a16:creationId xmlns:a16="http://schemas.microsoft.com/office/drawing/2014/main" id="{ADDCDACA-CC2B-40BC-AA86-41BA33CB1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237" y="6938680"/>
            <a:ext cx="107726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600" dirty="0">
                <a:solidFill>
                  <a:srgbClr val="6C6C6C"/>
                </a:solidFill>
                <a:latin typeface="+mn-ea"/>
                <a:ea typeface="+mn-ea"/>
              </a:rPr>
              <a:t>カースペースを明るく有効に</a:t>
            </a:r>
            <a:endParaRPr lang="ja-JP" altLang="ja-JP" sz="600" dirty="0">
              <a:latin typeface="+mn-ea"/>
              <a:ea typeface="+mn-ea"/>
            </a:endParaRPr>
          </a:p>
        </p:txBody>
      </p:sp>
      <p:sp>
        <p:nvSpPr>
          <p:cNvPr id="31" name="object 12">
            <a:extLst>
              <a:ext uri="{FF2B5EF4-FFF2-40B4-BE49-F238E27FC236}">
                <a16:creationId xmlns:a16="http://schemas.microsoft.com/office/drawing/2014/main" id="{4D0AFDFF-7EE6-4163-B144-993740969B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459" y="6938680"/>
            <a:ext cx="201986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エントランスゲートと一体化させ、</a:t>
            </a:r>
            <a:endParaRPr lang="en-US" altLang="ja-JP" sz="600" dirty="0">
              <a:solidFill>
                <a:srgbClr val="6C6C6C"/>
              </a:solidFill>
              <a:latin typeface="+mn-ea"/>
              <a:ea typeface="+mn-ea"/>
            </a:endParaRPr>
          </a:p>
          <a:p>
            <a:r>
              <a:rPr lang="ja-JP" altLang="en-US" sz="600" dirty="0">
                <a:solidFill>
                  <a:srgbClr val="6C6C6C"/>
                </a:solidFill>
                <a:latin typeface="+mn-ea"/>
                <a:ea typeface="+mn-ea"/>
              </a:rPr>
              <a:t>存在感のある“大きな門”として安心感を</a:t>
            </a:r>
          </a:p>
        </p:txBody>
      </p:sp>
      <p:sp>
        <p:nvSpPr>
          <p:cNvPr id="32" name="object 14">
            <a:extLst>
              <a:ext uri="{FF2B5EF4-FFF2-40B4-BE49-F238E27FC236}">
                <a16:creationId xmlns:a16="http://schemas.microsoft.com/office/drawing/2014/main" id="{C6160F71-3078-46CF-89FD-62F64966CC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7785" y="3588089"/>
            <a:ext cx="2093925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ja-JP" sz="919" b="1" dirty="0">
                <a:solidFill>
                  <a:srgbClr val="6C6C6C"/>
                </a:solidFill>
                <a:latin typeface="+mn-ea"/>
                <a:ea typeface="+mn-ea"/>
              </a:rPr>
              <a:t>選べる2つの耐積雪強度ラインアップ</a:t>
            </a:r>
            <a:endParaRPr lang="ja-JP" altLang="ja-JP" sz="919" b="1" dirty="0">
              <a:latin typeface="+mn-ea"/>
              <a:ea typeface="+mn-ea"/>
            </a:endParaRPr>
          </a:p>
        </p:txBody>
      </p:sp>
      <p:sp>
        <p:nvSpPr>
          <p:cNvPr id="64" name="object 58">
            <a:extLst>
              <a:ext uri="{FF2B5EF4-FFF2-40B4-BE49-F238E27FC236}">
                <a16:creationId xmlns:a16="http://schemas.microsoft.com/office/drawing/2014/main" id="{BB5A5139-E160-410B-A208-41A85E1BE6C1}"/>
              </a:ext>
            </a:extLst>
          </p:cNvPr>
          <p:cNvSpPr/>
          <p:nvPr/>
        </p:nvSpPr>
        <p:spPr>
          <a:xfrm>
            <a:off x="8637272" y="3603907"/>
            <a:ext cx="1800935" cy="101427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03B80735-21BA-473E-A0D3-FCB812268CE6}"/>
              </a:ext>
            </a:extLst>
          </p:cNvPr>
          <p:cNvGrpSpPr/>
          <p:nvPr/>
        </p:nvGrpSpPr>
        <p:grpSpPr>
          <a:xfrm>
            <a:off x="6363439" y="4266094"/>
            <a:ext cx="1712676" cy="445849"/>
            <a:chOff x="6336762" y="4201765"/>
            <a:chExt cx="1654044" cy="383774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941B645D-9735-4369-9473-78E2E32D449E}"/>
                </a:ext>
              </a:extLst>
            </p:cNvPr>
            <p:cNvGrpSpPr/>
            <p:nvPr/>
          </p:nvGrpSpPr>
          <p:grpSpPr>
            <a:xfrm>
              <a:off x="6718292" y="4202887"/>
              <a:ext cx="381530" cy="382652"/>
              <a:chOff x="6718292" y="4202887"/>
              <a:chExt cx="381530" cy="382652"/>
            </a:xfrm>
          </p:grpSpPr>
          <p:sp>
            <p:nvSpPr>
              <p:cNvPr id="69" name="object 63">
                <a:extLst>
                  <a:ext uri="{FF2B5EF4-FFF2-40B4-BE49-F238E27FC236}">
                    <a16:creationId xmlns:a16="http://schemas.microsoft.com/office/drawing/2014/main" id="{32808E53-86CB-4D2D-BB2E-2FEBCCF96C86}"/>
                  </a:ext>
                </a:extLst>
              </p:cNvPr>
              <p:cNvSpPr/>
              <p:nvPr/>
            </p:nvSpPr>
            <p:spPr>
              <a:xfrm>
                <a:off x="6718292" y="4202887"/>
                <a:ext cx="381530" cy="382652"/>
              </a:xfrm>
              <a:custGeom>
                <a:avLst/>
                <a:gdLst/>
                <a:ahLst/>
                <a:cxnLst/>
                <a:rect l="l" t="t" r="r" b="b"/>
                <a:pathLst>
                  <a:path w="540384" h="540385">
                    <a:moveTo>
                      <a:pt x="270001" y="0"/>
                    </a:moveTo>
                    <a:lnTo>
                      <a:pt x="221467" y="4350"/>
                    </a:lnTo>
                    <a:lnTo>
                      <a:pt x="175787" y="16892"/>
                    </a:lnTo>
                    <a:lnTo>
                      <a:pt x="133724" y="36864"/>
                    </a:lnTo>
                    <a:lnTo>
                      <a:pt x="96040" y="63503"/>
                    </a:lnTo>
                    <a:lnTo>
                      <a:pt x="63499" y="96046"/>
                    </a:lnTo>
                    <a:lnTo>
                      <a:pt x="36861" y="133730"/>
                    </a:lnTo>
                    <a:lnTo>
                      <a:pt x="16891" y="175792"/>
                    </a:lnTo>
                    <a:lnTo>
                      <a:pt x="4349" y="221470"/>
                    </a:lnTo>
                    <a:lnTo>
                      <a:pt x="0" y="270001"/>
                    </a:lnTo>
                    <a:lnTo>
                      <a:pt x="4349" y="318533"/>
                    </a:lnTo>
                    <a:lnTo>
                      <a:pt x="16891" y="364211"/>
                    </a:lnTo>
                    <a:lnTo>
                      <a:pt x="36861" y="406273"/>
                    </a:lnTo>
                    <a:lnTo>
                      <a:pt x="63499" y="443957"/>
                    </a:lnTo>
                    <a:lnTo>
                      <a:pt x="96040" y="476500"/>
                    </a:lnTo>
                    <a:lnTo>
                      <a:pt x="133724" y="503139"/>
                    </a:lnTo>
                    <a:lnTo>
                      <a:pt x="175787" y="523111"/>
                    </a:lnTo>
                    <a:lnTo>
                      <a:pt x="221467" y="535653"/>
                    </a:lnTo>
                    <a:lnTo>
                      <a:pt x="270001" y="540003"/>
                    </a:lnTo>
                    <a:lnTo>
                      <a:pt x="318536" y="535653"/>
                    </a:lnTo>
                    <a:lnTo>
                      <a:pt x="364215" y="523111"/>
                    </a:lnTo>
                    <a:lnTo>
                      <a:pt x="406276" y="503139"/>
                    </a:lnTo>
                    <a:lnTo>
                      <a:pt x="443957" y="476500"/>
                    </a:lnTo>
                    <a:lnTo>
                      <a:pt x="476497" y="443957"/>
                    </a:lnTo>
                    <a:lnTo>
                      <a:pt x="503132" y="406273"/>
                    </a:lnTo>
                    <a:lnTo>
                      <a:pt x="523101" y="364211"/>
                    </a:lnTo>
                    <a:lnTo>
                      <a:pt x="535641" y="318533"/>
                    </a:lnTo>
                    <a:lnTo>
                      <a:pt x="539991" y="270001"/>
                    </a:lnTo>
                    <a:lnTo>
                      <a:pt x="535641" y="221470"/>
                    </a:lnTo>
                    <a:lnTo>
                      <a:pt x="523101" y="175792"/>
                    </a:lnTo>
                    <a:lnTo>
                      <a:pt x="503132" y="133730"/>
                    </a:lnTo>
                    <a:lnTo>
                      <a:pt x="476497" y="96046"/>
                    </a:lnTo>
                    <a:lnTo>
                      <a:pt x="443957" y="63503"/>
                    </a:lnTo>
                    <a:lnTo>
                      <a:pt x="406276" y="36864"/>
                    </a:lnTo>
                    <a:lnTo>
                      <a:pt x="364215" y="16892"/>
                    </a:lnTo>
                    <a:lnTo>
                      <a:pt x="318536" y="4350"/>
                    </a:lnTo>
                    <a:lnTo>
                      <a:pt x="270001" y="0"/>
                    </a:lnTo>
                    <a:close/>
                  </a:path>
                </a:pathLst>
              </a:custGeom>
              <a:solidFill>
                <a:srgbClr val="6393CF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9" name="object 73">
                <a:extLst>
                  <a:ext uri="{FF2B5EF4-FFF2-40B4-BE49-F238E27FC236}">
                    <a16:creationId xmlns:a16="http://schemas.microsoft.com/office/drawing/2014/main" id="{3656D468-5C77-48F5-8E2D-35D67274A483}"/>
                  </a:ext>
                </a:extLst>
              </p:cNvPr>
              <p:cNvSpPr/>
              <p:nvPr/>
            </p:nvSpPr>
            <p:spPr>
              <a:xfrm>
                <a:off x="6792354" y="4221963"/>
                <a:ext cx="51619" cy="331034"/>
              </a:xfrm>
              <a:custGeom>
                <a:avLst/>
                <a:gdLst/>
                <a:ahLst/>
                <a:cxnLst/>
                <a:rect l="l" t="t" r="r" b="b"/>
                <a:pathLst>
                  <a:path w="73025" h="469264">
                    <a:moveTo>
                      <a:pt x="51164" y="0"/>
                    </a:moveTo>
                    <a:lnTo>
                      <a:pt x="51307" y="642"/>
                    </a:lnTo>
                    <a:lnTo>
                      <a:pt x="59994" y="12772"/>
                    </a:lnTo>
                    <a:lnTo>
                      <a:pt x="68682" y="24901"/>
                    </a:lnTo>
                    <a:lnTo>
                      <a:pt x="72631" y="42629"/>
                    </a:lnTo>
                    <a:lnTo>
                      <a:pt x="69132" y="60357"/>
                    </a:lnTo>
                    <a:lnTo>
                      <a:pt x="61436" y="72489"/>
                    </a:lnTo>
                    <a:lnTo>
                      <a:pt x="53739" y="84622"/>
                    </a:lnTo>
                    <a:lnTo>
                      <a:pt x="50241" y="102357"/>
                    </a:lnTo>
                    <a:lnTo>
                      <a:pt x="46391" y="120093"/>
                    </a:lnTo>
                    <a:lnTo>
                      <a:pt x="37922" y="132228"/>
                    </a:lnTo>
                    <a:lnTo>
                      <a:pt x="29452" y="144363"/>
                    </a:lnTo>
                    <a:lnTo>
                      <a:pt x="25603" y="162098"/>
                    </a:lnTo>
                    <a:lnTo>
                      <a:pt x="31082" y="179834"/>
                    </a:lnTo>
                    <a:lnTo>
                      <a:pt x="43135" y="191969"/>
                    </a:lnTo>
                    <a:lnTo>
                      <a:pt x="55189" y="204103"/>
                    </a:lnTo>
                    <a:lnTo>
                      <a:pt x="60667" y="221839"/>
                    </a:lnTo>
                    <a:lnTo>
                      <a:pt x="51188" y="239582"/>
                    </a:lnTo>
                    <a:lnTo>
                      <a:pt x="30333" y="251720"/>
                    </a:lnTo>
                    <a:lnTo>
                      <a:pt x="9479" y="263857"/>
                    </a:lnTo>
                    <a:lnTo>
                      <a:pt x="0" y="281592"/>
                    </a:lnTo>
                    <a:lnTo>
                      <a:pt x="9322" y="299343"/>
                    </a:lnTo>
                    <a:lnTo>
                      <a:pt x="29832" y="311487"/>
                    </a:lnTo>
                    <a:lnTo>
                      <a:pt x="50342" y="323628"/>
                    </a:lnTo>
                    <a:lnTo>
                      <a:pt x="59664" y="341371"/>
                    </a:lnTo>
                    <a:lnTo>
                      <a:pt x="53028" y="359114"/>
                    </a:lnTo>
                    <a:lnTo>
                      <a:pt x="38430" y="371254"/>
                    </a:lnTo>
                    <a:lnTo>
                      <a:pt x="23831" y="383394"/>
                    </a:lnTo>
                    <a:lnTo>
                      <a:pt x="17195" y="401138"/>
                    </a:lnTo>
                    <a:lnTo>
                      <a:pt x="17037" y="418888"/>
                    </a:lnTo>
                    <a:lnTo>
                      <a:pt x="16687" y="431033"/>
                    </a:lnTo>
                    <a:lnTo>
                      <a:pt x="16338" y="443178"/>
                    </a:lnTo>
                    <a:lnTo>
                      <a:pt x="16179" y="460929"/>
                    </a:lnTo>
                    <a:lnTo>
                      <a:pt x="17339" y="469119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0" name="object 74">
                <a:extLst>
                  <a:ext uri="{FF2B5EF4-FFF2-40B4-BE49-F238E27FC236}">
                    <a16:creationId xmlns:a16="http://schemas.microsoft.com/office/drawing/2014/main" id="{109685EB-6AAE-46F4-8E38-426F38DFCB85}"/>
                  </a:ext>
                </a:extLst>
              </p:cNvPr>
              <p:cNvSpPr/>
              <p:nvPr/>
            </p:nvSpPr>
            <p:spPr>
              <a:xfrm>
                <a:off x="6840606" y="4206253"/>
                <a:ext cx="47130" cy="362454"/>
              </a:xfrm>
              <a:custGeom>
                <a:avLst/>
                <a:gdLst/>
                <a:ahLst/>
                <a:cxnLst/>
                <a:rect l="l" t="t" r="r" b="b"/>
                <a:pathLst>
                  <a:path w="66675" h="513079">
                    <a:moveTo>
                      <a:pt x="57133" y="0"/>
                    </a:moveTo>
                    <a:lnTo>
                      <a:pt x="58000" y="5437"/>
                    </a:lnTo>
                    <a:lnTo>
                      <a:pt x="55006" y="23165"/>
                    </a:lnTo>
                    <a:lnTo>
                      <a:pt x="48418" y="35295"/>
                    </a:lnTo>
                    <a:lnTo>
                      <a:pt x="41831" y="47425"/>
                    </a:lnTo>
                    <a:lnTo>
                      <a:pt x="38836" y="65153"/>
                    </a:lnTo>
                    <a:lnTo>
                      <a:pt x="33141" y="82895"/>
                    </a:lnTo>
                    <a:lnTo>
                      <a:pt x="20612" y="95032"/>
                    </a:lnTo>
                    <a:lnTo>
                      <a:pt x="8082" y="107165"/>
                    </a:lnTo>
                    <a:lnTo>
                      <a:pt x="2387" y="124893"/>
                    </a:lnTo>
                    <a:lnTo>
                      <a:pt x="12430" y="142636"/>
                    </a:lnTo>
                    <a:lnTo>
                      <a:pt x="34524" y="154773"/>
                    </a:lnTo>
                    <a:lnTo>
                      <a:pt x="56619" y="166906"/>
                    </a:lnTo>
                    <a:lnTo>
                      <a:pt x="66662" y="184634"/>
                    </a:lnTo>
                    <a:lnTo>
                      <a:pt x="61113" y="202369"/>
                    </a:lnTo>
                    <a:lnTo>
                      <a:pt x="48907" y="214503"/>
                    </a:lnTo>
                    <a:lnTo>
                      <a:pt x="36701" y="226634"/>
                    </a:lnTo>
                    <a:lnTo>
                      <a:pt x="31153" y="244362"/>
                    </a:lnTo>
                    <a:lnTo>
                      <a:pt x="30633" y="262105"/>
                    </a:lnTo>
                    <a:lnTo>
                      <a:pt x="29489" y="274245"/>
                    </a:lnTo>
                    <a:lnTo>
                      <a:pt x="28345" y="286385"/>
                    </a:lnTo>
                    <a:lnTo>
                      <a:pt x="27825" y="304128"/>
                    </a:lnTo>
                    <a:lnTo>
                      <a:pt x="30921" y="321872"/>
                    </a:lnTo>
                    <a:lnTo>
                      <a:pt x="37731" y="334013"/>
                    </a:lnTo>
                    <a:lnTo>
                      <a:pt x="44542" y="346157"/>
                    </a:lnTo>
                    <a:lnTo>
                      <a:pt x="47637" y="363907"/>
                    </a:lnTo>
                    <a:lnTo>
                      <a:pt x="45726" y="381643"/>
                    </a:lnTo>
                    <a:lnTo>
                      <a:pt x="41522" y="393781"/>
                    </a:lnTo>
                    <a:lnTo>
                      <a:pt x="37318" y="405923"/>
                    </a:lnTo>
                    <a:lnTo>
                      <a:pt x="35407" y="423674"/>
                    </a:lnTo>
                    <a:lnTo>
                      <a:pt x="31986" y="441417"/>
                    </a:lnTo>
                    <a:lnTo>
                      <a:pt x="24460" y="453560"/>
                    </a:lnTo>
                    <a:lnTo>
                      <a:pt x="16933" y="465707"/>
                    </a:lnTo>
                    <a:lnTo>
                      <a:pt x="13512" y="483465"/>
                    </a:lnTo>
                    <a:lnTo>
                      <a:pt x="12358" y="493271"/>
                    </a:lnTo>
                    <a:lnTo>
                      <a:pt x="9309" y="501021"/>
                    </a:lnTo>
                    <a:lnTo>
                      <a:pt x="4983" y="507388"/>
                    </a:lnTo>
                    <a:lnTo>
                      <a:pt x="0" y="513043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1" name="object 75">
                <a:extLst>
                  <a:ext uri="{FF2B5EF4-FFF2-40B4-BE49-F238E27FC236}">
                    <a16:creationId xmlns:a16="http://schemas.microsoft.com/office/drawing/2014/main" id="{267C2DB9-79EE-4566-BAD1-F5A80AB28BA7}"/>
                  </a:ext>
                </a:extLst>
              </p:cNvPr>
              <p:cNvSpPr/>
              <p:nvPr/>
            </p:nvSpPr>
            <p:spPr>
              <a:xfrm>
                <a:off x="6869781" y="4204009"/>
                <a:ext cx="43764" cy="363575"/>
              </a:xfrm>
              <a:custGeom>
                <a:avLst/>
                <a:gdLst/>
                <a:ahLst/>
                <a:cxnLst/>
                <a:rect l="l" t="t" r="r" b="b"/>
                <a:pathLst>
                  <a:path w="60959" h="514985">
                    <a:moveTo>
                      <a:pt x="60619" y="0"/>
                    </a:moveTo>
                    <a:lnTo>
                      <a:pt x="60477" y="8474"/>
                    </a:lnTo>
                    <a:lnTo>
                      <a:pt x="58909" y="26210"/>
                    </a:lnTo>
                    <a:lnTo>
                      <a:pt x="55460" y="38343"/>
                    </a:lnTo>
                    <a:lnTo>
                      <a:pt x="52012" y="50474"/>
                    </a:lnTo>
                    <a:lnTo>
                      <a:pt x="50444" y="68202"/>
                    </a:lnTo>
                    <a:lnTo>
                      <a:pt x="42562" y="85938"/>
                    </a:lnTo>
                    <a:lnTo>
                      <a:pt x="25222" y="98073"/>
                    </a:lnTo>
                    <a:lnTo>
                      <a:pt x="7881" y="110208"/>
                    </a:lnTo>
                    <a:lnTo>
                      <a:pt x="0" y="127943"/>
                    </a:lnTo>
                    <a:lnTo>
                      <a:pt x="2486" y="145672"/>
                    </a:lnTo>
                    <a:lnTo>
                      <a:pt x="7956" y="157804"/>
                    </a:lnTo>
                    <a:lnTo>
                      <a:pt x="13426" y="169941"/>
                    </a:lnTo>
                    <a:lnTo>
                      <a:pt x="15913" y="187684"/>
                    </a:lnTo>
                    <a:lnTo>
                      <a:pt x="19665" y="205412"/>
                    </a:lnTo>
                    <a:lnTo>
                      <a:pt x="27920" y="217543"/>
                    </a:lnTo>
                    <a:lnTo>
                      <a:pt x="36176" y="229677"/>
                    </a:lnTo>
                    <a:lnTo>
                      <a:pt x="39928" y="247412"/>
                    </a:lnTo>
                    <a:lnTo>
                      <a:pt x="43135" y="265148"/>
                    </a:lnTo>
                    <a:lnTo>
                      <a:pt x="50190" y="277286"/>
                    </a:lnTo>
                    <a:lnTo>
                      <a:pt x="57245" y="289428"/>
                    </a:lnTo>
                    <a:lnTo>
                      <a:pt x="60451" y="307178"/>
                    </a:lnTo>
                    <a:lnTo>
                      <a:pt x="54760" y="324922"/>
                    </a:lnTo>
                    <a:lnTo>
                      <a:pt x="42240" y="337063"/>
                    </a:lnTo>
                    <a:lnTo>
                      <a:pt x="29719" y="349207"/>
                    </a:lnTo>
                    <a:lnTo>
                      <a:pt x="24028" y="366957"/>
                    </a:lnTo>
                    <a:lnTo>
                      <a:pt x="24332" y="384693"/>
                    </a:lnTo>
                    <a:lnTo>
                      <a:pt x="24999" y="396829"/>
                    </a:lnTo>
                    <a:lnTo>
                      <a:pt x="25667" y="408968"/>
                    </a:lnTo>
                    <a:lnTo>
                      <a:pt x="25971" y="426711"/>
                    </a:lnTo>
                    <a:lnTo>
                      <a:pt x="22141" y="444461"/>
                    </a:lnTo>
                    <a:lnTo>
                      <a:pt x="13715" y="456606"/>
                    </a:lnTo>
                    <a:lnTo>
                      <a:pt x="5290" y="468752"/>
                    </a:lnTo>
                    <a:lnTo>
                      <a:pt x="1460" y="486502"/>
                    </a:lnTo>
                    <a:lnTo>
                      <a:pt x="2368" y="495691"/>
                    </a:lnTo>
                    <a:lnTo>
                      <a:pt x="4794" y="503063"/>
                    </a:lnTo>
                    <a:lnTo>
                      <a:pt x="8286" y="509159"/>
                    </a:lnTo>
                    <a:lnTo>
                      <a:pt x="12395" y="514518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2" name="object 76">
                <a:extLst>
                  <a:ext uri="{FF2B5EF4-FFF2-40B4-BE49-F238E27FC236}">
                    <a16:creationId xmlns:a16="http://schemas.microsoft.com/office/drawing/2014/main" id="{5000F05D-2868-4889-99EE-1A192299B7A9}"/>
                  </a:ext>
                </a:extLst>
              </p:cNvPr>
              <p:cNvSpPr/>
              <p:nvPr/>
            </p:nvSpPr>
            <p:spPr>
              <a:xfrm>
                <a:off x="6905690" y="4208497"/>
                <a:ext cx="47130" cy="361331"/>
              </a:xfrm>
              <a:custGeom>
                <a:avLst/>
                <a:gdLst/>
                <a:ahLst/>
                <a:cxnLst/>
                <a:rect l="l" t="t" r="r" b="b"/>
                <a:pathLst>
                  <a:path w="67309" h="511810">
                    <a:moveTo>
                      <a:pt x="61728" y="0"/>
                    </a:moveTo>
                    <a:lnTo>
                      <a:pt x="62179" y="2434"/>
                    </a:lnTo>
                    <a:lnTo>
                      <a:pt x="58313" y="20169"/>
                    </a:lnTo>
                    <a:lnTo>
                      <a:pt x="49809" y="32302"/>
                    </a:lnTo>
                    <a:lnTo>
                      <a:pt x="41305" y="44429"/>
                    </a:lnTo>
                    <a:lnTo>
                      <a:pt x="37439" y="62150"/>
                    </a:lnTo>
                    <a:lnTo>
                      <a:pt x="37427" y="79893"/>
                    </a:lnTo>
                    <a:lnTo>
                      <a:pt x="37401" y="92031"/>
                    </a:lnTo>
                    <a:lnTo>
                      <a:pt x="37375" y="104167"/>
                    </a:lnTo>
                    <a:lnTo>
                      <a:pt x="37363" y="121903"/>
                    </a:lnTo>
                    <a:lnTo>
                      <a:pt x="42008" y="139632"/>
                    </a:lnTo>
                    <a:lnTo>
                      <a:pt x="52228" y="151764"/>
                    </a:lnTo>
                    <a:lnTo>
                      <a:pt x="62448" y="163901"/>
                    </a:lnTo>
                    <a:lnTo>
                      <a:pt x="67094" y="181644"/>
                    </a:lnTo>
                    <a:lnTo>
                      <a:pt x="60976" y="199372"/>
                    </a:lnTo>
                    <a:lnTo>
                      <a:pt x="47517" y="211503"/>
                    </a:lnTo>
                    <a:lnTo>
                      <a:pt x="34057" y="223637"/>
                    </a:lnTo>
                    <a:lnTo>
                      <a:pt x="27940" y="241372"/>
                    </a:lnTo>
                    <a:lnTo>
                      <a:pt x="26169" y="259108"/>
                    </a:lnTo>
                    <a:lnTo>
                      <a:pt x="22275" y="271246"/>
                    </a:lnTo>
                    <a:lnTo>
                      <a:pt x="18381" y="283388"/>
                    </a:lnTo>
                    <a:lnTo>
                      <a:pt x="16611" y="301138"/>
                    </a:lnTo>
                    <a:lnTo>
                      <a:pt x="14016" y="318874"/>
                    </a:lnTo>
                    <a:lnTo>
                      <a:pt x="8305" y="331014"/>
                    </a:lnTo>
                    <a:lnTo>
                      <a:pt x="2595" y="343160"/>
                    </a:lnTo>
                    <a:lnTo>
                      <a:pt x="0" y="360917"/>
                    </a:lnTo>
                    <a:lnTo>
                      <a:pt x="10427" y="378646"/>
                    </a:lnTo>
                    <a:lnTo>
                      <a:pt x="33369" y="390780"/>
                    </a:lnTo>
                    <a:lnTo>
                      <a:pt x="56310" y="402921"/>
                    </a:lnTo>
                    <a:lnTo>
                      <a:pt x="66738" y="420671"/>
                    </a:lnTo>
                    <a:lnTo>
                      <a:pt x="62751" y="438414"/>
                    </a:lnTo>
                    <a:lnTo>
                      <a:pt x="53981" y="450557"/>
                    </a:lnTo>
                    <a:lnTo>
                      <a:pt x="45210" y="462705"/>
                    </a:lnTo>
                    <a:lnTo>
                      <a:pt x="41224" y="480462"/>
                    </a:lnTo>
                    <a:lnTo>
                      <a:pt x="39494" y="490713"/>
                    </a:lnTo>
                    <a:lnTo>
                      <a:pt x="34961" y="498730"/>
                    </a:lnTo>
                    <a:lnTo>
                      <a:pt x="28606" y="505296"/>
                    </a:lnTo>
                    <a:lnTo>
                      <a:pt x="21412" y="511196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3" name="object 77">
                <a:extLst>
                  <a:ext uri="{FF2B5EF4-FFF2-40B4-BE49-F238E27FC236}">
                    <a16:creationId xmlns:a16="http://schemas.microsoft.com/office/drawing/2014/main" id="{350AE390-D0EF-475D-844F-B4AFF1CE4F1F}"/>
                  </a:ext>
                </a:extLst>
              </p:cNvPr>
              <p:cNvSpPr/>
              <p:nvPr/>
            </p:nvSpPr>
            <p:spPr>
              <a:xfrm>
                <a:off x="6959553" y="4210741"/>
                <a:ext cx="41520" cy="359087"/>
              </a:xfrm>
              <a:custGeom>
                <a:avLst/>
                <a:gdLst/>
                <a:ahLst/>
                <a:cxnLst/>
                <a:rect l="l" t="t" r="r" b="b"/>
                <a:pathLst>
                  <a:path w="58420" h="508000">
                    <a:moveTo>
                      <a:pt x="0" y="0"/>
                    </a:moveTo>
                    <a:lnTo>
                      <a:pt x="2603" y="16135"/>
                    </a:lnTo>
                    <a:lnTo>
                      <a:pt x="8898" y="28269"/>
                    </a:lnTo>
                    <a:lnTo>
                      <a:pt x="15193" y="40400"/>
                    </a:lnTo>
                    <a:lnTo>
                      <a:pt x="18055" y="58128"/>
                    </a:lnTo>
                    <a:lnTo>
                      <a:pt x="23847" y="75856"/>
                    </a:lnTo>
                    <a:lnTo>
                      <a:pt x="36590" y="87989"/>
                    </a:lnTo>
                    <a:lnTo>
                      <a:pt x="49334" y="100126"/>
                    </a:lnTo>
                    <a:lnTo>
                      <a:pt x="55126" y="117869"/>
                    </a:lnTo>
                    <a:lnTo>
                      <a:pt x="47081" y="135597"/>
                    </a:lnTo>
                    <a:lnTo>
                      <a:pt x="29383" y="147730"/>
                    </a:lnTo>
                    <a:lnTo>
                      <a:pt x="11685" y="159867"/>
                    </a:lnTo>
                    <a:lnTo>
                      <a:pt x="3640" y="177610"/>
                    </a:lnTo>
                    <a:lnTo>
                      <a:pt x="7597" y="195338"/>
                    </a:lnTo>
                    <a:lnTo>
                      <a:pt x="16302" y="207470"/>
                    </a:lnTo>
                    <a:lnTo>
                      <a:pt x="25007" y="219608"/>
                    </a:lnTo>
                    <a:lnTo>
                      <a:pt x="28964" y="237350"/>
                    </a:lnTo>
                    <a:lnTo>
                      <a:pt x="33492" y="255086"/>
                    </a:lnTo>
                    <a:lnTo>
                      <a:pt x="43455" y="267222"/>
                    </a:lnTo>
                    <a:lnTo>
                      <a:pt x="53417" y="279361"/>
                    </a:lnTo>
                    <a:lnTo>
                      <a:pt x="57946" y="297104"/>
                    </a:lnTo>
                    <a:lnTo>
                      <a:pt x="50020" y="314847"/>
                    </a:lnTo>
                    <a:lnTo>
                      <a:pt x="32584" y="326989"/>
                    </a:lnTo>
                    <a:lnTo>
                      <a:pt x="15147" y="339132"/>
                    </a:lnTo>
                    <a:lnTo>
                      <a:pt x="7222" y="356883"/>
                    </a:lnTo>
                    <a:lnTo>
                      <a:pt x="10502" y="374618"/>
                    </a:lnTo>
                    <a:lnTo>
                      <a:pt x="17718" y="386753"/>
                    </a:lnTo>
                    <a:lnTo>
                      <a:pt x="24935" y="398888"/>
                    </a:lnTo>
                    <a:lnTo>
                      <a:pt x="28215" y="416624"/>
                    </a:lnTo>
                    <a:lnTo>
                      <a:pt x="27302" y="434382"/>
                    </a:lnTo>
                    <a:lnTo>
                      <a:pt x="25294" y="446530"/>
                    </a:lnTo>
                    <a:lnTo>
                      <a:pt x="23286" y="458677"/>
                    </a:lnTo>
                    <a:lnTo>
                      <a:pt x="22373" y="476428"/>
                    </a:lnTo>
                    <a:lnTo>
                      <a:pt x="20440" y="486856"/>
                    </a:lnTo>
                    <a:lnTo>
                      <a:pt x="15391" y="494976"/>
                    </a:lnTo>
                    <a:lnTo>
                      <a:pt x="8346" y="501620"/>
                    </a:lnTo>
                    <a:lnTo>
                      <a:pt x="427" y="507619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4" name="object 78">
                <a:extLst>
                  <a:ext uri="{FF2B5EF4-FFF2-40B4-BE49-F238E27FC236}">
                    <a16:creationId xmlns:a16="http://schemas.microsoft.com/office/drawing/2014/main" id="{6E3035F4-0862-4986-B74E-A6A68193E662}"/>
                  </a:ext>
                </a:extLst>
              </p:cNvPr>
              <p:cNvSpPr/>
              <p:nvPr/>
            </p:nvSpPr>
            <p:spPr>
              <a:xfrm>
                <a:off x="6987607" y="4220841"/>
                <a:ext cx="17954" cy="8977"/>
              </a:xfrm>
              <a:custGeom>
                <a:avLst/>
                <a:gdLst/>
                <a:ahLst/>
                <a:cxnLst/>
                <a:rect l="l" t="t" r="r" b="b"/>
                <a:pathLst>
                  <a:path w="25400" h="12700">
                    <a:moveTo>
                      <a:pt x="0" y="0"/>
                    </a:moveTo>
                    <a:lnTo>
                      <a:pt x="991" y="1421"/>
                    </a:lnTo>
                    <a:lnTo>
                      <a:pt x="25324" y="12266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D391021E-636A-4504-BA8A-A74F9E53200E}"/>
                </a:ext>
              </a:extLst>
            </p:cNvPr>
            <p:cNvGrpSpPr/>
            <p:nvPr/>
          </p:nvGrpSpPr>
          <p:grpSpPr>
            <a:xfrm>
              <a:off x="6336762" y="4201765"/>
              <a:ext cx="1654044" cy="383774"/>
              <a:chOff x="6336762" y="4201765"/>
              <a:chExt cx="1654044" cy="383774"/>
            </a:xfrm>
          </p:grpSpPr>
          <p:sp>
            <p:nvSpPr>
              <p:cNvPr id="65" name="object 59">
                <a:extLst>
                  <a:ext uri="{FF2B5EF4-FFF2-40B4-BE49-F238E27FC236}">
                    <a16:creationId xmlns:a16="http://schemas.microsoft.com/office/drawing/2014/main" id="{B9B27789-5F80-4DBE-B812-FE994A085C57}"/>
                  </a:ext>
                </a:extLst>
              </p:cNvPr>
              <p:cNvSpPr/>
              <p:nvPr/>
            </p:nvSpPr>
            <p:spPr>
              <a:xfrm>
                <a:off x="7226624" y="4201765"/>
                <a:ext cx="764182" cy="383774"/>
              </a:xfrm>
              <a:prstGeom prst="rect">
                <a:avLst/>
              </a:prstGeom>
              <a:blipFill>
                <a:blip r:embed="rId15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6" name="object 60">
                <a:extLst>
                  <a:ext uri="{FF2B5EF4-FFF2-40B4-BE49-F238E27FC236}">
                    <a16:creationId xmlns:a16="http://schemas.microsoft.com/office/drawing/2014/main" id="{F23DEC35-E54A-4357-81BA-68226EF326AE}"/>
                  </a:ext>
                </a:extLst>
              </p:cNvPr>
              <p:cNvSpPr/>
              <p:nvPr/>
            </p:nvSpPr>
            <p:spPr>
              <a:xfrm>
                <a:off x="7760766" y="4330811"/>
                <a:ext cx="62840" cy="88649"/>
              </a:xfrm>
              <a:prstGeom prst="rect">
                <a:avLst/>
              </a:prstGeom>
              <a:blipFill>
                <a:blip r:embed="rId16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7" name="object 61">
                <a:extLst>
                  <a:ext uri="{FF2B5EF4-FFF2-40B4-BE49-F238E27FC236}">
                    <a16:creationId xmlns:a16="http://schemas.microsoft.com/office/drawing/2014/main" id="{77AB4EEB-21B7-476A-845A-31C5841A9B37}"/>
                  </a:ext>
                </a:extLst>
              </p:cNvPr>
              <p:cNvSpPr/>
              <p:nvPr/>
            </p:nvSpPr>
            <p:spPr>
              <a:xfrm>
                <a:off x="7834827" y="4330811"/>
                <a:ext cx="62840" cy="88649"/>
              </a:xfrm>
              <a:prstGeom prst="rect">
                <a:avLst/>
              </a:prstGeom>
              <a:blipFill>
                <a:blip r:embed="rId16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8" name="object 62">
                <a:extLst>
                  <a:ext uri="{FF2B5EF4-FFF2-40B4-BE49-F238E27FC236}">
                    <a16:creationId xmlns:a16="http://schemas.microsoft.com/office/drawing/2014/main" id="{02698D2F-5D71-4133-8446-F85C8E2B872D}"/>
                  </a:ext>
                </a:extLst>
              </p:cNvPr>
              <p:cNvSpPr/>
              <p:nvPr/>
            </p:nvSpPr>
            <p:spPr>
              <a:xfrm>
                <a:off x="6336762" y="4273582"/>
                <a:ext cx="329911" cy="250239"/>
              </a:xfrm>
              <a:prstGeom prst="rect">
                <a:avLst/>
              </a:prstGeom>
              <a:blipFill>
                <a:blip r:embed="rId17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0" name="object 64">
                <a:extLst>
                  <a:ext uri="{FF2B5EF4-FFF2-40B4-BE49-F238E27FC236}">
                    <a16:creationId xmlns:a16="http://schemas.microsoft.com/office/drawing/2014/main" id="{D438D492-9E58-44C4-8CFB-D9FDB3B215A1}"/>
                  </a:ext>
                </a:extLst>
              </p:cNvPr>
              <p:cNvSpPr/>
              <p:nvPr/>
            </p:nvSpPr>
            <p:spPr>
              <a:xfrm>
                <a:off x="6808064" y="4468835"/>
                <a:ext cx="28053" cy="100993"/>
              </a:xfrm>
              <a:custGeom>
                <a:avLst/>
                <a:gdLst/>
                <a:ahLst/>
                <a:cxnLst/>
                <a:rect l="l" t="t" r="r" b="b"/>
                <a:pathLst>
                  <a:path w="38734" h="143510">
                    <a:moveTo>
                      <a:pt x="38188" y="0"/>
                    </a:moveTo>
                    <a:lnTo>
                      <a:pt x="0" y="0"/>
                    </a:lnTo>
                    <a:lnTo>
                      <a:pt x="0" y="123907"/>
                    </a:lnTo>
                    <a:lnTo>
                      <a:pt x="6140" y="128247"/>
                    </a:lnTo>
                    <a:lnTo>
                      <a:pt x="38188" y="143464"/>
                    </a:lnTo>
                    <a:lnTo>
                      <a:pt x="38188" y="0"/>
                    </a:lnTo>
                    <a:close/>
                  </a:path>
                </a:pathLst>
              </a:custGeom>
              <a:solidFill>
                <a:srgbClr val="B3B4B4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1" name="object 65">
                <a:extLst>
                  <a:ext uri="{FF2B5EF4-FFF2-40B4-BE49-F238E27FC236}">
                    <a16:creationId xmlns:a16="http://schemas.microsoft.com/office/drawing/2014/main" id="{DAE12AC6-8973-457C-AD45-33EC6A9D7CDE}"/>
                  </a:ext>
                </a:extLst>
              </p:cNvPr>
              <p:cNvSpPr/>
              <p:nvPr/>
            </p:nvSpPr>
            <p:spPr>
              <a:xfrm>
                <a:off x="6834995" y="4468835"/>
                <a:ext cx="0" cy="102116"/>
              </a:xfrm>
              <a:custGeom>
                <a:avLst/>
                <a:gdLst/>
                <a:ahLst/>
                <a:cxnLst/>
                <a:rect l="l" t="t" r="r" b="b"/>
                <a:pathLst>
                  <a:path h="145414">
                    <a:moveTo>
                      <a:pt x="0" y="0"/>
                    </a:moveTo>
                    <a:lnTo>
                      <a:pt x="0" y="145413"/>
                    </a:lnTo>
                  </a:path>
                </a:pathLst>
              </a:custGeom>
              <a:ln w="8128">
                <a:solidFill>
                  <a:srgbClr val="9D9E9E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2" name="object 66">
                <a:extLst>
                  <a:ext uri="{FF2B5EF4-FFF2-40B4-BE49-F238E27FC236}">
                    <a16:creationId xmlns:a16="http://schemas.microsoft.com/office/drawing/2014/main" id="{736128CF-F332-49C6-87B7-2F759ABC6CB4}"/>
                  </a:ext>
                </a:extLst>
              </p:cNvPr>
              <p:cNvSpPr/>
              <p:nvPr/>
            </p:nvSpPr>
            <p:spPr>
              <a:xfrm>
                <a:off x="6767666" y="4438537"/>
                <a:ext cx="329911" cy="0"/>
              </a:xfrm>
              <a:custGeom>
                <a:avLst/>
                <a:gdLst/>
                <a:ahLst/>
                <a:cxnLst/>
                <a:rect l="l" t="t" r="r" b="b"/>
                <a:pathLst>
                  <a:path w="465454">
                    <a:moveTo>
                      <a:pt x="0" y="0"/>
                    </a:moveTo>
                    <a:lnTo>
                      <a:pt x="465133" y="0"/>
                    </a:lnTo>
                  </a:path>
                </a:pathLst>
              </a:custGeom>
              <a:ln w="41478">
                <a:solidFill>
                  <a:srgbClr val="FFFFFF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3" name="object 67">
                <a:extLst>
                  <a:ext uri="{FF2B5EF4-FFF2-40B4-BE49-F238E27FC236}">
                    <a16:creationId xmlns:a16="http://schemas.microsoft.com/office/drawing/2014/main" id="{17734E61-8A2D-4B03-BC7E-A5EAB0FEA053}"/>
                  </a:ext>
                </a:extLst>
              </p:cNvPr>
              <p:cNvSpPr/>
              <p:nvPr/>
            </p:nvSpPr>
            <p:spPr>
              <a:xfrm>
                <a:off x="6767666" y="4450881"/>
                <a:ext cx="323178" cy="41520"/>
              </a:xfrm>
              <a:custGeom>
                <a:avLst/>
                <a:gdLst/>
                <a:ahLst/>
                <a:cxnLst/>
                <a:rect l="l" t="t" r="r" b="b"/>
                <a:pathLst>
                  <a:path w="456565" h="57785">
                    <a:moveTo>
                      <a:pt x="455964" y="0"/>
                    </a:moveTo>
                    <a:lnTo>
                      <a:pt x="0" y="0"/>
                    </a:lnTo>
                    <a:lnTo>
                      <a:pt x="0" y="57416"/>
                    </a:lnTo>
                    <a:lnTo>
                      <a:pt x="431033" y="57416"/>
                    </a:lnTo>
                    <a:lnTo>
                      <a:pt x="432253" y="55690"/>
                    </a:lnTo>
                    <a:lnTo>
                      <a:pt x="452222" y="13628"/>
                    </a:lnTo>
                    <a:lnTo>
                      <a:pt x="455964" y="0"/>
                    </a:lnTo>
                    <a:close/>
                  </a:path>
                </a:pathLst>
              </a:custGeom>
              <a:solidFill>
                <a:srgbClr val="C6C7C7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4" name="object 68">
                <a:extLst>
                  <a:ext uri="{FF2B5EF4-FFF2-40B4-BE49-F238E27FC236}">
                    <a16:creationId xmlns:a16="http://schemas.microsoft.com/office/drawing/2014/main" id="{9B97C1F2-AA94-4A58-AD9A-CC862A2786EB}"/>
                  </a:ext>
                </a:extLst>
              </p:cNvPr>
              <p:cNvSpPr/>
              <p:nvPr/>
            </p:nvSpPr>
            <p:spPr>
              <a:xfrm>
                <a:off x="6767666" y="4491278"/>
                <a:ext cx="307468" cy="0"/>
              </a:xfrm>
              <a:custGeom>
                <a:avLst/>
                <a:gdLst/>
                <a:ahLst/>
                <a:cxnLst/>
                <a:rect l="l" t="t" r="r" b="b"/>
                <a:pathLst>
                  <a:path w="433704">
                    <a:moveTo>
                      <a:pt x="0" y="0"/>
                    </a:moveTo>
                    <a:lnTo>
                      <a:pt x="433361" y="0"/>
                    </a:lnTo>
                  </a:path>
                </a:pathLst>
              </a:custGeom>
              <a:ln w="8127">
                <a:solidFill>
                  <a:srgbClr val="9D9E9E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5" name="object 69">
                <a:extLst>
                  <a:ext uri="{FF2B5EF4-FFF2-40B4-BE49-F238E27FC236}">
                    <a16:creationId xmlns:a16="http://schemas.microsoft.com/office/drawing/2014/main" id="{340123E6-3B38-4468-9E2F-8A6213B5A92C}"/>
                  </a:ext>
                </a:extLst>
              </p:cNvPr>
              <p:cNvSpPr/>
              <p:nvPr/>
            </p:nvSpPr>
            <p:spPr>
              <a:xfrm>
                <a:off x="6764299" y="4419461"/>
                <a:ext cx="333278" cy="39275"/>
              </a:xfrm>
              <a:custGeom>
                <a:avLst/>
                <a:gdLst/>
                <a:ahLst/>
                <a:cxnLst/>
                <a:rect l="l" t="t" r="r" b="b"/>
                <a:pathLst>
                  <a:path w="471804" h="55879">
                    <a:moveTo>
                      <a:pt x="226555" y="5435"/>
                    </a:moveTo>
                    <a:lnTo>
                      <a:pt x="204936" y="6243"/>
                    </a:lnTo>
                    <a:lnTo>
                      <a:pt x="175357" y="9796"/>
                    </a:lnTo>
                    <a:lnTo>
                      <a:pt x="153746" y="10604"/>
                    </a:lnTo>
                    <a:lnTo>
                      <a:pt x="132142" y="10971"/>
                    </a:lnTo>
                    <a:lnTo>
                      <a:pt x="102584" y="12586"/>
                    </a:lnTo>
                    <a:lnTo>
                      <a:pt x="80987" y="12954"/>
                    </a:lnTo>
                    <a:lnTo>
                      <a:pt x="51690" y="14168"/>
                    </a:lnTo>
                    <a:lnTo>
                      <a:pt x="27530" y="17986"/>
                    </a:lnTo>
                    <a:lnTo>
                      <a:pt x="11118" y="24666"/>
                    </a:lnTo>
                    <a:lnTo>
                      <a:pt x="5067" y="34467"/>
                    </a:lnTo>
                    <a:lnTo>
                      <a:pt x="5067" y="41325"/>
                    </a:lnTo>
                    <a:lnTo>
                      <a:pt x="0" y="41478"/>
                    </a:lnTo>
                    <a:lnTo>
                      <a:pt x="6756" y="42557"/>
                    </a:lnTo>
                    <a:lnTo>
                      <a:pt x="31844" y="47231"/>
                    </a:lnTo>
                    <a:lnTo>
                      <a:pt x="48980" y="50927"/>
                    </a:lnTo>
                    <a:lnTo>
                      <a:pt x="66217" y="53355"/>
                    </a:lnTo>
                    <a:lnTo>
                      <a:pt x="91605" y="54229"/>
                    </a:lnTo>
                    <a:lnTo>
                      <a:pt x="117062" y="54417"/>
                    </a:lnTo>
                    <a:lnTo>
                      <a:pt x="151898" y="55246"/>
                    </a:lnTo>
                    <a:lnTo>
                      <a:pt x="177355" y="55435"/>
                    </a:lnTo>
                    <a:lnTo>
                      <a:pt x="202790" y="53976"/>
                    </a:lnTo>
                    <a:lnTo>
                      <a:pt x="237595" y="47559"/>
                    </a:lnTo>
                    <a:lnTo>
                      <a:pt x="263029" y="46101"/>
                    </a:lnTo>
                    <a:lnTo>
                      <a:pt x="406837" y="46101"/>
                    </a:lnTo>
                    <a:lnTo>
                      <a:pt x="408987" y="45685"/>
                    </a:lnTo>
                    <a:lnTo>
                      <a:pt x="434428" y="44157"/>
                    </a:lnTo>
                    <a:lnTo>
                      <a:pt x="461977" y="44157"/>
                    </a:lnTo>
                    <a:lnTo>
                      <a:pt x="469707" y="16002"/>
                    </a:lnTo>
                    <a:lnTo>
                      <a:pt x="299313" y="16002"/>
                    </a:lnTo>
                    <a:lnTo>
                      <a:pt x="277709" y="14351"/>
                    </a:lnTo>
                    <a:lnTo>
                      <a:pt x="248151" y="7086"/>
                    </a:lnTo>
                    <a:lnTo>
                      <a:pt x="226555" y="5435"/>
                    </a:lnTo>
                    <a:close/>
                  </a:path>
                  <a:path w="471804" h="55879">
                    <a:moveTo>
                      <a:pt x="406837" y="46101"/>
                    </a:moveTo>
                    <a:lnTo>
                      <a:pt x="263029" y="46101"/>
                    </a:lnTo>
                    <a:lnTo>
                      <a:pt x="288479" y="47325"/>
                    </a:lnTo>
                    <a:lnTo>
                      <a:pt x="323299" y="52712"/>
                    </a:lnTo>
                    <a:lnTo>
                      <a:pt x="348742" y="53936"/>
                    </a:lnTo>
                    <a:lnTo>
                      <a:pt x="374176" y="52408"/>
                    </a:lnTo>
                    <a:lnTo>
                      <a:pt x="406837" y="46101"/>
                    </a:lnTo>
                    <a:close/>
                  </a:path>
                  <a:path w="471804" h="55879">
                    <a:moveTo>
                      <a:pt x="461977" y="44157"/>
                    </a:moveTo>
                    <a:lnTo>
                      <a:pt x="434428" y="44157"/>
                    </a:lnTo>
                    <a:lnTo>
                      <a:pt x="460076" y="46687"/>
                    </a:lnTo>
                    <a:lnTo>
                      <a:pt x="461195" y="47004"/>
                    </a:lnTo>
                    <a:lnTo>
                      <a:pt x="461977" y="44157"/>
                    </a:lnTo>
                    <a:close/>
                  </a:path>
                  <a:path w="471804" h="55879">
                    <a:moveTo>
                      <a:pt x="444982" y="0"/>
                    </a:moveTo>
                    <a:lnTo>
                      <a:pt x="423363" y="2010"/>
                    </a:lnTo>
                    <a:lnTo>
                      <a:pt x="393774" y="10854"/>
                    </a:lnTo>
                    <a:lnTo>
                      <a:pt x="372148" y="12865"/>
                    </a:lnTo>
                    <a:lnTo>
                      <a:pt x="350521" y="13355"/>
                    </a:lnTo>
                    <a:lnTo>
                      <a:pt x="320932" y="15511"/>
                    </a:lnTo>
                    <a:lnTo>
                      <a:pt x="299313" y="16002"/>
                    </a:lnTo>
                    <a:lnTo>
                      <a:pt x="469707" y="16002"/>
                    </a:lnTo>
                    <a:lnTo>
                      <a:pt x="470633" y="12586"/>
                    </a:lnTo>
                    <a:lnTo>
                      <a:pt x="471476" y="3179"/>
                    </a:lnTo>
                    <a:lnTo>
                      <a:pt x="444982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6" name="object 70">
                <a:extLst>
                  <a:ext uri="{FF2B5EF4-FFF2-40B4-BE49-F238E27FC236}">
                    <a16:creationId xmlns:a16="http://schemas.microsoft.com/office/drawing/2014/main" id="{C7FC0650-A0CD-4275-ACC5-30A766166152}"/>
                  </a:ext>
                </a:extLst>
              </p:cNvPr>
              <p:cNvSpPr/>
              <p:nvPr/>
            </p:nvSpPr>
            <p:spPr>
              <a:xfrm>
                <a:off x="6734002" y="4281437"/>
                <a:ext cx="22443" cy="38153"/>
              </a:xfrm>
              <a:custGeom>
                <a:avLst/>
                <a:gdLst/>
                <a:ahLst/>
                <a:cxnLst/>
                <a:rect l="l" t="t" r="r" b="b"/>
                <a:pathLst>
                  <a:path w="31115" h="53339">
                    <a:moveTo>
                      <a:pt x="30597" y="0"/>
                    </a:moveTo>
                    <a:lnTo>
                      <a:pt x="30583" y="170"/>
                    </a:lnTo>
                    <a:lnTo>
                      <a:pt x="30149" y="17905"/>
                    </a:lnTo>
                    <a:lnTo>
                      <a:pt x="22918" y="35641"/>
                    </a:lnTo>
                    <a:lnTo>
                      <a:pt x="7009" y="47776"/>
                    </a:lnTo>
                    <a:lnTo>
                      <a:pt x="0" y="53123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7" name="object 71">
                <a:extLst>
                  <a:ext uri="{FF2B5EF4-FFF2-40B4-BE49-F238E27FC236}">
                    <a16:creationId xmlns:a16="http://schemas.microsoft.com/office/drawing/2014/main" id="{AEC1ECB2-2330-43CD-8543-2A9820367AA6}"/>
                  </a:ext>
                </a:extLst>
              </p:cNvPr>
              <p:cNvSpPr/>
              <p:nvPr/>
            </p:nvSpPr>
            <p:spPr>
              <a:xfrm>
                <a:off x="6725025" y="4346521"/>
                <a:ext cx="42642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60325" h="190500">
                    <a:moveTo>
                      <a:pt x="0" y="0"/>
                    </a:moveTo>
                    <a:lnTo>
                      <a:pt x="776" y="3566"/>
                    </a:lnTo>
                    <a:lnTo>
                      <a:pt x="9267" y="15701"/>
                    </a:lnTo>
                    <a:lnTo>
                      <a:pt x="17758" y="27835"/>
                    </a:lnTo>
                    <a:lnTo>
                      <a:pt x="21617" y="45571"/>
                    </a:lnTo>
                    <a:lnTo>
                      <a:pt x="27594" y="63307"/>
                    </a:lnTo>
                    <a:lnTo>
                      <a:pt x="40744" y="75443"/>
                    </a:lnTo>
                    <a:lnTo>
                      <a:pt x="53893" y="87582"/>
                    </a:lnTo>
                    <a:lnTo>
                      <a:pt x="59870" y="105324"/>
                    </a:lnTo>
                    <a:lnTo>
                      <a:pt x="54826" y="123068"/>
                    </a:lnTo>
                    <a:lnTo>
                      <a:pt x="43728" y="135211"/>
                    </a:lnTo>
                    <a:lnTo>
                      <a:pt x="32631" y="147358"/>
                    </a:lnTo>
                    <a:lnTo>
                      <a:pt x="27586" y="165116"/>
                    </a:lnTo>
                    <a:lnTo>
                      <a:pt x="24612" y="182845"/>
                    </a:lnTo>
                    <a:lnTo>
                      <a:pt x="20713" y="190074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78" name="object 72">
                <a:extLst>
                  <a:ext uri="{FF2B5EF4-FFF2-40B4-BE49-F238E27FC236}">
                    <a16:creationId xmlns:a16="http://schemas.microsoft.com/office/drawing/2014/main" id="{7A791E2C-67E2-4C4C-8D56-9317285ECCAC}"/>
                  </a:ext>
                </a:extLst>
              </p:cNvPr>
              <p:cNvSpPr/>
              <p:nvPr/>
            </p:nvSpPr>
            <p:spPr>
              <a:xfrm>
                <a:off x="6757566" y="4241040"/>
                <a:ext cx="44886" cy="300735"/>
              </a:xfrm>
              <a:custGeom>
                <a:avLst/>
                <a:gdLst/>
                <a:ahLst/>
                <a:cxnLst/>
                <a:rect l="l" t="t" r="r" b="b"/>
                <a:pathLst>
                  <a:path w="64134" h="426085">
                    <a:moveTo>
                      <a:pt x="55328" y="0"/>
                    </a:moveTo>
                    <a:lnTo>
                      <a:pt x="64122" y="16036"/>
                    </a:lnTo>
                    <a:lnTo>
                      <a:pt x="54621" y="33771"/>
                    </a:lnTo>
                    <a:lnTo>
                      <a:pt x="33718" y="45904"/>
                    </a:lnTo>
                    <a:lnTo>
                      <a:pt x="12815" y="58036"/>
                    </a:lnTo>
                    <a:lnTo>
                      <a:pt x="3314" y="75764"/>
                    </a:lnTo>
                    <a:lnTo>
                      <a:pt x="2796" y="93499"/>
                    </a:lnTo>
                    <a:lnTo>
                      <a:pt x="1657" y="105634"/>
                    </a:lnTo>
                    <a:lnTo>
                      <a:pt x="517" y="117769"/>
                    </a:lnTo>
                    <a:lnTo>
                      <a:pt x="0" y="135505"/>
                    </a:lnTo>
                    <a:lnTo>
                      <a:pt x="1357" y="153247"/>
                    </a:lnTo>
                    <a:lnTo>
                      <a:pt x="4343" y="165384"/>
                    </a:lnTo>
                    <a:lnTo>
                      <a:pt x="7329" y="177517"/>
                    </a:lnTo>
                    <a:lnTo>
                      <a:pt x="8686" y="195245"/>
                    </a:lnTo>
                    <a:lnTo>
                      <a:pt x="13661" y="212996"/>
                    </a:lnTo>
                    <a:lnTo>
                      <a:pt x="24606" y="225138"/>
                    </a:lnTo>
                    <a:lnTo>
                      <a:pt x="35550" y="237276"/>
                    </a:lnTo>
                    <a:lnTo>
                      <a:pt x="40525" y="255012"/>
                    </a:lnTo>
                    <a:lnTo>
                      <a:pt x="43706" y="272762"/>
                    </a:lnTo>
                    <a:lnTo>
                      <a:pt x="50704" y="284904"/>
                    </a:lnTo>
                    <a:lnTo>
                      <a:pt x="57702" y="297042"/>
                    </a:lnTo>
                    <a:lnTo>
                      <a:pt x="60883" y="314778"/>
                    </a:lnTo>
                    <a:lnTo>
                      <a:pt x="60909" y="332528"/>
                    </a:lnTo>
                    <a:lnTo>
                      <a:pt x="60966" y="344670"/>
                    </a:lnTo>
                    <a:lnTo>
                      <a:pt x="61023" y="356808"/>
                    </a:lnTo>
                    <a:lnTo>
                      <a:pt x="61048" y="374544"/>
                    </a:lnTo>
                    <a:lnTo>
                      <a:pt x="58056" y="392295"/>
                    </a:lnTo>
                    <a:lnTo>
                      <a:pt x="51473" y="404440"/>
                    </a:lnTo>
                    <a:lnTo>
                      <a:pt x="44889" y="416585"/>
                    </a:lnTo>
                    <a:lnTo>
                      <a:pt x="43287" y="426089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5" name="object 79">
                <a:extLst>
                  <a:ext uri="{FF2B5EF4-FFF2-40B4-BE49-F238E27FC236}">
                    <a16:creationId xmlns:a16="http://schemas.microsoft.com/office/drawing/2014/main" id="{A28591DA-36A6-4A1E-92B7-D315E0EC0714}"/>
                  </a:ext>
                </a:extLst>
              </p:cNvPr>
              <p:cNvSpPr/>
              <p:nvPr/>
            </p:nvSpPr>
            <p:spPr>
              <a:xfrm>
                <a:off x="6979751" y="4252261"/>
                <a:ext cx="58352" cy="314201"/>
              </a:xfrm>
              <a:custGeom>
                <a:avLst/>
                <a:gdLst/>
                <a:ahLst/>
                <a:cxnLst/>
                <a:rect l="l" t="t" r="r" b="b"/>
                <a:pathLst>
                  <a:path w="82550" h="443864">
                    <a:moveTo>
                      <a:pt x="79957" y="0"/>
                    </a:moveTo>
                    <a:lnTo>
                      <a:pt x="78235" y="17214"/>
                    </a:lnTo>
                    <a:lnTo>
                      <a:pt x="74333" y="29348"/>
                    </a:lnTo>
                    <a:lnTo>
                      <a:pt x="70430" y="41479"/>
                    </a:lnTo>
                    <a:lnTo>
                      <a:pt x="68656" y="59207"/>
                    </a:lnTo>
                    <a:lnTo>
                      <a:pt x="65161" y="76950"/>
                    </a:lnTo>
                    <a:lnTo>
                      <a:pt x="57473" y="89087"/>
                    </a:lnTo>
                    <a:lnTo>
                      <a:pt x="49785" y="101219"/>
                    </a:lnTo>
                    <a:lnTo>
                      <a:pt x="46291" y="118948"/>
                    </a:lnTo>
                    <a:lnTo>
                      <a:pt x="48144" y="136690"/>
                    </a:lnTo>
                    <a:lnTo>
                      <a:pt x="52222" y="148828"/>
                    </a:lnTo>
                    <a:lnTo>
                      <a:pt x="56299" y="160960"/>
                    </a:lnTo>
                    <a:lnTo>
                      <a:pt x="58153" y="178688"/>
                    </a:lnTo>
                    <a:lnTo>
                      <a:pt x="57363" y="196439"/>
                    </a:lnTo>
                    <a:lnTo>
                      <a:pt x="55626" y="208581"/>
                    </a:lnTo>
                    <a:lnTo>
                      <a:pt x="53888" y="220719"/>
                    </a:lnTo>
                    <a:lnTo>
                      <a:pt x="53098" y="238455"/>
                    </a:lnTo>
                    <a:lnTo>
                      <a:pt x="57670" y="256198"/>
                    </a:lnTo>
                    <a:lnTo>
                      <a:pt x="67729" y="268338"/>
                    </a:lnTo>
                    <a:lnTo>
                      <a:pt x="77787" y="280478"/>
                    </a:lnTo>
                    <a:lnTo>
                      <a:pt x="82359" y="298221"/>
                    </a:lnTo>
                    <a:lnTo>
                      <a:pt x="82161" y="315964"/>
                    </a:lnTo>
                    <a:lnTo>
                      <a:pt x="81724" y="328104"/>
                    </a:lnTo>
                    <a:lnTo>
                      <a:pt x="81287" y="340244"/>
                    </a:lnTo>
                    <a:lnTo>
                      <a:pt x="81089" y="357987"/>
                    </a:lnTo>
                    <a:lnTo>
                      <a:pt x="68419" y="375738"/>
                    </a:lnTo>
                    <a:lnTo>
                      <a:pt x="40544" y="387883"/>
                    </a:lnTo>
                    <a:lnTo>
                      <a:pt x="12670" y="400028"/>
                    </a:lnTo>
                    <a:lnTo>
                      <a:pt x="0" y="417779"/>
                    </a:lnTo>
                    <a:lnTo>
                      <a:pt x="275" y="425965"/>
                    </a:lnTo>
                    <a:lnTo>
                      <a:pt x="1022" y="432693"/>
                    </a:lnTo>
                    <a:lnTo>
                      <a:pt x="2121" y="438333"/>
                    </a:lnTo>
                    <a:lnTo>
                      <a:pt x="3454" y="443255"/>
                    </a:lnTo>
                  </a:path>
                </a:pathLst>
              </a:custGeom>
              <a:ln w="8127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6" name="object 80">
                <a:extLst>
                  <a:ext uri="{FF2B5EF4-FFF2-40B4-BE49-F238E27FC236}">
                    <a16:creationId xmlns:a16="http://schemas.microsoft.com/office/drawing/2014/main" id="{A52394C0-2FE3-49F1-8BD1-7803ABE1D3C5}"/>
                  </a:ext>
                </a:extLst>
              </p:cNvPr>
              <p:cNvSpPr/>
              <p:nvPr/>
            </p:nvSpPr>
            <p:spPr>
              <a:xfrm>
                <a:off x="7017904" y="4258994"/>
                <a:ext cx="37031" cy="262582"/>
              </a:xfrm>
              <a:custGeom>
                <a:avLst/>
                <a:gdLst/>
                <a:ahLst/>
                <a:cxnLst/>
                <a:rect l="l" t="t" r="r" b="b"/>
                <a:pathLst>
                  <a:path w="52704" h="372110">
                    <a:moveTo>
                      <a:pt x="34903" y="0"/>
                    </a:moveTo>
                    <a:lnTo>
                      <a:pt x="33755" y="8301"/>
                    </a:lnTo>
                    <a:lnTo>
                      <a:pt x="28359" y="20436"/>
                    </a:lnTo>
                    <a:lnTo>
                      <a:pt x="22963" y="32571"/>
                    </a:lnTo>
                    <a:lnTo>
                      <a:pt x="20510" y="50306"/>
                    </a:lnTo>
                    <a:lnTo>
                      <a:pt x="25515" y="68035"/>
                    </a:lnTo>
                    <a:lnTo>
                      <a:pt x="36525" y="80167"/>
                    </a:lnTo>
                    <a:lnTo>
                      <a:pt x="47535" y="92304"/>
                    </a:lnTo>
                    <a:lnTo>
                      <a:pt x="52539" y="110047"/>
                    </a:lnTo>
                    <a:lnTo>
                      <a:pt x="44330" y="127775"/>
                    </a:lnTo>
                    <a:lnTo>
                      <a:pt x="26269" y="139906"/>
                    </a:lnTo>
                    <a:lnTo>
                      <a:pt x="8209" y="152040"/>
                    </a:lnTo>
                    <a:lnTo>
                      <a:pt x="0" y="169775"/>
                    </a:lnTo>
                    <a:lnTo>
                      <a:pt x="313" y="187511"/>
                    </a:lnTo>
                    <a:lnTo>
                      <a:pt x="1003" y="199649"/>
                    </a:lnTo>
                    <a:lnTo>
                      <a:pt x="1693" y="211791"/>
                    </a:lnTo>
                    <a:lnTo>
                      <a:pt x="2006" y="229541"/>
                    </a:lnTo>
                    <a:lnTo>
                      <a:pt x="6909" y="247277"/>
                    </a:lnTo>
                    <a:lnTo>
                      <a:pt x="17697" y="259416"/>
                    </a:lnTo>
                    <a:lnTo>
                      <a:pt x="28484" y="271563"/>
                    </a:lnTo>
                    <a:lnTo>
                      <a:pt x="33388" y="289320"/>
                    </a:lnTo>
                    <a:lnTo>
                      <a:pt x="33433" y="307056"/>
                    </a:lnTo>
                    <a:lnTo>
                      <a:pt x="33534" y="319192"/>
                    </a:lnTo>
                    <a:lnTo>
                      <a:pt x="33634" y="331331"/>
                    </a:lnTo>
                    <a:lnTo>
                      <a:pt x="33680" y="349074"/>
                    </a:lnTo>
                    <a:lnTo>
                      <a:pt x="40921" y="366824"/>
                    </a:lnTo>
                    <a:lnTo>
                      <a:pt x="47054" y="371500"/>
                    </a:lnTo>
                  </a:path>
                </a:pathLst>
              </a:custGeom>
              <a:ln w="8128">
                <a:solidFill>
                  <a:srgbClr val="FFFFFF"/>
                </a:solidFill>
                <a:prstDash val="dot"/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7" name="object 81">
                <a:extLst>
                  <a:ext uri="{FF2B5EF4-FFF2-40B4-BE49-F238E27FC236}">
                    <a16:creationId xmlns:a16="http://schemas.microsoft.com/office/drawing/2014/main" id="{3762B04F-CA22-483D-84AD-F550688DD1CA}"/>
                  </a:ext>
                </a:extLst>
              </p:cNvPr>
              <p:cNvSpPr/>
              <p:nvPr/>
            </p:nvSpPr>
            <p:spPr>
              <a:xfrm>
                <a:off x="6892224" y="4343155"/>
                <a:ext cx="62840" cy="88650"/>
              </a:xfrm>
              <a:prstGeom prst="rect">
                <a:avLst/>
              </a:prstGeom>
              <a:blipFill>
                <a:blip r:embed="rId18" cstate="print"/>
                <a:stretch>
                  <a:fillRect/>
                </a:stretch>
              </a:blip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66A66A3-BC11-44A0-98A7-786BB1A543CA}"/>
              </a:ext>
            </a:extLst>
          </p:cNvPr>
          <p:cNvGrpSpPr/>
          <p:nvPr/>
        </p:nvGrpSpPr>
        <p:grpSpPr>
          <a:xfrm>
            <a:off x="4563209" y="3642779"/>
            <a:ext cx="1639457" cy="806556"/>
            <a:chOff x="4563209" y="3809281"/>
            <a:chExt cx="1639457" cy="806556"/>
          </a:xfrm>
        </p:grpSpPr>
        <p:sp>
          <p:nvSpPr>
            <p:cNvPr id="56" name="object 40">
              <a:extLst>
                <a:ext uri="{FF2B5EF4-FFF2-40B4-BE49-F238E27FC236}">
                  <a16:creationId xmlns:a16="http://schemas.microsoft.com/office/drawing/2014/main" id="{BA27AEF1-1AE4-4F63-9BFD-F53A2432556A}"/>
                </a:ext>
              </a:extLst>
            </p:cNvPr>
            <p:cNvSpPr/>
            <p:nvPr/>
          </p:nvSpPr>
          <p:spPr>
            <a:xfrm>
              <a:off x="4574431" y="4299392"/>
              <a:ext cx="214330" cy="316445"/>
            </a:xfrm>
            <a:custGeom>
              <a:avLst/>
              <a:gdLst/>
              <a:ahLst/>
              <a:cxnLst/>
              <a:rect l="l" t="t" r="r" b="b"/>
              <a:pathLst>
                <a:path w="302259" h="447675">
                  <a:moveTo>
                    <a:pt x="16141" y="365175"/>
                  </a:moveTo>
                  <a:lnTo>
                    <a:pt x="0" y="413054"/>
                  </a:lnTo>
                  <a:lnTo>
                    <a:pt x="63179" y="439280"/>
                  </a:lnTo>
                  <a:lnTo>
                    <a:pt x="131368" y="447560"/>
                  </a:lnTo>
                  <a:lnTo>
                    <a:pt x="194827" y="439318"/>
                  </a:lnTo>
                  <a:lnTo>
                    <a:pt x="242788" y="417155"/>
                  </a:lnTo>
                  <a:lnTo>
                    <a:pt x="260819" y="399681"/>
                  </a:lnTo>
                  <a:lnTo>
                    <a:pt x="130809" y="399681"/>
                  </a:lnTo>
                  <a:lnTo>
                    <a:pt x="100209" y="397578"/>
                  </a:lnTo>
                  <a:lnTo>
                    <a:pt x="70551" y="391196"/>
                  </a:lnTo>
                  <a:lnTo>
                    <a:pt x="42356" y="380431"/>
                  </a:lnTo>
                  <a:lnTo>
                    <a:pt x="16141" y="365175"/>
                  </a:lnTo>
                  <a:close/>
                </a:path>
                <a:path w="302259" h="447675">
                  <a:moveTo>
                    <a:pt x="261914" y="212102"/>
                  </a:moveTo>
                  <a:lnTo>
                    <a:pt x="143052" y="212102"/>
                  </a:lnTo>
                  <a:lnTo>
                    <a:pt x="184942" y="218475"/>
                  </a:lnTo>
                  <a:lnTo>
                    <a:pt x="218481" y="236796"/>
                  </a:lnTo>
                  <a:lnTo>
                    <a:pt x="240747" y="265868"/>
                  </a:lnTo>
                  <a:lnTo>
                    <a:pt x="248818" y="304495"/>
                  </a:lnTo>
                  <a:lnTo>
                    <a:pt x="243765" y="335109"/>
                  </a:lnTo>
                  <a:lnTo>
                    <a:pt x="225509" y="366080"/>
                  </a:lnTo>
                  <a:lnTo>
                    <a:pt x="189405" y="390055"/>
                  </a:lnTo>
                  <a:lnTo>
                    <a:pt x="130809" y="399681"/>
                  </a:lnTo>
                  <a:lnTo>
                    <a:pt x="260819" y="399681"/>
                  </a:lnTo>
                  <a:lnTo>
                    <a:pt x="276052" y="384919"/>
                  </a:lnTo>
                  <a:lnTo>
                    <a:pt x="295422" y="346456"/>
                  </a:lnTo>
                  <a:lnTo>
                    <a:pt x="301701" y="305612"/>
                  </a:lnTo>
                  <a:lnTo>
                    <a:pt x="295267" y="263995"/>
                  </a:lnTo>
                  <a:lnTo>
                    <a:pt x="276142" y="226088"/>
                  </a:lnTo>
                  <a:lnTo>
                    <a:pt x="261914" y="212102"/>
                  </a:lnTo>
                  <a:close/>
                </a:path>
                <a:path w="302259" h="447675">
                  <a:moveTo>
                    <a:pt x="265518" y="0"/>
                  </a:moveTo>
                  <a:lnTo>
                    <a:pt x="28943" y="0"/>
                  </a:lnTo>
                  <a:lnTo>
                    <a:pt x="28943" y="231584"/>
                  </a:lnTo>
                  <a:lnTo>
                    <a:pt x="76822" y="231584"/>
                  </a:lnTo>
                  <a:lnTo>
                    <a:pt x="85447" y="226188"/>
                  </a:lnTo>
                  <a:lnTo>
                    <a:pt x="99083" y="219752"/>
                  </a:lnTo>
                  <a:lnTo>
                    <a:pt x="118147" y="214362"/>
                  </a:lnTo>
                  <a:lnTo>
                    <a:pt x="143052" y="212102"/>
                  </a:lnTo>
                  <a:lnTo>
                    <a:pt x="261914" y="212102"/>
                  </a:lnTo>
                  <a:lnTo>
                    <a:pt x="244593" y="195074"/>
                  </a:lnTo>
                  <a:lnTo>
                    <a:pt x="211587" y="179260"/>
                  </a:lnTo>
                  <a:lnTo>
                    <a:pt x="77381" y="179260"/>
                  </a:lnTo>
                  <a:lnTo>
                    <a:pt x="77381" y="47878"/>
                  </a:lnTo>
                  <a:lnTo>
                    <a:pt x="265518" y="47878"/>
                  </a:lnTo>
                  <a:lnTo>
                    <a:pt x="265518" y="0"/>
                  </a:lnTo>
                  <a:close/>
                </a:path>
                <a:path w="302259" h="447675">
                  <a:moveTo>
                    <a:pt x="145287" y="166446"/>
                  </a:moveTo>
                  <a:lnTo>
                    <a:pt x="121447" y="167664"/>
                  </a:lnTo>
                  <a:lnTo>
                    <a:pt x="103190" y="170762"/>
                  </a:lnTo>
                  <a:lnTo>
                    <a:pt x="89005" y="174906"/>
                  </a:lnTo>
                  <a:lnTo>
                    <a:pt x="77381" y="179260"/>
                  </a:lnTo>
                  <a:lnTo>
                    <a:pt x="211587" y="179260"/>
                  </a:lnTo>
                  <a:lnTo>
                    <a:pt x="200886" y="174133"/>
                  </a:lnTo>
                  <a:lnTo>
                    <a:pt x="145287" y="166446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7" name="object 41">
              <a:extLst>
                <a:ext uri="{FF2B5EF4-FFF2-40B4-BE49-F238E27FC236}">
                  <a16:creationId xmlns:a16="http://schemas.microsoft.com/office/drawing/2014/main" id="{45D71A5F-49DA-4AAA-A13B-C0576FFD5EEC}"/>
                </a:ext>
              </a:extLst>
            </p:cNvPr>
            <p:cNvSpPr/>
            <p:nvPr/>
          </p:nvSpPr>
          <p:spPr>
            <a:xfrm>
              <a:off x="4834769" y="4292658"/>
              <a:ext cx="215452" cy="323178"/>
            </a:xfrm>
            <a:custGeom>
              <a:avLst/>
              <a:gdLst/>
              <a:ahLst/>
              <a:cxnLst/>
              <a:rect l="l" t="t" r="r" b="b"/>
              <a:pathLst>
                <a:path w="304165" h="456565">
                  <a:moveTo>
                    <a:pt x="151968" y="0"/>
                  </a:moveTo>
                  <a:lnTo>
                    <a:pt x="95700" y="10335"/>
                  </a:lnTo>
                  <a:lnTo>
                    <a:pt x="55381" y="37556"/>
                  </a:lnTo>
                  <a:lnTo>
                    <a:pt x="28355" y="75984"/>
                  </a:lnTo>
                  <a:lnTo>
                    <a:pt x="11962" y="119944"/>
                  </a:lnTo>
                  <a:lnTo>
                    <a:pt x="3544" y="163756"/>
                  </a:lnTo>
                  <a:lnTo>
                    <a:pt x="443" y="201745"/>
                  </a:lnTo>
                  <a:lnTo>
                    <a:pt x="0" y="228231"/>
                  </a:lnTo>
                  <a:lnTo>
                    <a:pt x="443" y="254898"/>
                  </a:lnTo>
                  <a:lnTo>
                    <a:pt x="3544" y="292956"/>
                  </a:lnTo>
                  <a:lnTo>
                    <a:pt x="11962" y="336759"/>
                  </a:lnTo>
                  <a:lnTo>
                    <a:pt x="28355" y="380658"/>
                  </a:lnTo>
                  <a:lnTo>
                    <a:pt x="55381" y="419007"/>
                  </a:lnTo>
                  <a:lnTo>
                    <a:pt x="95700" y="446158"/>
                  </a:lnTo>
                  <a:lnTo>
                    <a:pt x="151968" y="456463"/>
                  </a:lnTo>
                  <a:lnTo>
                    <a:pt x="208236" y="446128"/>
                  </a:lnTo>
                  <a:lnTo>
                    <a:pt x="248554" y="418909"/>
                  </a:lnTo>
                  <a:lnTo>
                    <a:pt x="255816" y="408584"/>
                  </a:lnTo>
                  <a:lnTo>
                    <a:pt x="151968" y="408584"/>
                  </a:lnTo>
                  <a:lnTo>
                    <a:pt x="108473" y="397363"/>
                  </a:lnTo>
                  <a:lnTo>
                    <a:pt x="79623" y="367707"/>
                  </a:lnTo>
                  <a:lnTo>
                    <a:pt x="62557" y="325627"/>
                  </a:lnTo>
                  <a:lnTo>
                    <a:pt x="54415" y="277131"/>
                  </a:lnTo>
                  <a:lnTo>
                    <a:pt x="52336" y="228231"/>
                  </a:lnTo>
                  <a:lnTo>
                    <a:pt x="54309" y="180404"/>
                  </a:lnTo>
                  <a:lnTo>
                    <a:pt x="62239" y="132043"/>
                  </a:lnTo>
                  <a:lnTo>
                    <a:pt x="79145" y="89560"/>
                  </a:lnTo>
                  <a:lnTo>
                    <a:pt x="108049" y="59368"/>
                  </a:lnTo>
                  <a:lnTo>
                    <a:pt x="151968" y="47879"/>
                  </a:lnTo>
                  <a:lnTo>
                    <a:pt x="255814" y="47879"/>
                  </a:lnTo>
                  <a:lnTo>
                    <a:pt x="248554" y="37556"/>
                  </a:lnTo>
                  <a:lnTo>
                    <a:pt x="208236" y="10335"/>
                  </a:lnTo>
                  <a:lnTo>
                    <a:pt x="151968" y="0"/>
                  </a:lnTo>
                  <a:close/>
                </a:path>
                <a:path w="304165" h="456565">
                  <a:moveTo>
                    <a:pt x="255814" y="47879"/>
                  </a:moveTo>
                  <a:lnTo>
                    <a:pt x="151968" y="47879"/>
                  </a:lnTo>
                  <a:lnTo>
                    <a:pt x="196322" y="59636"/>
                  </a:lnTo>
                  <a:lnTo>
                    <a:pt x="225283" y="90364"/>
                  </a:lnTo>
                  <a:lnTo>
                    <a:pt x="242031" y="133250"/>
                  </a:lnTo>
                  <a:lnTo>
                    <a:pt x="249747" y="181477"/>
                  </a:lnTo>
                  <a:lnTo>
                    <a:pt x="251612" y="228231"/>
                  </a:lnTo>
                  <a:lnTo>
                    <a:pt x="249639" y="275844"/>
                  </a:lnTo>
                  <a:lnTo>
                    <a:pt x="241709" y="324178"/>
                  </a:lnTo>
                  <a:lnTo>
                    <a:pt x="224800" y="366742"/>
                  </a:lnTo>
                  <a:lnTo>
                    <a:pt x="195893" y="397041"/>
                  </a:lnTo>
                  <a:lnTo>
                    <a:pt x="151968" y="408584"/>
                  </a:lnTo>
                  <a:lnTo>
                    <a:pt x="255816" y="408584"/>
                  </a:lnTo>
                  <a:lnTo>
                    <a:pt x="291973" y="336524"/>
                  </a:lnTo>
                  <a:lnTo>
                    <a:pt x="300391" y="292712"/>
                  </a:lnTo>
                  <a:lnTo>
                    <a:pt x="303493" y="254722"/>
                  </a:lnTo>
                  <a:lnTo>
                    <a:pt x="303936" y="228231"/>
                  </a:lnTo>
                  <a:lnTo>
                    <a:pt x="303493" y="201745"/>
                  </a:lnTo>
                  <a:lnTo>
                    <a:pt x="300391" y="163756"/>
                  </a:lnTo>
                  <a:lnTo>
                    <a:pt x="291973" y="119944"/>
                  </a:lnTo>
                  <a:lnTo>
                    <a:pt x="275580" y="75984"/>
                  </a:lnTo>
                  <a:lnTo>
                    <a:pt x="255814" y="47879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8" name="object 42">
              <a:extLst>
                <a:ext uri="{FF2B5EF4-FFF2-40B4-BE49-F238E27FC236}">
                  <a16:creationId xmlns:a16="http://schemas.microsoft.com/office/drawing/2014/main" id="{4048ADB6-FEEB-4D68-B639-C41E8B5E2100}"/>
                </a:ext>
              </a:extLst>
            </p:cNvPr>
            <p:cNvSpPr/>
            <p:nvPr/>
          </p:nvSpPr>
          <p:spPr>
            <a:xfrm>
              <a:off x="5087252" y="4392529"/>
              <a:ext cx="171688" cy="222185"/>
            </a:xfrm>
            <a:custGeom>
              <a:avLst/>
              <a:gdLst/>
              <a:ahLst/>
              <a:cxnLst/>
              <a:rect l="l" t="t" r="r" b="b"/>
              <a:pathLst>
                <a:path w="242570" h="313690">
                  <a:moveTo>
                    <a:pt x="153022" y="0"/>
                  </a:moveTo>
                  <a:lnTo>
                    <a:pt x="103750" y="7333"/>
                  </a:lnTo>
                  <a:lnTo>
                    <a:pt x="61631" y="28363"/>
                  </a:lnTo>
                  <a:lnTo>
                    <a:pt x="28845" y="61636"/>
                  </a:lnTo>
                  <a:lnTo>
                    <a:pt x="7574" y="105698"/>
                  </a:lnTo>
                  <a:lnTo>
                    <a:pt x="0" y="159092"/>
                  </a:lnTo>
                  <a:lnTo>
                    <a:pt x="6234" y="207936"/>
                  </a:lnTo>
                  <a:lnTo>
                    <a:pt x="24904" y="250357"/>
                  </a:lnTo>
                  <a:lnTo>
                    <a:pt x="55961" y="283809"/>
                  </a:lnTo>
                  <a:lnTo>
                    <a:pt x="99356" y="305748"/>
                  </a:lnTo>
                  <a:lnTo>
                    <a:pt x="155041" y="313626"/>
                  </a:lnTo>
                  <a:lnTo>
                    <a:pt x="188008" y="311321"/>
                  </a:lnTo>
                  <a:lnTo>
                    <a:pt x="213115" y="305795"/>
                  </a:lnTo>
                  <a:lnTo>
                    <a:pt x="231026" y="299133"/>
                  </a:lnTo>
                  <a:lnTo>
                    <a:pt x="242404" y="293420"/>
                  </a:lnTo>
                  <a:lnTo>
                    <a:pt x="242404" y="272211"/>
                  </a:lnTo>
                  <a:lnTo>
                    <a:pt x="156044" y="272211"/>
                  </a:lnTo>
                  <a:lnTo>
                    <a:pt x="108086" y="263595"/>
                  </a:lnTo>
                  <a:lnTo>
                    <a:pt x="73479" y="239641"/>
                  </a:lnTo>
                  <a:lnTo>
                    <a:pt x="52506" y="203187"/>
                  </a:lnTo>
                  <a:lnTo>
                    <a:pt x="45453" y="157073"/>
                  </a:lnTo>
                  <a:lnTo>
                    <a:pt x="54266" y="106190"/>
                  </a:lnTo>
                  <a:lnTo>
                    <a:pt x="78087" y="70078"/>
                  </a:lnTo>
                  <a:lnTo>
                    <a:pt x="112988" y="48549"/>
                  </a:lnTo>
                  <a:lnTo>
                    <a:pt x="155041" y="41414"/>
                  </a:lnTo>
                  <a:lnTo>
                    <a:pt x="237790" y="41414"/>
                  </a:lnTo>
                  <a:lnTo>
                    <a:pt x="242404" y="26276"/>
                  </a:lnTo>
                  <a:lnTo>
                    <a:pt x="221407" y="14498"/>
                  </a:lnTo>
                  <a:lnTo>
                    <a:pt x="199794" y="6318"/>
                  </a:lnTo>
                  <a:lnTo>
                    <a:pt x="177141" y="1548"/>
                  </a:lnTo>
                  <a:lnTo>
                    <a:pt x="153022" y="0"/>
                  </a:lnTo>
                  <a:close/>
                </a:path>
                <a:path w="242570" h="313690">
                  <a:moveTo>
                    <a:pt x="242404" y="245948"/>
                  </a:moveTo>
                  <a:lnTo>
                    <a:pt x="230686" y="253030"/>
                  </a:lnTo>
                  <a:lnTo>
                    <a:pt x="212293" y="261727"/>
                  </a:lnTo>
                  <a:lnTo>
                    <a:pt x="187365" y="269101"/>
                  </a:lnTo>
                  <a:lnTo>
                    <a:pt x="156044" y="272211"/>
                  </a:lnTo>
                  <a:lnTo>
                    <a:pt x="242404" y="272211"/>
                  </a:lnTo>
                  <a:lnTo>
                    <a:pt x="242404" y="245948"/>
                  </a:lnTo>
                  <a:close/>
                </a:path>
                <a:path w="242570" h="313690">
                  <a:moveTo>
                    <a:pt x="237790" y="41414"/>
                  </a:moveTo>
                  <a:lnTo>
                    <a:pt x="155041" y="41414"/>
                  </a:lnTo>
                  <a:lnTo>
                    <a:pt x="183621" y="44525"/>
                  </a:lnTo>
                  <a:lnTo>
                    <a:pt x="205289" y="51900"/>
                  </a:lnTo>
                  <a:lnTo>
                    <a:pt x="220517" y="60601"/>
                  </a:lnTo>
                  <a:lnTo>
                    <a:pt x="229781" y="67690"/>
                  </a:lnTo>
                  <a:lnTo>
                    <a:pt x="237790" y="41414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59" name="object 43">
              <a:extLst>
                <a:ext uri="{FF2B5EF4-FFF2-40B4-BE49-F238E27FC236}">
                  <a16:creationId xmlns:a16="http://schemas.microsoft.com/office/drawing/2014/main" id="{B9310509-015F-40CF-A763-CB83C672FF44}"/>
                </a:ext>
              </a:extLst>
            </p:cNvPr>
            <p:cNvSpPr/>
            <p:nvPr/>
          </p:nvSpPr>
          <p:spPr>
            <a:xfrm>
              <a:off x="5300460" y="4392529"/>
              <a:ext cx="283903" cy="216575"/>
            </a:xfrm>
            <a:custGeom>
              <a:avLst/>
              <a:gdLst/>
              <a:ahLst/>
              <a:cxnLst/>
              <a:rect l="l" t="t" r="r" b="b"/>
              <a:pathLst>
                <a:path w="401320" h="306070">
                  <a:moveTo>
                    <a:pt x="45453" y="8089"/>
                  </a:moveTo>
                  <a:lnTo>
                    <a:pt x="0" y="8089"/>
                  </a:lnTo>
                  <a:lnTo>
                    <a:pt x="0" y="305536"/>
                  </a:lnTo>
                  <a:lnTo>
                    <a:pt x="45453" y="305536"/>
                  </a:lnTo>
                  <a:lnTo>
                    <a:pt x="45453" y="131305"/>
                  </a:lnTo>
                  <a:lnTo>
                    <a:pt x="53257" y="87438"/>
                  </a:lnTo>
                  <a:lnTo>
                    <a:pt x="72659" y="59851"/>
                  </a:lnTo>
                  <a:lnTo>
                    <a:pt x="93336" y="47993"/>
                  </a:lnTo>
                  <a:lnTo>
                    <a:pt x="45453" y="47993"/>
                  </a:lnTo>
                  <a:lnTo>
                    <a:pt x="45453" y="8089"/>
                  </a:lnTo>
                  <a:close/>
                </a:path>
                <a:path w="401320" h="306070">
                  <a:moveTo>
                    <a:pt x="205333" y="41414"/>
                  </a:moveTo>
                  <a:lnTo>
                    <a:pt x="122212" y="41414"/>
                  </a:lnTo>
                  <a:lnTo>
                    <a:pt x="152122" y="49604"/>
                  </a:lnTo>
                  <a:lnTo>
                    <a:pt x="168679" y="70954"/>
                  </a:lnTo>
                  <a:lnTo>
                    <a:pt x="175767" y="100639"/>
                  </a:lnTo>
                  <a:lnTo>
                    <a:pt x="177152" y="131305"/>
                  </a:lnTo>
                  <a:lnTo>
                    <a:pt x="177266" y="305536"/>
                  </a:lnTo>
                  <a:lnTo>
                    <a:pt x="222211" y="305536"/>
                  </a:lnTo>
                  <a:lnTo>
                    <a:pt x="222211" y="140906"/>
                  </a:lnTo>
                  <a:lnTo>
                    <a:pt x="231933" y="86028"/>
                  </a:lnTo>
                  <a:lnTo>
                    <a:pt x="254533" y="56381"/>
                  </a:lnTo>
                  <a:lnTo>
                    <a:pt x="256290" y="55549"/>
                  </a:lnTo>
                  <a:lnTo>
                    <a:pt x="214629" y="55549"/>
                  </a:lnTo>
                  <a:lnTo>
                    <a:pt x="205333" y="41414"/>
                  </a:lnTo>
                  <a:close/>
                </a:path>
                <a:path w="401320" h="306070">
                  <a:moveTo>
                    <a:pt x="383924" y="41922"/>
                  </a:moveTo>
                  <a:lnTo>
                    <a:pt x="298970" y="41922"/>
                  </a:lnTo>
                  <a:lnTo>
                    <a:pt x="331672" y="51106"/>
                  </a:lnTo>
                  <a:lnTo>
                    <a:pt x="348465" y="74115"/>
                  </a:lnTo>
                  <a:lnTo>
                    <a:pt x="354652" y="104132"/>
                  </a:lnTo>
                  <a:lnTo>
                    <a:pt x="355447" y="131305"/>
                  </a:lnTo>
                  <a:lnTo>
                    <a:pt x="355536" y="305536"/>
                  </a:lnTo>
                  <a:lnTo>
                    <a:pt x="400977" y="305536"/>
                  </a:lnTo>
                  <a:lnTo>
                    <a:pt x="400977" y="129285"/>
                  </a:lnTo>
                  <a:lnTo>
                    <a:pt x="400741" y="108307"/>
                  </a:lnTo>
                  <a:lnTo>
                    <a:pt x="399845" y="91352"/>
                  </a:lnTo>
                  <a:lnTo>
                    <a:pt x="398003" y="76952"/>
                  </a:lnTo>
                  <a:lnTo>
                    <a:pt x="394931" y="63639"/>
                  </a:lnTo>
                  <a:lnTo>
                    <a:pt x="383924" y="41922"/>
                  </a:lnTo>
                  <a:close/>
                </a:path>
                <a:path w="401320" h="306070">
                  <a:moveTo>
                    <a:pt x="308063" y="0"/>
                  </a:moveTo>
                  <a:lnTo>
                    <a:pt x="276637" y="4134"/>
                  </a:lnTo>
                  <a:lnTo>
                    <a:pt x="250936" y="15654"/>
                  </a:lnTo>
                  <a:lnTo>
                    <a:pt x="230439" y="33234"/>
                  </a:lnTo>
                  <a:lnTo>
                    <a:pt x="214629" y="55549"/>
                  </a:lnTo>
                  <a:lnTo>
                    <a:pt x="256290" y="55549"/>
                  </a:lnTo>
                  <a:lnTo>
                    <a:pt x="280161" y="44251"/>
                  </a:lnTo>
                  <a:lnTo>
                    <a:pt x="298970" y="41922"/>
                  </a:lnTo>
                  <a:lnTo>
                    <a:pt x="383924" y="41922"/>
                  </a:lnTo>
                  <a:lnTo>
                    <a:pt x="378013" y="30260"/>
                  </a:lnTo>
                  <a:lnTo>
                    <a:pt x="354331" y="10988"/>
                  </a:lnTo>
                  <a:lnTo>
                    <a:pt x="329232" y="2132"/>
                  </a:lnTo>
                  <a:lnTo>
                    <a:pt x="308063" y="0"/>
                  </a:lnTo>
                  <a:close/>
                </a:path>
                <a:path w="401320" h="306070">
                  <a:moveTo>
                    <a:pt x="130809" y="0"/>
                  </a:moveTo>
                  <a:lnTo>
                    <a:pt x="96236" y="5793"/>
                  </a:lnTo>
                  <a:lnTo>
                    <a:pt x="71277" y="19448"/>
                  </a:lnTo>
                  <a:lnTo>
                    <a:pt x="54745" y="35377"/>
                  </a:lnTo>
                  <a:lnTo>
                    <a:pt x="45453" y="47993"/>
                  </a:lnTo>
                  <a:lnTo>
                    <a:pt x="93336" y="47993"/>
                  </a:lnTo>
                  <a:lnTo>
                    <a:pt x="97649" y="45519"/>
                  </a:lnTo>
                  <a:lnTo>
                    <a:pt x="122212" y="41414"/>
                  </a:lnTo>
                  <a:lnTo>
                    <a:pt x="205333" y="41414"/>
                  </a:lnTo>
                  <a:lnTo>
                    <a:pt x="193508" y="23435"/>
                  </a:lnTo>
                  <a:lnTo>
                    <a:pt x="168362" y="6943"/>
                  </a:lnTo>
                  <a:lnTo>
                    <a:pt x="145394" y="867"/>
                  </a:lnTo>
                  <a:lnTo>
                    <a:pt x="130809" y="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sp>
          <p:nvSpPr>
            <p:cNvPr id="60" name="object 44">
              <a:extLst>
                <a:ext uri="{FF2B5EF4-FFF2-40B4-BE49-F238E27FC236}">
                  <a16:creationId xmlns:a16="http://schemas.microsoft.com/office/drawing/2014/main" id="{FFB10A34-D947-478E-858A-5AF8F22E30DA}"/>
                </a:ext>
              </a:extLst>
            </p:cNvPr>
            <p:cNvSpPr/>
            <p:nvPr/>
          </p:nvSpPr>
          <p:spPr>
            <a:xfrm>
              <a:off x="5616905" y="4388041"/>
              <a:ext cx="218818" cy="224429"/>
            </a:xfrm>
            <a:custGeom>
              <a:avLst/>
              <a:gdLst/>
              <a:ahLst/>
              <a:cxnLst/>
              <a:rect l="l" t="t" r="r" b="b"/>
              <a:pathLst>
                <a:path w="309879" h="317500">
                  <a:moveTo>
                    <a:pt x="309410" y="8661"/>
                  </a:moveTo>
                  <a:lnTo>
                    <a:pt x="153835" y="8661"/>
                  </a:lnTo>
                  <a:lnTo>
                    <a:pt x="153835" y="311492"/>
                  </a:lnTo>
                  <a:lnTo>
                    <a:pt x="309410" y="311492"/>
                  </a:lnTo>
                  <a:lnTo>
                    <a:pt x="309410" y="294170"/>
                  </a:lnTo>
                  <a:lnTo>
                    <a:pt x="172885" y="294170"/>
                  </a:lnTo>
                  <a:lnTo>
                    <a:pt x="172885" y="212750"/>
                  </a:lnTo>
                  <a:lnTo>
                    <a:pt x="309410" y="212750"/>
                  </a:lnTo>
                  <a:lnTo>
                    <a:pt x="309410" y="196469"/>
                  </a:lnTo>
                  <a:lnTo>
                    <a:pt x="172885" y="196469"/>
                  </a:lnTo>
                  <a:lnTo>
                    <a:pt x="172885" y="118160"/>
                  </a:lnTo>
                  <a:lnTo>
                    <a:pt x="309410" y="118160"/>
                  </a:lnTo>
                  <a:lnTo>
                    <a:pt x="309410" y="101866"/>
                  </a:lnTo>
                  <a:lnTo>
                    <a:pt x="172885" y="101866"/>
                  </a:lnTo>
                  <a:lnTo>
                    <a:pt x="172885" y="25641"/>
                  </a:lnTo>
                  <a:lnTo>
                    <a:pt x="309410" y="25641"/>
                  </a:lnTo>
                  <a:lnTo>
                    <a:pt x="309410" y="8661"/>
                  </a:lnTo>
                  <a:close/>
                </a:path>
                <a:path w="309879" h="317500">
                  <a:moveTo>
                    <a:pt x="309410" y="212750"/>
                  </a:moveTo>
                  <a:lnTo>
                    <a:pt x="290347" y="212750"/>
                  </a:lnTo>
                  <a:lnTo>
                    <a:pt x="290347" y="294170"/>
                  </a:lnTo>
                  <a:lnTo>
                    <a:pt x="309410" y="294170"/>
                  </a:lnTo>
                  <a:lnTo>
                    <a:pt x="309410" y="212750"/>
                  </a:lnTo>
                  <a:close/>
                </a:path>
                <a:path w="309879" h="317500">
                  <a:moveTo>
                    <a:pt x="309410" y="118160"/>
                  </a:moveTo>
                  <a:lnTo>
                    <a:pt x="290347" y="118160"/>
                  </a:lnTo>
                  <a:lnTo>
                    <a:pt x="290347" y="196469"/>
                  </a:lnTo>
                  <a:lnTo>
                    <a:pt x="309410" y="196469"/>
                  </a:lnTo>
                  <a:lnTo>
                    <a:pt x="309410" y="118160"/>
                  </a:lnTo>
                  <a:close/>
                </a:path>
                <a:path w="309879" h="317500">
                  <a:moveTo>
                    <a:pt x="309410" y="25641"/>
                  </a:moveTo>
                  <a:lnTo>
                    <a:pt x="290347" y="25641"/>
                  </a:lnTo>
                  <a:lnTo>
                    <a:pt x="290347" y="101866"/>
                  </a:lnTo>
                  <a:lnTo>
                    <a:pt x="309410" y="101866"/>
                  </a:lnTo>
                  <a:lnTo>
                    <a:pt x="309410" y="25641"/>
                  </a:lnTo>
                  <a:close/>
                </a:path>
                <a:path w="309879" h="317500">
                  <a:moveTo>
                    <a:pt x="98650" y="137896"/>
                  </a:moveTo>
                  <a:lnTo>
                    <a:pt x="66522" y="137896"/>
                  </a:lnTo>
                  <a:lnTo>
                    <a:pt x="66522" y="317385"/>
                  </a:lnTo>
                  <a:lnTo>
                    <a:pt x="84886" y="317385"/>
                  </a:lnTo>
                  <a:lnTo>
                    <a:pt x="84886" y="142748"/>
                  </a:lnTo>
                  <a:lnTo>
                    <a:pt x="101402" y="142748"/>
                  </a:lnTo>
                  <a:lnTo>
                    <a:pt x="98650" y="137896"/>
                  </a:lnTo>
                  <a:close/>
                </a:path>
                <a:path w="309879" h="317500">
                  <a:moveTo>
                    <a:pt x="84886" y="88011"/>
                  </a:moveTo>
                  <a:lnTo>
                    <a:pt x="65481" y="88011"/>
                  </a:lnTo>
                  <a:lnTo>
                    <a:pt x="56174" y="117944"/>
                  </a:lnTo>
                  <a:lnTo>
                    <a:pt x="40922" y="154184"/>
                  </a:lnTo>
                  <a:lnTo>
                    <a:pt x="21579" y="190423"/>
                  </a:lnTo>
                  <a:lnTo>
                    <a:pt x="0" y="220357"/>
                  </a:lnTo>
                  <a:lnTo>
                    <a:pt x="12115" y="238379"/>
                  </a:lnTo>
                  <a:lnTo>
                    <a:pt x="27930" y="216692"/>
                  </a:lnTo>
                  <a:lnTo>
                    <a:pt x="42962" y="190614"/>
                  </a:lnTo>
                  <a:lnTo>
                    <a:pt x="56173" y="163298"/>
                  </a:lnTo>
                  <a:lnTo>
                    <a:pt x="66522" y="137896"/>
                  </a:lnTo>
                  <a:lnTo>
                    <a:pt x="98650" y="137896"/>
                  </a:lnTo>
                  <a:lnTo>
                    <a:pt x="92247" y="126604"/>
                  </a:lnTo>
                  <a:lnTo>
                    <a:pt x="84886" y="110871"/>
                  </a:lnTo>
                  <a:lnTo>
                    <a:pt x="84886" y="88011"/>
                  </a:lnTo>
                  <a:close/>
                </a:path>
                <a:path w="309879" h="317500">
                  <a:moveTo>
                    <a:pt x="101402" y="142748"/>
                  </a:moveTo>
                  <a:lnTo>
                    <a:pt x="84886" y="142748"/>
                  </a:lnTo>
                  <a:lnTo>
                    <a:pt x="89035" y="151294"/>
                  </a:lnTo>
                  <a:lnTo>
                    <a:pt x="96237" y="164844"/>
                  </a:lnTo>
                  <a:lnTo>
                    <a:pt x="106425" y="181640"/>
                  </a:lnTo>
                  <a:lnTo>
                    <a:pt x="119532" y="199923"/>
                  </a:lnTo>
                  <a:lnTo>
                    <a:pt x="132003" y="185026"/>
                  </a:lnTo>
                  <a:lnTo>
                    <a:pt x="116849" y="166377"/>
                  </a:lnTo>
                  <a:lnTo>
                    <a:pt x="103249" y="146005"/>
                  </a:lnTo>
                  <a:lnTo>
                    <a:pt x="101402" y="142748"/>
                  </a:lnTo>
                  <a:close/>
                </a:path>
                <a:path w="309879" h="317500">
                  <a:moveTo>
                    <a:pt x="134086" y="70675"/>
                  </a:moveTo>
                  <a:lnTo>
                    <a:pt x="6565" y="70675"/>
                  </a:lnTo>
                  <a:lnTo>
                    <a:pt x="6565" y="88011"/>
                  </a:lnTo>
                  <a:lnTo>
                    <a:pt x="134086" y="88011"/>
                  </a:lnTo>
                  <a:lnTo>
                    <a:pt x="134086" y="70675"/>
                  </a:lnTo>
                  <a:close/>
                </a:path>
                <a:path w="309879" h="317500">
                  <a:moveTo>
                    <a:pt x="84886" y="0"/>
                  </a:moveTo>
                  <a:lnTo>
                    <a:pt x="66522" y="0"/>
                  </a:lnTo>
                  <a:lnTo>
                    <a:pt x="66522" y="70675"/>
                  </a:lnTo>
                  <a:lnTo>
                    <a:pt x="84886" y="70675"/>
                  </a:lnTo>
                  <a:lnTo>
                    <a:pt x="84886" y="0"/>
                  </a:lnTo>
                  <a:close/>
                </a:path>
              </a:pathLst>
            </a:custGeom>
            <a:solidFill>
              <a:srgbClr val="535353"/>
            </a:solidFill>
          </p:spPr>
          <p:txBody>
            <a:bodyPr lIns="0" tIns="0" rIns="0" bIns="0"/>
            <a:lstStyle/>
            <a:p>
              <a:pPr>
                <a:defRPr/>
              </a:pPr>
              <a:endParaRPr sz="1272">
                <a:latin typeface="+mn-ea"/>
              </a:endParaRPr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047441A-3234-46E2-BCFD-69E86DBC8284}"/>
                </a:ext>
              </a:extLst>
            </p:cNvPr>
            <p:cNvGrpSpPr/>
            <p:nvPr/>
          </p:nvGrpSpPr>
          <p:grpSpPr>
            <a:xfrm>
              <a:off x="4563209" y="3809281"/>
              <a:ext cx="1639457" cy="786625"/>
              <a:chOff x="4580602" y="3817990"/>
              <a:chExt cx="1639457" cy="786625"/>
            </a:xfrm>
          </p:grpSpPr>
          <p:sp>
            <p:nvSpPr>
              <p:cNvPr id="35" name="object 19">
                <a:extLst>
                  <a:ext uri="{FF2B5EF4-FFF2-40B4-BE49-F238E27FC236}">
                    <a16:creationId xmlns:a16="http://schemas.microsoft.com/office/drawing/2014/main" id="{9812D2BB-1038-44E2-8DE0-B1D848CC0CB4}"/>
                  </a:ext>
                </a:extLst>
              </p:cNvPr>
              <p:cNvSpPr/>
              <p:nvPr/>
            </p:nvSpPr>
            <p:spPr>
              <a:xfrm>
                <a:off x="4588457" y="3828089"/>
                <a:ext cx="76306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189864">
                    <a:moveTo>
                      <a:pt x="14795" y="0"/>
                    </a:moveTo>
                    <a:lnTo>
                      <a:pt x="0" y="0"/>
                    </a:lnTo>
                    <a:lnTo>
                      <a:pt x="91668" y="189661"/>
                    </a:lnTo>
                    <a:lnTo>
                      <a:pt x="106222" y="189661"/>
                    </a:lnTo>
                    <a:lnTo>
                      <a:pt x="14795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6" name="object 20">
                <a:extLst>
                  <a:ext uri="{FF2B5EF4-FFF2-40B4-BE49-F238E27FC236}">
                    <a16:creationId xmlns:a16="http://schemas.microsoft.com/office/drawing/2014/main" id="{A9DD079F-6DC0-4334-9444-D41976F16695}"/>
                  </a:ext>
                </a:extLst>
              </p:cNvPr>
              <p:cNvSpPr/>
              <p:nvPr/>
            </p:nvSpPr>
            <p:spPr>
              <a:xfrm>
                <a:off x="4763512" y="3850533"/>
                <a:ext cx="0" cy="49374"/>
              </a:xfrm>
              <a:custGeom>
                <a:avLst/>
                <a:gdLst/>
                <a:ahLst/>
                <a:cxnLst/>
                <a:rect l="l" t="t" r="r" b="b"/>
                <a:pathLst>
                  <a:path h="69214">
                    <a:moveTo>
                      <a:pt x="0" y="0"/>
                    </a:moveTo>
                    <a:lnTo>
                      <a:pt x="0" y="69126"/>
                    </a:lnTo>
                  </a:path>
                </a:pathLst>
              </a:custGeom>
              <a:ln w="12611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7" name="object 21">
                <a:extLst>
                  <a:ext uri="{FF2B5EF4-FFF2-40B4-BE49-F238E27FC236}">
                    <a16:creationId xmlns:a16="http://schemas.microsoft.com/office/drawing/2014/main" id="{B5581DB5-BAF7-4A3C-9B21-CC98BC708110}"/>
                  </a:ext>
                </a:extLst>
              </p:cNvPr>
              <p:cNvSpPr/>
              <p:nvPr/>
            </p:nvSpPr>
            <p:spPr>
              <a:xfrm>
                <a:off x="4707405" y="3886441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115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8" name="object 22">
                <a:extLst>
                  <a:ext uri="{FF2B5EF4-FFF2-40B4-BE49-F238E27FC236}">
                    <a16:creationId xmlns:a16="http://schemas.microsoft.com/office/drawing/2014/main" id="{9C2145F3-1E70-4EE1-8F4A-D6F9AA643A61}"/>
                  </a:ext>
                </a:extLst>
              </p:cNvPr>
              <p:cNvSpPr/>
              <p:nvPr/>
            </p:nvSpPr>
            <p:spPr>
              <a:xfrm>
                <a:off x="4780345" y="3886441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115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39" name="object 23">
                <a:extLst>
                  <a:ext uri="{FF2B5EF4-FFF2-40B4-BE49-F238E27FC236}">
                    <a16:creationId xmlns:a16="http://schemas.microsoft.com/office/drawing/2014/main" id="{CE3798D0-6CBE-4D48-BCE7-9DA021D938C1}"/>
                  </a:ext>
                </a:extLst>
              </p:cNvPr>
              <p:cNvSpPr/>
              <p:nvPr/>
            </p:nvSpPr>
            <p:spPr>
              <a:xfrm>
                <a:off x="4688328" y="3867364"/>
                <a:ext cx="1010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334">
                    <a:moveTo>
                      <a:pt x="0" y="0"/>
                    </a:moveTo>
                    <a:lnTo>
                      <a:pt x="13093" y="0"/>
                    </a:lnTo>
                  </a:path>
                </a:pathLst>
              </a:custGeom>
              <a:ln w="4571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0" name="object 24">
                <a:extLst>
                  <a:ext uri="{FF2B5EF4-FFF2-40B4-BE49-F238E27FC236}">
                    <a16:creationId xmlns:a16="http://schemas.microsoft.com/office/drawing/2014/main" id="{C78FDBEA-3A84-48AA-9CA6-06F0139796BF}"/>
                  </a:ext>
                </a:extLst>
              </p:cNvPr>
              <p:cNvSpPr/>
              <p:nvPr/>
            </p:nvSpPr>
            <p:spPr>
              <a:xfrm>
                <a:off x="4688328" y="3847166"/>
                <a:ext cx="150368" cy="0"/>
              </a:xfrm>
              <a:custGeom>
                <a:avLst/>
                <a:gdLst/>
                <a:ahLst/>
                <a:cxnLst/>
                <a:rect l="l" t="t" r="r" b="b"/>
                <a:pathLst>
                  <a:path w="212725">
                    <a:moveTo>
                      <a:pt x="0" y="0"/>
                    </a:moveTo>
                    <a:lnTo>
                      <a:pt x="212445" y="0"/>
                    </a:lnTo>
                  </a:path>
                </a:pathLst>
              </a:custGeom>
              <a:ln w="1143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1" name="object 25">
                <a:extLst>
                  <a:ext uri="{FF2B5EF4-FFF2-40B4-BE49-F238E27FC236}">
                    <a16:creationId xmlns:a16="http://schemas.microsoft.com/office/drawing/2014/main" id="{268E85AC-46F3-4987-915B-981A93201866}"/>
                  </a:ext>
                </a:extLst>
              </p:cNvPr>
              <p:cNvSpPr/>
              <p:nvPr/>
            </p:nvSpPr>
            <p:spPr>
              <a:xfrm>
                <a:off x="4828597" y="3867364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817" y="0"/>
                    </a:lnTo>
                  </a:path>
                </a:pathLst>
              </a:custGeom>
              <a:ln w="45847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2" name="object 26">
                <a:extLst>
                  <a:ext uri="{FF2B5EF4-FFF2-40B4-BE49-F238E27FC236}">
                    <a16:creationId xmlns:a16="http://schemas.microsoft.com/office/drawing/2014/main" id="{1584B307-D954-432E-B813-D2C4F9A55405}"/>
                  </a:ext>
                </a:extLst>
              </p:cNvPr>
              <p:cNvSpPr/>
              <p:nvPr/>
            </p:nvSpPr>
            <p:spPr>
              <a:xfrm>
                <a:off x="4707405" y="3866243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090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3" name="object 27">
                <a:extLst>
                  <a:ext uri="{FF2B5EF4-FFF2-40B4-BE49-F238E27FC236}">
                    <a16:creationId xmlns:a16="http://schemas.microsoft.com/office/drawing/2014/main" id="{96011170-1F31-4FD8-BE98-86092FFBDA27}"/>
                  </a:ext>
                </a:extLst>
              </p:cNvPr>
              <p:cNvSpPr/>
              <p:nvPr/>
            </p:nvSpPr>
            <p:spPr>
              <a:xfrm>
                <a:off x="4780345" y="3866243"/>
                <a:ext cx="39275" cy="0"/>
              </a:xfrm>
              <a:custGeom>
                <a:avLst/>
                <a:gdLst/>
                <a:ahLst/>
                <a:cxnLst/>
                <a:rect l="l" t="t" r="r" b="b"/>
                <a:pathLst>
                  <a:path w="55879">
                    <a:moveTo>
                      <a:pt x="0" y="0"/>
                    </a:moveTo>
                    <a:lnTo>
                      <a:pt x="55537" y="0"/>
                    </a:lnTo>
                  </a:path>
                </a:pathLst>
              </a:custGeom>
              <a:ln w="1090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4" name="object 28">
                <a:extLst>
                  <a:ext uri="{FF2B5EF4-FFF2-40B4-BE49-F238E27FC236}">
                    <a16:creationId xmlns:a16="http://schemas.microsoft.com/office/drawing/2014/main" id="{817D2D76-3542-4E35-B7DD-7EE9212E6F27}"/>
                  </a:ext>
                </a:extLst>
              </p:cNvPr>
              <p:cNvSpPr/>
              <p:nvPr/>
            </p:nvSpPr>
            <p:spPr>
              <a:xfrm>
                <a:off x="4759024" y="3837067"/>
                <a:ext cx="8977" cy="0"/>
              </a:xfrm>
              <a:custGeom>
                <a:avLst/>
                <a:gdLst/>
                <a:ahLst/>
                <a:cxnLst/>
                <a:rect l="l" t="t" r="r" b="b"/>
                <a:pathLst>
                  <a:path w="12700">
                    <a:moveTo>
                      <a:pt x="0" y="0"/>
                    </a:moveTo>
                    <a:lnTo>
                      <a:pt x="12611" y="0"/>
                    </a:lnTo>
                  </a:path>
                </a:pathLst>
              </a:custGeom>
              <a:ln w="17462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5" name="object 29">
                <a:extLst>
                  <a:ext uri="{FF2B5EF4-FFF2-40B4-BE49-F238E27FC236}">
                    <a16:creationId xmlns:a16="http://schemas.microsoft.com/office/drawing/2014/main" id="{529A0A03-0682-4EE3-B274-38DA39AE89DD}"/>
                  </a:ext>
                </a:extLst>
              </p:cNvPr>
              <p:cNvSpPr/>
              <p:nvPr/>
            </p:nvSpPr>
            <p:spPr>
              <a:xfrm>
                <a:off x="4696184" y="3826967"/>
                <a:ext cx="13577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2404">
                    <a:moveTo>
                      <a:pt x="0" y="0"/>
                    </a:moveTo>
                    <a:lnTo>
                      <a:pt x="192074" y="0"/>
                    </a:lnTo>
                  </a:path>
                </a:pathLst>
              </a:custGeom>
              <a:ln w="11645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6" name="object 30">
                <a:extLst>
                  <a:ext uri="{FF2B5EF4-FFF2-40B4-BE49-F238E27FC236}">
                    <a16:creationId xmlns:a16="http://schemas.microsoft.com/office/drawing/2014/main" id="{FE8A4FF1-A340-4E50-BDF6-82B7C559CDFE}"/>
                  </a:ext>
                </a:extLst>
              </p:cNvPr>
              <p:cNvSpPr/>
              <p:nvPr/>
            </p:nvSpPr>
            <p:spPr>
              <a:xfrm>
                <a:off x="4690573" y="3968358"/>
                <a:ext cx="141390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9390">
                    <a:moveTo>
                      <a:pt x="0" y="0"/>
                    </a:moveTo>
                    <a:lnTo>
                      <a:pt x="199351" y="0"/>
                    </a:lnTo>
                  </a:path>
                </a:pathLst>
              </a:custGeom>
              <a:ln w="114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7" name="object 31">
                <a:extLst>
                  <a:ext uri="{FF2B5EF4-FFF2-40B4-BE49-F238E27FC236}">
                    <a16:creationId xmlns:a16="http://schemas.microsoft.com/office/drawing/2014/main" id="{14423AF6-F716-4D92-A37E-8BBBE28F6D4E}"/>
                  </a:ext>
                </a:extLst>
              </p:cNvPr>
              <p:cNvSpPr/>
              <p:nvPr/>
            </p:nvSpPr>
            <p:spPr>
              <a:xfrm>
                <a:off x="4821864" y="3953770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576" y="0"/>
                    </a:lnTo>
                  </a:path>
                </a:pathLst>
              </a:custGeom>
              <a:ln w="3048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8" name="object 32">
                <a:extLst>
                  <a:ext uri="{FF2B5EF4-FFF2-40B4-BE49-F238E27FC236}">
                    <a16:creationId xmlns:a16="http://schemas.microsoft.com/office/drawing/2014/main" id="{5BF7E64E-C30C-49FA-A856-3100FA0F3F45}"/>
                  </a:ext>
                </a:extLst>
              </p:cNvPr>
              <p:cNvSpPr/>
              <p:nvPr/>
            </p:nvSpPr>
            <p:spPr>
              <a:xfrm>
                <a:off x="4697305" y="3939182"/>
                <a:ext cx="134658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9865">
                    <a:moveTo>
                      <a:pt x="0" y="0"/>
                    </a:moveTo>
                    <a:lnTo>
                      <a:pt x="189649" y="0"/>
                    </a:lnTo>
                  </a:path>
                </a:pathLst>
              </a:custGeom>
              <a:ln w="114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49" name="object 33">
                <a:extLst>
                  <a:ext uri="{FF2B5EF4-FFF2-40B4-BE49-F238E27FC236}">
                    <a16:creationId xmlns:a16="http://schemas.microsoft.com/office/drawing/2014/main" id="{CB49AEDB-A80E-4393-9300-E3B9B5A495A7}"/>
                  </a:ext>
                </a:extLst>
              </p:cNvPr>
              <p:cNvSpPr/>
              <p:nvPr/>
            </p:nvSpPr>
            <p:spPr>
              <a:xfrm>
                <a:off x="4821864" y="3924594"/>
                <a:ext cx="10099" cy="0"/>
              </a:xfrm>
              <a:custGeom>
                <a:avLst/>
                <a:gdLst/>
                <a:ahLst/>
                <a:cxnLst/>
                <a:rect l="l" t="t" r="r" b="b"/>
                <a:pathLst>
                  <a:path w="13970">
                    <a:moveTo>
                      <a:pt x="0" y="0"/>
                    </a:moveTo>
                    <a:lnTo>
                      <a:pt x="13576" y="0"/>
                    </a:lnTo>
                  </a:path>
                </a:pathLst>
              </a:custGeom>
              <a:ln w="292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0" name="object 34">
                <a:extLst>
                  <a:ext uri="{FF2B5EF4-FFF2-40B4-BE49-F238E27FC236}">
                    <a16:creationId xmlns:a16="http://schemas.microsoft.com/office/drawing/2014/main" id="{C7AD8D6E-3719-440E-9B91-4893D404CBA7}"/>
                  </a:ext>
                </a:extLst>
              </p:cNvPr>
              <p:cNvSpPr/>
              <p:nvPr/>
            </p:nvSpPr>
            <p:spPr>
              <a:xfrm>
                <a:off x="4692817" y="3910006"/>
                <a:ext cx="13914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96215">
                    <a:moveTo>
                      <a:pt x="0" y="0"/>
                    </a:moveTo>
                    <a:lnTo>
                      <a:pt x="195719" y="0"/>
                    </a:lnTo>
                  </a:path>
                </a:pathLst>
              </a:custGeom>
              <a:ln w="1270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1" name="object 35">
                <a:extLst>
                  <a:ext uri="{FF2B5EF4-FFF2-40B4-BE49-F238E27FC236}">
                    <a16:creationId xmlns:a16="http://schemas.microsoft.com/office/drawing/2014/main" id="{E62688B4-F710-4F75-9DD3-46A1D05305C6}"/>
                  </a:ext>
                </a:extLst>
              </p:cNvPr>
              <p:cNvSpPr/>
              <p:nvPr/>
            </p:nvSpPr>
            <p:spPr>
              <a:xfrm>
                <a:off x="4873483" y="3826968"/>
                <a:ext cx="131291" cy="141390"/>
              </a:xfrm>
              <a:custGeom>
                <a:avLst/>
                <a:gdLst/>
                <a:ahLst/>
                <a:cxnLst/>
                <a:rect l="l" t="t" r="r" b="b"/>
                <a:pathLst>
                  <a:path w="185420" h="198754">
                    <a:moveTo>
                      <a:pt x="179958" y="21107"/>
                    </a:moveTo>
                    <a:lnTo>
                      <a:pt x="69126" y="21107"/>
                    </a:lnTo>
                    <a:lnTo>
                      <a:pt x="69126" y="35166"/>
                    </a:lnTo>
                    <a:lnTo>
                      <a:pt x="179958" y="35166"/>
                    </a:lnTo>
                    <a:lnTo>
                      <a:pt x="179958" y="21107"/>
                    </a:lnTo>
                    <a:close/>
                  </a:path>
                  <a:path w="185420" h="198754">
                    <a:moveTo>
                      <a:pt x="74218" y="100164"/>
                    </a:moveTo>
                    <a:lnTo>
                      <a:pt x="68599" y="110950"/>
                    </a:lnTo>
                    <a:lnTo>
                      <a:pt x="64757" y="121143"/>
                    </a:lnTo>
                    <a:lnTo>
                      <a:pt x="62553" y="130791"/>
                    </a:lnTo>
                    <a:lnTo>
                      <a:pt x="61849" y="139941"/>
                    </a:lnTo>
                    <a:lnTo>
                      <a:pt x="69704" y="163938"/>
                    </a:lnTo>
                    <a:lnTo>
                      <a:pt x="89225" y="176772"/>
                    </a:lnTo>
                    <a:lnTo>
                      <a:pt x="114339" y="181923"/>
                    </a:lnTo>
                    <a:lnTo>
                      <a:pt x="138976" y="182867"/>
                    </a:lnTo>
                    <a:lnTo>
                      <a:pt x="153506" y="182631"/>
                    </a:lnTo>
                    <a:lnTo>
                      <a:pt x="166858" y="182076"/>
                    </a:lnTo>
                    <a:lnTo>
                      <a:pt x="185293" y="180924"/>
                    </a:lnTo>
                    <a:lnTo>
                      <a:pt x="185293" y="167830"/>
                    </a:lnTo>
                    <a:lnTo>
                      <a:pt x="133146" y="167830"/>
                    </a:lnTo>
                    <a:lnTo>
                      <a:pt x="112463" y="167117"/>
                    </a:lnTo>
                    <a:lnTo>
                      <a:pt x="93918" y="163583"/>
                    </a:lnTo>
                    <a:lnTo>
                      <a:pt x="80556" y="155137"/>
                    </a:lnTo>
                    <a:lnTo>
                      <a:pt x="75425" y="139687"/>
                    </a:lnTo>
                    <a:lnTo>
                      <a:pt x="76370" y="130553"/>
                    </a:lnTo>
                    <a:lnTo>
                      <a:pt x="78976" y="121507"/>
                    </a:lnTo>
                    <a:lnTo>
                      <a:pt x="82899" y="112823"/>
                    </a:lnTo>
                    <a:lnTo>
                      <a:pt x="87795" y="104775"/>
                    </a:lnTo>
                    <a:lnTo>
                      <a:pt x="74218" y="100164"/>
                    </a:lnTo>
                    <a:close/>
                  </a:path>
                  <a:path w="185420" h="198754">
                    <a:moveTo>
                      <a:pt x="185293" y="165163"/>
                    </a:moveTo>
                    <a:lnTo>
                      <a:pt x="176736" y="165987"/>
                    </a:lnTo>
                    <a:lnTo>
                      <a:pt x="165406" y="166858"/>
                    </a:lnTo>
                    <a:lnTo>
                      <a:pt x="150983" y="167549"/>
                    </a:lnTo>
                    <a:lnTo>
                      <a:pt x="133146" y="167830"/>
                    </a:lnTo>
                    <a:lnTo>
                      <a:pt x="185293" y="167830"/>
                    </a:lnTo>
                    <a:lnTo>
                      <a:pt x="185293" y="165163"/>
                    </a:lnTo>
                    <a:close/>
                  </a:path>
                  <a:path w="185420" h="198754">
                    <a:moveTo>
                      <a:pt x="10668" y="0"/>
                    </a:moveTo>
                    <a:lnTo>
                      <a:pt x="7672" y="13791"/>
                    </a:lnTo>
                    <a:lnTo>
                      <a:pt x="4152" y="36134"/>
                    </a:lnTo>
                    <a:lnTo>
                      <a:pt x="1223" y="68483"/>
                    </a:lnTo>
                    <a:lnTo>
                      <a:pt x="0" y="112293"/>
                    </a:lnTo>
                    <a:lnTo>
                      <a:pt x="682" y="143472"/>
                    </a:lnTo>
                    <a:lnTo>
                      <a:pt x="2366" y="167492"/>
                    </a:lnTo>
                    <a:lnTo>
                      <a:pt x="4505" y="185375"/>
                    </a:lnTo>
                    <a:lnTo>
                      <a:pt x="6553" y="198145"/>
                    </a:lnTo>
                    <a:lnTo>
                      <a:pt x="22567" y="196443"/>
                    </a:lnTo>
                    <a:lnTo>
                      <a:pt x="20324" y="186715"/>
                    </a:lnTo>
                    <a:lnTo>
                      <a:pt x="17767" y="170645"/>
                    </a:lnTo>
                    <a:lnTo>
                      <a:pt x="15667" y="146071"/>
                    </a:lnTo>
                    <a:lnTo>
                      <a:pt x="14795" y="110832"/>
                    </a:lnTo>
                    <a:lnTo>
                      <a:pt x="15797" y="73316"/>
                    </a:lnTo>
                    <a:lnTo>
                      <a:pt x="18437" y="44080"/>
                    </a:lnTo>
                    <a:lnTo>
                      <a:pt x="22167" y="20937"/>
                    </a:lnTo>
                    <a:lnTo>
                      <a:pt x="26441" y="1701"/>
                    </a:lnTo>
                    <a:lnTo>
                      <a:pt x="10668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2" name="object 36">
                <a:extLst>
                  <a:ext uri="{FF2B5EF4-FFF2-40B4-BE49-F238E27FC236}">
                    <a16:creationId xmlns:a16="http://schemas.microsoft.com/office/drawing/2014/main" id="{9DA93E4C-5C64-41A7-BFA9-964477DF07E6}"/>
                  </a:ext>
                </a:extLst>
              </p:cNvPr>
              <p:cNvSpPr/>
              <p:nvPr/>
            </p:nvSpPr>
            <p:spPr>
              <a:xfrm>
                <a:off x="5032827" y="3817990"/>
                <a:ext cx="157101" cy="158223"/>
              </a:xfrm>
              <a:custGeom>
                <a:avLst/>
                <a:gdLst/>
                <a:ahLst/>
                <a:cxnLst/>
                <a:rect l="l" t="t" r="r" b="b"/>
                <a:pathLst>
                  <a:path w="223520" h="224789">
                    <a:moveTo>
                      <a:pt x="215916" y="204203"/>
                    </a:moveTo>
                    <a:lnTo>
                      <a:pt x="201777" y="204203"/>
                    </a:lnTo>
                    <a:lnTo>
                      <a:pt x="206870" y="213652"/>
                    </a:lnTo>
                    <a:lnTo>
                      <a:pt x="209295" y="218998"/>
                    </a:lnTo>
                    <a:lnTo>
                      <a:pt x="211962" y="224332"/>
                    </a:lnTo>
                    <a:lnTo>
                      <a:pt x="223126" y="218998"/>
                    </a:lnTo>
                    <a:lnTo>
                      <a:pt x="216666" y="205562"/>
                    </a:lnTo>
                    <a:lnTo>
                      <a:pt x="215916" y="204203"/>
                    </a:lnTo>
                    <a:close/>
                  </a:path>
                  <a:path w="223520" h="224789">
                    <a:moveTo>
                      <a:pt x="155943" y="158356"/>
                    </a:moveTo>
                    <a:lnTo>
                      <a:pt x="143573" y="158356"/>
                    </a:lnTo>
                    <a:lnTo>
                      <a:pt x="143573" y="199580"/>
                    </a:lnTo>
                    <a:lnTo>
                      <a:pt x="76390" y="204685"/>
                    </a:lnTo>
                    <a:lnTo>
                      <a:pt x="77609" y="217297"/>
                    </a:lnTo>
                    <a:lnTo>
                      <a:pt x="118668" y="214156"/>
                    </a:lnTo>
                    <a:lnTo>
                      <a:pt x="152519" y="210745"/>
                    </a:lnTo>
                    <a:lnTo>
                      <a:pt x="179956" y="207336"/>
                    </a:lnTo>
                    <a:lnTo>
                      <a:pt x="201777" y="204203"/>
                    </a:lnTo>
                    <a:lnTo>
                      <a:pt x="215916" y="204203"/>
                    </a:lnTo>
                    <a:lnTo>
                      <a:pt x="212699" y="198374"/>
                    </a:lnTo>
                    <a:lnTo>
                      <a:pt x="155943" y="198374"/>
                    </a:lnTo>
                    <a:lnTo>
                      <a:pt x="155943" y="158356"/>
                    </a:lnTo>
                    <a:close/>
                  </a:path>
                  <a:path w="223520" h="224789">
                    <a:moveTo>
                      <a:pt x="191592" y="167093"/>
                    </a:moveTo>
                    <a:lnTo>
                      <a:pt x="181165" y="173393"/>
                    </a:lnTo>
                    <a:lnTo>
                      <a:pt x="185051" y="178003"/>
                    </a:lnTo>
                    <a:lnTo>
                      <a:pt x="188683" y="182613"/>
                    </a:lnTo>
                    <a:lnTo>
                      <a:pt x="195478" y="193522"/>
                    </a:lnTo>
                    <a:lnTo>
                      <a:pt x="182448" y="195303"/>
                    </a:lnTo>
                    <a:lnTo>
                      <a:pt x="155943" y="198374"/>
                    </a:lnTo>
                    <a:lnTo>
                      <a:pt x="212699" y="198374"/>
                    </a:lnTo>
                    <a:lnTo>
                      <a:pt x="209454" y="192493"/>
                    </a:lnTo>
                    <a:lnTo>
                      <a:pt x="201194" y="179701"/>
                    </a:lnTo>
                    <a:lnTo>
                      <a:pt x="191592" y="167093"/>
                    </a:lnTo>
                    <a:close/>
                  </a:path>
                  <a:path w="223520" h="224789">
                    <a:moveTo>
                      <a:pt x="212699" y="94094"/>
                    </a:moveTo>
                    <a:lnTo>
                      <a:pt x="87553" y="94094"/>
                    </a:lnTo>
                    <a:lnTo>
                      <a:pt x="87553" y="158356"/>
                    </a:lnTo>
                    <a:lnTo>
                      <a:pt x="212699" y="158356"/>
                    </a:lnTo>
                    <a:lnTo>
                      <a:pt x="212699" y="146710"/>
                    </a:lnTo>
                    <a:lnTo>
                      <a:pt x="100647" y="146710"/>
                    </a:lnTo>
                    <a:lnTo>
                      <a:pt x="100647" y="105486"/>
                    </a:lnTo>
                    <a:lnTo>
                      <a:pt x="212699" y="105486"/>
                    </a:lnTo>
                    <a:lnTo>
                      <a:pt x="212699" y="94094"/>
                    </a:lnTo>
                    <a:close/>
                  </a:path>
                  <a:path w="223520" h="224789">
                    <a:moveTo>
                      <a:pt x="155955" y="105486"/>
                    </a:moveTo>
                    <a:lnTo>
                      <a:pt x="143573" y="105486"/>
                    </a:lnTo>
                    <a:lnTo>
                      <a:pt x="143573" y="146710"/>
                    </a:lnTo>
                    <a:lnTo>
                      <a:pt x="155955" y="146710"/>
                    </a:lnTo>
                    <a:lnTo>
                      <a:pt x="155955" y="105486"/>
                    </a:lnTo>
                    <a:close/>
                  </a:path>
                  <a:path w="223520" h="224789">
                    <a:moveTo>
                      <a:pt x="212699" y="105486"/>
                    </a:moveTo>
                    <a:lnTo>
                      <a:pt x="199364" y="105486"/>
                    </a:lnTo>
                    <a:lnTo>
                      <a:pt x="199364" y="146710"/>
                    </a:lnTo>
                    <a:lnTo>
                      <a:pt x="212699" y="146710"/>
                    </a:lnTo>
                    <a:lnTo>
                      <a:pt x="212699" y="105486"/>
                    </a:lnTo>
                    <a:close/>
                  </a:path>
                  <a:path w="223520" h="224789">
                    <a:moveTo>
                      <a:pt x="155943" y="64744"/>
                    </a:moveTo>
                    <a:lnTo>
                      <a:pt x="143573" y="64744"/>
                    </a:lnTo>
                    <a:lnTo>
                      <a:pt x="143573" y="94094"/>
                    </a:lnTo>
                    <a:lnTo>
                      <a:pt x="155943" y="94094"/>
                    </a:lnTo>
                    <a:lnTo>
                      <a:pt x="155943" y="64744"/>
                    </a:lnTo>
                    <a:close/>
                  </a:path>
                  <a:path w="223520" h="224789">
                    <a:moveTo>
                      <a:pt x="215614" y="61099"/>
                    </a:moveTo>
                    <a:lnTo>
                      <a:pt x="200571" y="61099"/>
                    </a:lnTo>
                    <a:lnTo>
                      <a:pt x="203720" y="65963"/>
                    </a:lnTo>
                    <a:lnTo>
                      <a:pt x="206146" y="69837"/>
                    </a:lnTo>
                    <a:lnTo>
                      <a:pt x="211239" y="79057"/>
                    </a:lnTo>
                    <a:lnTo>
                      <a:pt x="222643" y="72262"/>
                    </a:lnTo>
                    <a:lnTo>
                      <a:pt x="215614" y="61099"/>
                    </a:lnTo>
                    <a:close/>
                  </a:path>
                  <a:path w="223520" h="224789">
                    <a:moveTo>
                      <a:pt x="128295" y="0"/>
                    </a:moveTo>
                    <a:lnTo>
                      <a:pt x="124073" y="8804"/>
                    </a:lnTo>
                    <a:lnTo>
                      <a:pt x="117531" y="21818"/>
                    </a:lnTo>
                    <a:lnTo>
                      <a:pt x="108889" y="37513"/>
                    </a:lnTo>
                    <a:lnTo>
                      <a:pt x="97980" y="55054"/>
                    </a:lnTo>
                    <a:lnTo>
                      <a:pt x="96037" y="55054"/>
                    </a:lnTo>
                    <a:lnTo>
                      <a:pt x="82219" y="55283"/>
                    </a:lnTo>
                    <a:lnTo>
                      <a:pt x="79311" y="55283"/>
                    </a:lnTo>
                    <a:lnTo>
                      <a:pt x="80276" y="67170"/>
                    </a:lnTo>
                    <a:lnTo>
                      <a:pt x="110653" y="66233"/>
                    </a:lnTo>
                    <a:lnTo>
                      <a:pt x="143573" y="64744"/>
                    </a:lnTo>
                    <a:lnTo>
                      <a:pt x="155943" y="64744"/>
                    </a:lnTo>
                    <a:lnTo>
                      <a:pt x="155943" y="64262"/>
                    </a:lnTo>
                    <a:lnTo>
                      <a:pt x="180895" y="62680"/>
                    </a:lnTo>
                    <a:lnTo>
                      <a:pt x="200571" y="61099"/>
                    </a:lnTo>
                    <a:lnTo>
                      <a:pt x="215614" y="61099"/>
                    </a:lnTo>
                    <a:lnTo>
                      <a:pt x="212540" y="56218"/>
                    </a:lnTo>
                    <a:lnTo>
                      <a:pt x="211524" y="54800"/>
                    </a:lnTo>
                    <a:lnTo>
                      <a:pt x="112052" y="54800"/>
                    </a:lnTo>
                    <a:lnTo>
                      <a:pt x="123189" y="36993"/>
                    </a:lnTo>
                    <a:lnTo>
                      <a:pt x="131300" y="23275"/>
                    </a:lnTo>
                    <a:lnTo>
                      <a:pt x="137185" y="12648"/>
                    </a:lnTo>
                    <a:lnTo>
                      <a:pt x="141643" y="4114"/>
                    </a:lnTo>
                    <a:lnTo>
                      <a:pt x="128295" y="0"/>
                    </a:lnTo>
                    <a:close/>
                  </a:path>
                  <a:path w="223520" h="224789">
                    <a:moveTo>
                      <a:pt x="178739" y="14541"/>
                    </a:moveTo>
                    <a:lnTo>
                      <a:pt x="169760" y="21818"/>
                    </a:lnTo>
                    <a:lnTo>
                      <a:pt x="175559" y="27965"/>
                    </a:lnTo>
                    <a:lnTo>
                      <a:pt x="181195" y="34432"/>
                    </a:lnTo>
                    <a:lnTo>
                      <a:pt x="187057" y="41810"/>
                    </a:lnTo>
                    <a:lnTo>
                      <a:pt x="193535" y="50685"/>
                    </a:lnTo>
                    <a:lnTo>
                      <a:pt x="177017" y="52075"/>
                    </a:lnTo>
                    <a:lnTo>
                      <a:pt x="157432" y="53286"/>
                    </a:lnTo>
                    <a:lnTo>
                      <a:pt x="135528" y="54225"/>
                    </a:lnTo>
                    <a:lnTo>
                      <a:pt x="112052" y="54800"/>
                    </a:lnTo>
                    <a:lnTo>
                      <a:pt x="211524" y="54800"/>
                    </a:lnTo>
                    <a:lnTo>
                      <a:pt x="202053" y="41582"/>
                    </a:lnTo>
                    <a:lnTo>
                      <a:pt x="190886" y="27857"/>
                    </a:lnTo>
                    <a:lnTo>
                      <a:pt x="178739" y="14541"/>
                    </a:lnTo>
                    <a:close/>
                  </a:path>
                  <a:path w="223520" h="224789">
                    <a:moveTo>
                      <a:pt x="68402" y="8242"/>
                    </a:moveTo>
                    <a:lnTo>
                      <a:pt x="0" y="8242"/>
                    </a:lnTo>
                    <a:lnTo>
                      <a:pt x="0" y="20358"/>
                    </a:lnTo>
                    <a:lnTo>
                      <a:pt x="55295" y="20358"/>
                    </a:lnTo>
                    <a:lnTo>
                      <a:pt x="55295" y="67170"/>
                    </a:lnTo>
                    <a:lnTo>
                      <a:pt x="10185" y="67170"/>
                    </a:lnTo>
                    <a:lnTo>
                      <a:pt x="7885" y="87494"/>
                    </a:lnTo>
                    <a:lnTo>
                      <a:pt x="5424" y="104821"/>
                    </a:lnTo>
                    <a:lnTo>
                      <a:pt x="2918" y="119692"/>
                    </a:lnTo>
                    <a:lnTo>
                      <a:pt x="482" y="132651"/>
                    </a:lnTo>
                    <a:lnTo>
                      <a:pt x="56756" y="132651"/>
                    </a:lnTo>
                    <a:lnTo>
                      <a:pt x="54541" y="177853"/>
                    </a:lnTo>
                    <a:lnTo>
                      <a:pt x="49720" y="204685"/>
                    </a:lnTo>
                    <a:lnTo>
                      <a:pt x="47294" y="210261"/>
                    </a:lnTo>
                    <a:lnTo>
                      <a:pt x="8785" y="210261"/>
                    </a:lnTo>
                    <a:lnTo>
                      <a:pt x="11404" y="223596"/>
                    </a:lnTo>
                    <a:lnTo>
                      <a:pt x="36385" y="223596"/>
                    </a:lnTo>
                    <a:lnTo>
                      <a:pt x="44870" y="222841"/>
                    </a:lnTo>
                    <a:lnTo>
                      <a:pt x="52057" y="220471"/>
                    </a:lnTo>
                    <a:lnTo>
                      <a:pt x="57834" y="216331"/>
                    </a:lnTo>
                    <a:lnTo>
                      <a:pt x="62090" y="210261"/>
                    </a:lnTo>
                    <a:lnTo>
                      <a:pt x="36144" y="210261"/>
                    </a:lnTo>
                    <a:lnTo>
                      <a:pt x="62144" y="210019"/>
                    </a:lnTo>
                    <a:lnTo>
                      <a:pt x="65764" y="193783"/>
                    </a:lnTo>
                    <a:lnTo>
                      <a:pt x="68211" y="167759"/>
                    </a:lnTo>
                    <a:lnTo>
                      <a:pt x="69659" y="140550"/>
                    </a:lnTo>
                    <a:lnTo>
                      <a:pt x="70332" y="120523"/>
                    </a:lnTo>
                    <a:lnTo>
                      <a:pt x="15773" y="120523"/>
                    </a:lnTo>
                    <a:lnTo>
                      <a:pt x="17340" y="112340"/>
                    </a:lnTo>
                    <a:lnTo>
                      <a:pt x="18888" y="103428"/>
                    </a:lnTo>
                    <a:lnTo>
                      <a:pt x="20573" y="92698"/>
                    </a:lnTo>
                    <a:lnTo>
                      <a:pt x="22555" y="79057"/>
                    </a:lnTo>
                    <a:lnTo>
                      <a:pt x="68402" y="79057"/>
                    </a:lnTo>
                    <a:lnTo>
                      <a:pt x="68402" y="8242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3" name="object 37">
                <a:extLst>
                  <a:ext uri="{FF2B5EF4-FFF2-40B4-BE49-F238E27FC236}">
                    <a16:creationId xmlns:a16="http://schemas.microsoft.com/office/drawing/2014/main" id="{F21568A6-EC40-497F-8516-D19C179E5E66}"/>
                  </a:ext>
                </a:extLst>
              </p:cNvPr>
              <p:cNvSpPr/>
              <p:nvPr/>
            </p:nvSpPr>
            <p:spPr>
              <a:xfrm>
                <a:off x="5223592" y="3832578"/>
                <a:ext cx="138024" cy="130169"/>
              </a:xfrm>
              <a:custGeom>
                <a:avLst/>
                <a:gdLst/>
                <a:ahLst/>
                <a:cxnLst/>
                <a:rect l="l" t="t" r="r" b="b"/>
                <a:pathLst>
                  <a:path w="196215" h="184150">
                    <a:moveTo>
                      <a:pt x="145999" y="7759"/>
                    </a:moveTo>
                    <a:lnTo>
                      <a:pt x="135318" y="17462"/>
                    </a:lnTo>
                    <a:lnTo>
                      <a:pt x="150757" y="32207"/>
                    </a:lnTo>
                    <a:lnTo>
                      <a:pt x="165331" y="54452"/>
                    </a:lnTo>
                    <a:lnTo>
                      <a:pt x="176177" y="87244"/>
                    </a:lnTo>
                    <a:lnTo>
                      <a:pt x="180428" y="133629"/>
                    </a:lnTo>
                    <a:lnTo>
                      <a:pt x="180345" y="142035"/>
                    </a:lnTo>
                    <a:lnTo>
                      <a:pt x="180127" y="149212"/>
                    </a:lnTo>
                    <a:lnTo>
                      <a:pt x="179818" y="155389"/>
                    </a:lnTo>
                    <a:lnTo>
                      <a:pt x="179463" y="160794"/>
                    </a:lnTo>
                    <a:lnTo>
                      <a:pt x="195706" y="160312"/>
                    </a:lnTo>
                    <a:lnTo>
                      <a:pt x="195960" y="154495"/>
                    </a:lnTo>
                    <a:lnTo>
                      <a:pt x="196145" y="149212"/>
                    </a:lnTo>
                    <a:lnTo>
                      <a:pt x="196189" y="139217"/>
                    </a:lnTo>
                    <a:lnTo>
                      <a:pt x="192608" y="91257"/>
                    </a:lnTo>
                    <a:lnTo>
                      <a:pt x="182457" y="55119"/>
                    </a:lnTo>
                    <a:lnTo>
                      <a:pt x="166625" y="28166"/>
                    </a:lnTo>
                    <a:lnTo>
                      <a:pt x="145999" y="7759"/>
                    </a:lnTo>
                    <a:close/>
                  </a:path>
                  <a:path w="196215" h="184150">
                    <a:moveTo>
                      <a:pt x="3149" y="0"/>
                    </a:moveTo>
                    <a:lnTo>
                      <a:pt x="2041" y="14827"/>
                    </a:lnTo>
                    <a:lnTo>
                      <a:pt x="1027" y="31107"/>
                    </a:lnTo>
                    <a:lnTo>
                      <a:pt x="286" y="48564"/>
                    </a:lnTo>
                    <a:lnTo>
                      <a:pt x="0" y="66929"/>
                    </a:lnTo>
                    <a:lnTo>
                      <a:pt x="2246" y="113779"/>
                    </a:lnTo>
                    <a:lnTo>
                      <a:pt x="9971" y="150876"/>
                    </a:lnTo>
                    <a:lnTo>
                      <a:pt x="24651" y="175285"/>
                    </a:lnTo>
                    <a:lnTo>
                      <a:pt x="47764" y="184073"/>
                    </a:lnTo>
                    <a:lnTo>
                      <a:pt x="69593" y="175998"/>
                    </a:lnTo>
                    <a:lnTo>
                      <a:pt x="77000" y="167830"/>
                    </a:lnTo>
                    <a:lnTo>
                      <a:pt x="49225" y="167830"/>
                    </a:lnTo>
                    <a:lnTo>
                      <a:pt x="30751" y="158174"/>
                    </a:lnTo>
                    <a:lnTo>
                      <a:pt x="20370" y="133694"/>
                    </a:lnTo>
                    <a:lnTo>
                      <a:pt x="15810" y="101120"/>
                    </a:lnTo>
                    <a:lnTo>
                      <a:pt x="14800" y="66929"/>
                    </a:lnTo>
                    <a:lnTo>
                      <a:pt x="15234" y="45005"/>
                    </a:lnTo>
                    <a:lnTo>
                      <a:pt x="16309" y="26738"/>
                    </a:lnTo>
                    <a:lnTo>
                      <a:pt x="17656" y="12202"/>
                    </a:lnTo>
                    <a:lnTo>
                      <a:pt x="18910" y="1219"/>
                    </a:lnTo>
                    <a:lnTo>
                      <a:pt x="3149" y="0"/>
                    </a:lnTo>
                    <a:close/>
                  </a:path>
                  <a:path w="196215" h="184150">
                    <a:moveTo>
                      <a:pt x="94576" y="110350"/>
                    </a:moveTo>
                    <a:lnTo>
                      <a:pt x="76947" y="146606"/>
                    </a:lnTo>
                    <a:lnTo>
                      <a:pt x="49225" y="167830"/>
                    </a:lnTo>
                    <a:lnTo>
                      <a:pt x="77000" y="167830"/>
                    </a:lnTo>
                    <a:lnTo>
                      <a:pt x="86874" y="156941"/>
                    </a:lnTo>
                    <a:lnTo>
                      <a:pt x="99335" y="134658"/>
                    </a:lnTo>
                    <a:lnTo>
                      <a:pt x="106705" y="116903"/>
                    </a:lnTo>
                    <a:lnTo>
                      <a:pt x="94576" y="11035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4" name="object 38">
                <a:extLst>
                  <a:ext uri="{FF2B5EF4-FFF2-40B4-BE49-F238E27FC236}">
                    <a16:creationId xmlns:a16="http://schemas.microsoft.com/office/drawing/2014/main" id="{0BC72ABA-79E4-4EE2-B8EB-A68E26CE5C5F}"/>
                  </a:ext>
                </a:extLst>
              </p:cNvPr>
              <p:cNvSpPr/>
              <p:nvPr/>
            </p:nvSpPr>
            <p:spPr>
              <a:xfrm>
                <a:off x="5402013" y="3828089"/>
                <a:ext cx="14588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20954" h="189864">
                    <a:moveTo>
                      <a:pt x="19392" y="0"/>
                    </a:moveTo>
                    <a:lnTo>
                      <a:pt x="1447" y="0"/>
                    </a:lnTo>
                    <a:lnTo>
                      <a:pt x="3378" y="139446"/>
                    </a:lnTo>
                    <a:lnTo>
                      <a:pt x="17462" y="139446"/>
                    </a:lnTo>
                    <a:lnTo>
                      <a:pt x="19392" y="0"/>
                    </a:lnTo>
                    <a:close/>
                  </a:path>
                  <a:path w="20954" h="189864">
                    <a:moveTo>
                      <a:pt x="20853" y="166611"/>
                    </a:moveTo>
                    <a:lnTo>
                      <a:pt x="0" y="166611"/>
                    </a:lnTo>
                    <a:lnTo>
                      <a:pt x="0" y="189649"/>
                    </a:lnTo>
                    <a:lnTo>
                      <a:pt x="20853" y="189649"/>
                    </a:lnTo>
                    <a:lnTo>
                      <a:pt x="20853" y="166611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55" name="object 39">
                <a:extLst>
                  <a:ext uri="{FF2B5EF4-FFF2-40B4-BE49-F238E27FC236}">
                    <a16:creationId xmlns:a16="http://schemas.microsoft.com/office/drawing/2014/main" id="{3B32FEAE-1380-442E-B6BE-5536A743F589}"/>
                  </a:ext>
                </a:extLst>
              </p:cNvPr>
              <p:cNvSpPr/>
              <p:nvPr/>
            </p:nvSpPr>
            <p:spPr>
              <a:xfrm>
                <a:off x="5446900" y="3828089"/>
                <a:ext cx="75184" cy="134658"/>
              </a:xfrm>
              <a:custGeom>
                <a:avLst/>
                <a:gdLst/>
                <a:ahLst/>
                <a:cxnLst/>
                <a:rect l="l" t="t" r="r" b="b"/>
                <a:pathLst>
                  <a:path w="106679" h="189864">
                    <a:moveTo>
                      <a:pt x="106222" y="0"/>
                    </a:moveTo>
                    <a:lnTo>
                      <a:pt x="91427" y="0"/>
                    </a:lnTo>
                    <a:lnTo>
                      <a:pt x="0" y="189661"/>
                    </a:lnTo>
                    <a:lnTo>
                      <a:pt x="14795" y="189661"/>
                    </a:lnTo>
                    <a:lnTo>
                      <a:pt x="106222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1" name="object 45">
                <a:extLst>
                  <a:ext uri="{FF2B5EF4-FFF2-40B4-BE49-F238E27FC236}">
                    <a16:creationId xmlns:a16="http://schemas.microsoft.com/office/drawing/2014/main" id="{870606DB-5A1D-4F9B-B006-1B133B2B75D7}"/>
                  </a:ext>
                </a:extLst>
              </p:cNvPr>
              <p:cNvSpPr/>
              <p:nvPr/>
            </p:nvSpPr>
            <p:spPr>
              <a:xfrm>
                <a:off x="5900246" y="4388040"/>
                <a:ext cx="206475" cy="216575"/>
              </a:xfrm>
              <a:custGeom>
                <a:avLst/>
                <a:gdLst/>
                <a:ahLst/>
                <a:cxnLst/>
                <a:rect l="l" t="t" r="r" b="b"/>
                <a:pathLst>
                  <a:path w="292734" h="306704">
                    <a:moveTo>
                      <a:pt x="292442" y="113664"/>
                    </a:moveTo>
                    <a:lnTo>
                      <a:pt x="7277" y="113664"/>
                    </a:lnTo>
                    <a:lnTo>
                      <a:pt x="7277" y="131330"/>
                    </a:lnTo>
                    <a:lnTo>
                      <a:pt x="272351" y="131330"/>
                    </a:lnTo>
                    <a:lnTo>
                      <a:pt x="272351" y="199936"/>
                    </a:lnTo>
                    <a:lnTo>
                      <a:pt x="11442" y="199936"/>
                    </a:lnTo>
                    <a:lnTo>
                      <a:pt x="11442" y="217601"/>
                    </a:lnTo>
                    <a:lnTo>
                      <a:pt x="272351" y="217601"/>
                    </a:lnTo>
                    <a:lnTo>
                      <a:pt x="272351" y="288975"/>
                    </a:lnTo>
                    <a:lnTo>
                      <a:pt x="0" y="288975"/>
                    </a:lnTo>
                    <a:lnTo>
                      <a:pt x="0" y="306654"/>
                    </a:lnTo>
                    <a:lnTo>
                      <a:pt x="292442" y="306654"/>
                    </a:lnTo>
                    <a:lnTo>
                      <a:pt x="292442" y="113664"/>
                    </a:lnTo>
                    <a:close/>
                  </a:path>
                  <a:path w="292734" h="306704">
                    <a:moveTo>
                      <a:pt x="164236" y="0"/>
                    </a:moveTo>
                    <a:lnTo>
                      <a:pt x="142760" y="0"/>
                    </a:lnTo>
                    <a:lnTo>
                      <a:pt x="142760" y="113664"/>
                    </a:lnTo>
                    <a:lnTo>
                      <a:pt x="164236" y="113664"/>
                    </a:lnTo>
                    <a:lnTo>
                      <a:pt x="164236" y="0"/>
                    </a:lnTo>
                    <a:close/>
                  </a:path>
                  <a:path w="292734" h="306704">
                    <a:moveTo>
                      <a:pt x="264375" y="7975"/>
                    </a:moveTo>
                    <a:lnTo>
                      <a:pt x="254273" y="27469"/>
                    </a:lnTo>
                    <a:lnTo>
                      <a:pt x="240468" y="49558"/>
                    </a:lnTo>
                    <a:lnTo>
                      <a:pt x="225881" y="70347"/>
                    </a:lnTo>
                    <a:lnTo>
                      <a:pt x="213436" y="85940"/>
                    </a:lnTo>
                    <a:lnTo>
                      <a:pt x="229031" y="98069"/>
                    </a:lnTo>
                    <a:lnTo>
                      <a:pt x="245562" y="76891"/>
                    </a:lnTo>
                    <a:lnTo>
                      <a:pt x="260472" y="55489"/>
                    </a:lnTo>
                    <a:lnTo>
                      <a:pt x="273174" y="35454"/>
                    </a:lnTo>
                    <a:lnTo>
                      <a:pt x="283083" y="18376"/>
                    </a:lnTo>
                    <a:lnTo>
                      <a:pt x="264375" y="7975"/>
                    </a:lnTo>
                    <a:close/>
                  </a:path>
                  <a:path w="292734" h="306704">
                    <a:moveTo>
                      <a:pt x="37071" y="6248"/>
                    </a:moveTo>
                    <a:lnTo>
                      <a:pt x="21831" y="16636"/>
                    </a:lnTo>
                    <a:lnTo>
                      <a:pt x="35025" y="33718"/>
                    </a:lnTo>
                    <a:lnTo>
                      <a:pt x="48639" y="53235"/>
                    </a:lnTo>
                    <a:lnTo>
                      <a:pt x="61927" y="74376"/>
                    </a:lnTo>
                    <a:lnTo>
                      <a:pt x="74142" y="96329"/>
                    </a:lnTo>
                    <a:lnTo>
                      <a:pt x="90424" y="86283"/>
                    </a:lnTo>
                    <a:lnTo>
                      <a:pt x="79560" y="66223"/>
                    </a:lnTo>
                    <a:lnTo>
                      <a:pt x="66352" y="45094"/>
                    </a:lnTo>
                    <a:lnTo>
                      <a:pt x="51842" y="24551"/>
                    </a:lnTo>
                    <a:lnTo>
                      <a:pt x="37071" y="6248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62" name="object 46">
                <a:extLst>
                  <a:ext uri="{FF2B5EF4-FFF2-40B4-BE49-F238E27FC236}">
                    <a16:creationId xmlns:a16="http://schemas.microsoft.com/office/drawing/2014/main" id="{25DEA513-F51F-4822-AB1F-DFA315D82A16}"/>
                  </a:ext>
                </a:extLst>
              </p:cNvPr>
              <p:cNvSpPr/>
              <p:nvPr/>
            </p:nvSpPr>
            <p:spPr>
              <a:xfrm>
                <a:off x="6128042" y="4391407"/>
                <a:ext cx="26932" cy="26932"/>
              </a:xfrm>
              <a:custGeom>
                <a:avLst/>
                <a:gdLst/>
                <a:ahLst/>
                <a:cxnLst/>
                <a:rect l="l" t="t" r="r" b="b"/>
                <a:pathLst>
                  <a:path w="37465" h="37464">
                    <a:moveTo>
                      <a:pt x="1676" y="0"/>
                    </a:moveTo>
                    <a:lnTo>
                      <a:pt x="0" y="1676"/>
                    </a:lnTo>
                    <a:lnTo>
                      <a:pt x="17056" y="18694"/>
                    </a:lnTo>
                    <a:lnTo>
                      <a:pt x="0" y="35712"/>
                    </a:lnTo>
                    <a:lnTo>
                      <a:pt x="1676" y="37401"/>
                    </a:lnTo>
                    <a:lnTo>
                      <a:pt x="18681" y="20332"/>
                    </a:lnTo>
                    <a:lnTo>
                      <a:pt x="21963" y="20332"/>
                    </a:lnTo>
                    <a:lnTo>
                      <a:pt x="20319" y="18694"/>
                    </a:lnTo>
                    <a:lnTo>
                      <a:pt x="21950" y="17068"/>
                    </a:lnTo>
                    <a:lnTo>
                      <a:pt x="18681" y="17068"/>
                    </a:lnTo>
                    <a:lnTo>
                      <a:pt x="1676" y="0"/>
                    </a:lnTo>
                    <a:close/>
                  </a:path>
                  <a:path w="37465" h="37464">
                    <a:moveTo>
                      <a:pt x="21158" y="28625"/>
                    </a:moveTo>
                    <a:lnTo>
                      <a:pt x="16332" y="28625"/>
                    </a:lnTo>
                    <a:lnTo>
                      <a:pt x="14338" y="30568"/>
                    </a:lnTo>
                    <a:lnTo>
                      <a:pt x="14338" y="35394"/>
                    </a:lnTo>
                    <a:lnTo>
                      <a:pt x="16281" y="37401"/>
                    </a:lnTo>
                    <a:lnTo>
                      <a:pt x="21158" y="37401"/>
                    </a:lnTo>
                    <a:lnTo>
                      <a:pt x="23015" y="35394"/>
                    </a:lnTo>
                    <a:lnTo>
                      <a:pt x="23002" y="30568"/>
                    </a:lnTo>
                    <a:lnTo>
                      <a:pt x="21158" y="28625"/>
                    </a:lnTo>
                    <a:close/>
                  </a:path>
                  <a:path w="37465" h="37464">
                    <a:moveTo>
                      <a:pt x="21963" y="20332"/>
                    </a:moveTo>
                    <a:lnTo>
                      <a:pt x="18681" y="20332"/>
                    </a:lnTo>
                    <a:lnTo>
                      <a:pt x="35699" y="37401"/>
                    </a:lnTo>
                    <a:lnTo>
                      <a:pt x="37388" y="35712"/>
                    </a:lnTo>
                    <a:lnTo>
                      <a:pt x="21963" y="20332"/>
                    </a:lnTo>
                    <a:close/>
                  </a:path>
                  <a:path w="37465" h="37464">
                    <a:moveTo>
                      <a:pt x="6819" y="14338"/>
                    </a:moveTo>
                    <a:lnTo>
                      <a:pt x="1993" y="14338"/>
                    </a:lnTo>
                    <a:lnTo>
                      <a:pt x="0" y="16294"/>
                    </a:lnTo>
                    <a:lnTo>
                      <a:pt x="0" y="21107"/>
                    </a:lnTo>
                    <a:lnTo>
                      <a:pt x="1993" y="23063"/>
                    </a:lnTo>
                    <a:lnTo>
                      <a:pt x="6819" y="23063"/>
                    </a:lnTo>
                    <a:lnTo>
                      <a:pt x="8725" y="21107"/>
                    </a:lnTo>
                    <a:lnTo>
                      <a:pt x="8725" y="16294"/>
                    </a:lnTo>
                    <a:lnTo>
                      <a:pt x="6819" y="14338"/>
                    </a:lnTo>
                    <a:close/>
                  </a:path>
                  <a:path w="37465" h="37464">
                    <a:moveTo>
                      <a:pt x="35445" y="14338"/>
                    </a:moveTo>
                    <a:lnTo>
                      <a:pt x="30619" y="14338"/>
                    </a:lnTo>
                    <a:lnTo>
                      <a:pt x="28625" y="16294"/>
                    </a:lnTo>
                    <a:lnTo>
                      <a:pt x="28625" y="21107"/>
                    </a:lnTo>
                    <a:lnTo>
                      <a:pt x="30619" y="23063"/>
                    </a:lnTo>
                    <a:lnTo>
                      <a:pt x="35445" y="23063"/>
                    </a:lnTo>
                    <a:lnTo>
                      <a:pt x="37351" y="21107"/>
                    </a:lnTo>
                    <a:lnTo>
                      <a:pt x="37351" y="16294"/>
                    </a:lnTo>
                    <a:lnTo>
                      <a:pt x="35445" y="14338"/>
                    </a:lnTo>
                    <a:close/>
                  </a:path>
                  <a:path w="37465" h="37464">
                    <a:moveTo>
                      <a:pt x="35699" y="0"/>
                    </a:moveTo>
                    <a:lnTo>
                      <a:pt x="18681" y="17068"/>
                    </a:lnTo>
                    <a:lnTo>
                      <a:pt x="21950" y="17068"/>
                    </a:lnTo>
                    <a:lnTo>
                      <a:pt x="37388" y="1676"/>
                    </a:lnTo>
                    <a:lnTo>
                      <a:pt x="35699" y="0"/>
                    </a:lnTo>
                    <a:close/>
                  </a:path>
                  <a:path w="37465" h="37464">
                    <a:moveTo>
                      <a:pt x="21158" y="0"/>
                    </a:moveTo>
                    <a:lnTo>
                      <a:pt x="16332" y="0"/>
                    </a:lnTo>
                    <a:lnTo>
                      <a:pt x="14338" y="1955"/>
                    </a:lnTo>
                    <a:lnTo>
                      <a:pt x="14338" y="6781"/>
                    </a:lnTo>
                    <a:lnTo>
                      <a:pt x="16281" y="8775"/>
                    </a:lnTo>
                    <a:lnTo>
                      <a:pt x="21158" y="8775"/>
                    </a:lnTo>
                    <a:lnTo>
                      <a:pt x="23003" y="6781"/>
                    </a:lnTo>
                    <a:lnTo>
                      <a:pt x="23002" y="1955"/>
                    </a:lnTo>
                    <a:lnTo>
                      <a:pt x="21158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89" name="object 83">
                <a:extLst>
                  <a:ext uri="{FF2B5EF4-FFF2-40B4-BE49-F238E27FC236}">
                    <a16:creationId xmlns:a16="http://schemas.microsoft.com/office/drawing/2014/main" id="{65BC421F-6017-4320-BF87-04CCB3FFA609}"/>
                  </a:ext>
                </a:extLst>
              </p:cNvPr>
              <p:cNvSpPr/>
              <p:nvPr/>
            </p:nvSpPr>
            <p:spPr>
              <a:xfrm>
                <a:off x="4580602" y="4022221"/>
                <a:ext cx="209842" cy="224429"/>
              </a:xfrm>
              <a:custGeom>
                <a:avLst/>
                <a:gdLst/>
                <a:ahLst/>
                <a:cxnLst/>
                <a:rect l="l" t="t" r="r" b="b"/>
                <a:pathLst>
                  <a:path w="297815" h="317500">
                    <a:moveTo>
                      <a:pt x="171323" y="81089"/>
                    </a:moveTo>
                    <a:lnTo>
                      <a:pt x="11404" y="81089"/>
                    </a:lnTo>
                    <a:lnTo>
                      <a:pt x="11404" y="317042"/>
                    </a:lnTo>
                    <a:lnTo>
                      <a:pt x="28346" y="317042"/>
                    </a:lnTo>
                    <a:lnTo>
                      <a:pt x="28346" y="97370"/>
                    </a:lnTo>
                    <a:lnTo>
                      <a:pt x="171323" y="97370"/>
                    </a:lnTo>
                    <a:lnTo>
                      <a:pt x="171323" y="81089"/>
                    </a:lnTo>
                    <a:close/>
                  </a:path>
                  <a:path w="297815" h="317500">
                    <a:moveTo>
                      <a:pt x="127025" y="296265"/>
                    </a:moveTo>
                    <a:lnTo>
                      <a:pt x="130606" y="317042"/>
                    </a:lnTo>
                    <a:lnTo>
                      <a:pt x="154711" y="317042"/>
                    </a:lnTo>
                    <a:lnTo>
                      <a:pt x="164314" y="315512"/>
                    </a:lnTo>
                    <a:lnTo>
                      <a:pt x="169246" y="311288"/>
                    </a:lnTo>
                    <a:lnTo>
                      <a:pt x="171063" y="304918"/>
                    </a:lnTo>
                    <a:lnTo>
                      <a:pt x="171311" y="297307"/>
                    </a:lnTo>
                    <a:lnTo>
                      <a:pt x="154711" y="297307"/>
                    </a:lnTo>
                    <a:lnTo>
                      <a:pt x="147548" y="296951"/>
                    </a:lnTo>
                    <a:lnTo>
                      <a:pt x="127025" y="296265"/>
                    </a:lnTo>
                    <a:close/>
                  </a:path>
                  <a:path w="297815" h="317500">
                    <a:moveTo>
                      <a:pt x="204216" y="297307"/>
                    </a:moveTo>
                    <a:lnTo>
                      <a:pt x="208127" y="317042"/>
                    </a:lnTo>
                    <a:lnTo>
                      <a:pt x="243306" y="317042"/>
                    </a:lnTo>
                    <a:lnTo>
                      <a:pt x="257267" y="315567"/>
                    </a:lnTo>
                    <a:lnTo>
                      <a:pt x="265122" y="310942"/>
                    </a:lnTo>
                    <a:lnTo>
                      <a:pt x="268582" y="302844"/>
                    </a:lnTo>
                    <a:lnTo>
                      <a:pt x="268854" y="298691"/>
                    </a:lnTo>
                    <a:lnTo>
                      <a:pt x="250469" y="298691"/>
                    </a:lnTo>
                    <a:lnTo>
                      <a:pt x="204216" y="297307"/>
                    </a:lnTo>
                    <a:close/>
                  </a:path>
                  <a:path w="297815" h="317500">
                    <a:moveTo>
                      <a:pt x="74917" y="97370"/>
                    </a:moveTo>
                    <a:lnTo>
                      <a:pt x="58305" y="97370"/>
                    </a:lnTo>
                    <a:lnTo>
                      <a:pt x="58305" y="302844"/>
                    </a:lnTo>
                    <a:lnTo>
                      <a:pt x="74917" y="302844"/>
                    </a:lnTo>
                    <a:lnTo>
                      <a:pt x="74917" y="97370"/>
                    </a:lnTo>
                    <a:close/>
                  </a:path>
                  <a:path w="297815" h="317500">
                    <a:moveTo>
                      <a:pt x="122466" y="97370"/>
                    </a:moveTo>
                    <a:lnTo>
                      <a:pt x="105537" y="97370"/>
                    </a:lnTo>
                    <a:lnTo>
                      <a:pt x="105537" y="302844"/>
                    </a:lnTo>
                    <a:lnTo>
                      <a:pt x="122466" y="302844"/>
                    </a:lnTo>
                    <a:lnTo>
                      <a:pt x="122466" y="97370"/>
                    </a:lnTo>
                    <a:close/>
                  </a:path>
                  <a:path w="297815" h="317500">
                    <a:moveTo>
                      <a:pt x="269354" y="88023"/>
                    </a:moveTo>
                    <a:lnTo>
                      <a:pt x="251117" y="88023"/>
                    </a:lnTo>
                    <a:lnTo>
                      <a:pt x="251117" y="296265"/>
                    </a:lnTo>
                    <a:lnTo>
                      <a:pt x="250469" y="298691"/>
                    </a:lnTo>
                    <a:lnTo>
                      <a:pt x="268854" y="298691"/>
                    </a:lnTo>
                    <a:lnTo>
                      <a:pt x="269354" y="291058"/>
                    </a:lnTo>
                    <a:lnTo>
                      <a:pt x="269354" y="88023"/>
                    </a:lnTo>
                    <a:close/>
                  </a:path>
                  <a:path w="297815" h="317500">
                    <a:moveTo>
                      <a:pt x="171323" y="97370"/>
                    </a:moveTo>
                    <a:lnTo>
                      <a:pt x="154711" y="97370"/>
                    </a:lnTo>
                    <a:lnTo>
                      <a:pt x="154711" y="297307"/>
                    </a:lnTo>
                    <a:lnTo>
                      <a:pt x="171311" y="297307"/>
                    </a:lnTo>
                    <a:lnTo>
                      <a:pt x="171323" y="97370"/>
                    </a:lnTo>
                    <a:close/>
                  </a:path>
                  <a:path w="297815" h="317500">
                    <a:moveTo>
                      <a:pt x="201295" y="129247"/>
                    </a:moveTo>
                    <a:lnTo>
                      <a:pt x="184670" y="136182"/>
                    </a:lnTo>
                    <a:lnTo>
                      <a:pt x="196749" y="166876"/>
                    </a:lnTo>
                    <a:lnTo>
                      <a:pt x="204793" y="193052"/>
                    </a:lnTo>
                    <a:lnTo>
                      <a:pt x="209780" y="214095"/>
                    </a:lnTo>
                    <a:lnTo>
                      <a:pt x="212686" y="229387"/>
                    </a:lnTo>
                    <a:lnTo>
                      <a:pt x="230924" y="223837"/>
                    </a:lnTo>
                    <a:lnTo>
                      <a:pt x="226201" y="201701"/>
                    </a:lnTo>
                    <a:lnTo>
                      <a:pt x="220014" y="178233"/>
                    </a:lnTo>
                    <a:lnTo>
                      <a:pt x="211875" y="153919"/>
                    </a:lnTo>
                    <a:lnTo>
                      <a:pt x="201295" y="129247"/>
                    </a:lnTo>
                    <a:close/>
                  </a:path>
                  <a:path w="297815" h="317500">
                    <a:moveTo>
                      <a:pt x="297700" y="70002"/>
                    </a:moveTo>
                    <a:lnTo>
                      <a:pt x="183057" y="70002"/>
                    </a:lnTo>
                    <a:lnTo>
                      <a:pt x="183057" y="88023"/>
                    </a:lnTo>
                    <a:lnTo>
                      <a:pt x="297700" y="88023"/>
                    </a:lnTo>
                    <a:lnTo>
                      <a:pt x="297700" y="70002"/>
                    </a:lnTo>
                    <a:close/>
                  </a:path>
                  <a:path w="297815" h="317500">
                    <a:moveTo>
                      <a:pt x="100647" y="32245"/>
                    </a:moveTo>
                    <a:lnTo>
                      <a:pt x="83705" y="32245"/>
                    </a:lnTo>
                    <a:lnTo>
                      <a:pt x="81489" y="42113"/>
                    </a:lnTo>
                    <a:lnTo>
                      <a:pt x="77928" y="56143"/>
                    </a:lnTo>
                    <a:lnTo>
                      <a:pt x="73999" y="70435"/>
                    </a:lnTo>
                    <a:lnTo>
                      <a:pt x="70675" y="81089"/>
                    </a:lnTo>
                    <a:lnTo>
                      <a:pt x="87947" y="81089"/>
                    </a:lnTo>
                    <a:lnTo>
                      <a:pt x="91032" y="70002"/>
                    </a:lnTo>
                    <a:lnTo>
                      <a:pt x="93683" y="60305"/>
                    </a:lnTo>
                    <a:lnTo>
                      <a:pt x="97239" y="46599"/>
                    </a:lnTo>
                    <a:lnTo>
                      <a:pt x="100647" y="32245"/>
                    </a:lnTo>
                    <a:close/>
                  </a:path>
                  <a:path w="297815" h="317500">
                    <a:moveTo>
                      <a:pt x="269354" y="0"/>
                    </a:moveTo>
                    <a:lnTo>
                      <a:pt x="251117" y="0"/>
                    </a:lnTo>
                    <a:lnTo>
                      <a:pt x="251117" y="70002"/>
                    </a:lnTo>
                    <a:lnTo>
                      <a:pt x="269354" y="70002"/>
                    </a:lnTo>
                    <a:lnTo>
                      <a:pt x="269354" y="0"/>
                    </a:lnTo>
                    <a:close/>
                  </a:path>
                  <a:path w="297815" h="317500">
                    <a:moveTo>
                      <a:pt x="183057" y="14566"/>
                    </a:moveTo>
                    <a:lnTo>
                      <a:pt x="0" y="14566"/>
                    </a:lnTo>
                    <a:lnTo>
                      <a:pt x="0" y="32245"/>
                    </a:lnTo>
                    <a:lnTo>
                      <a:pt x="183057" y="32245"/>
                    </a:lnTo>
                    <a:lnTo>
                      <a:pt x="183057" y="14566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0" name="object 84">
                <a:extLst>
                  <a:ext uri="{FF2B5EF4-FFF2-40B4-BE49-F238E27FC236}">
                    <a16:creationId xmlns:a16="http://schemas.microsoft.com/office/drawing/2014/main" id="{42AE66FD-FF68-4C8D-ABD5-C24DA970AC39}"/>
                  </a:ext>
                </a:extLst>
              </p:cNvPr>
              <p:cNvSpPr/>
              <p:nvPr/>
            </p:nvSpPr>
            <p:spPr>
              <a:xfrm>
                <a:off x="4817376" y="4021099"/>
                <a:ext cx="216574" cy="225551"/>
              </a:xfrm>
              <a:custGeom>
                <a:avLst/>
                <a:gdLst/>
                <a:ahLst/>
                <a:cxnLst/>
                <a:rect l="l" t="t" r="r" b="b"/>
                <a:pathLst>
                  <a:path w="305434" h="318135">
                    <a:moveTo>
                      <a:pt x="240360" y="268871"/>
                    </a:moveTo>
                    <a:lnTo>
                      <a:pt x="259626" y="302394"/>
                    </a:lnTo>
                    <a:lnTo>
                      <a:pt x="294106" y="318071"/>
                    </a:lnTo>
                    <a:lnTo>
                      <a:pt x="305181" y="303872"/>
                    </a:lnTo>
                    <a:lnTo>
                      <a:pt x="289005" y="297377"/>
                    </a:lnTo>
                    <a:lnTo>
                      <a:pt x="271303" y="288577"/>
                    </a:lnTo>
                    <a:lnTo>
                      <a:pt x="254335" y="278675"/>
                    </a:lnTo>
                    <a:lnTo>
                      <a:pt x="240360" y="268871"/>
                    </a:lnTo>
                    <a:close/>
                  </a:path>
                  <a:path w="305434" h="318135">
                    <a:moveTo>
                      <a:pt x="284988" y="135127"/>
                    </a:moveTo>
                    <a:lnTo>
                      <a:pt x="129298" y="135127"/>
                    </a:lnTo>
                    <a:lnTo>
                      <a:pt x="129298" y="264020"/>
                    </a:lnTo>
                    <a:lnTo>
                      <a:pt x="284988" y="264020"/>
                    </a:lnTo>
                    <a:lnTo>
                      <a:pt x="284988" y="249466"/>
                    </a:lnTo>
                    <a:lnTo>
                      <a:pt x="145910" y="249466"/>
                    </a:lnTo>
                    <a:lnTo>
                      <a:pt x="145910" y="224167"/>
                    </a:lnTo>
                    <a:lnTo>
                      <a:pt x="284988" y="224167"/>
                    </a:lnTo>
                    <a:lnTo>
                      <a:pt x="284988" y="210667"/>
                    </a:lnTo>
                    <a:lnTo>
                      <a:pt x="145910" y="210667"/>
                    </a:lnTo>
                    <a:lnTo>
                      <a:pt x="145910" y="186410"/>
                    </a:lnTo>
                    <a:lnTo>
                      <a:pt x="284988" y="186410"/>
                    </a:lnTo>
                    <a:lnTo>
                      <a:pt x="284988" y="172542"/>
                    </a:lnTo>
                    <a:lnTo>
                      <a:pt x="145910" y="172542"/>
                    </a:lnTo>
                    <a:lnTo>
                      <a:pt x="145910" y="149339"/>
                    </a:lnTo>
                    <a:lnTo>
                      <a:pt x="284988" y="149339"/>
                    </a:lnTo>
                    <a:lnTo>
                      <a:pt x="284988" y="135127"/>
                    </a:lnTo>
                    <a:close/>
                  </a:path>
                  <a:path w="305434" h="318135">
                    <a:moveTo>
                      <a:pt x="284988" y="224167"/>
                    </a:moveTo>
                    <a:lnTo>
                      <a:pt x="268046" y="224167"/>
                    </a:lnTo>
                    <a:lnTo>
                      <a:pt x="268046" y="249466"/>
                    </a:lnTo>
                    <a:lnTo>
                      <a:pt x="284988" y="249466"/>
                    </a:lnTo>
                    <a:lnTo>
                      <a:pt x="284988" y="224167"/>
                    </a:lnTo>
                    <a:close/>
                  </a:path>
                  <a:path w="305434" h="318135">
                    <a:moveTo>
                      <a:pt x="284988" y="186410"/>
                    </a:moveTo>
                    <a:lnTo>
                      <a:pt x="268046" y="186410"/>
                    </a:lnTo>
                    <a:lnTo>
                      <a:pt x="268046" y="210667"/>
                    </a:lnTo>
                    <a:lnTo>
                      <a:pt x="284988" y="210667"/>
                    </a:lnTo>
                    <a:lnTo>
                      <a:pt x="284988" y="186410"/>
                    </a:lnTo>
                    <a:close/>
                  </a:path>
                  <a:path w="305434" h="318135">
                    <a:moveTo>
                      <a:pt x="284988" y="149339"/>
                    </a:moveTo>
                    <a:lnTo>
                      <a:pt x="268046" y="149339"/>
                    </a:lnTo>
                    <a:lnTo>
                      <a:pt x="268046" y="172542"/>
                    </a:lnTo>
                    <a:lnTo>
                      <a:pt x="284988" y="172542"/>
                    </a:lnTo>
                    <a:lnTo>
                      <a:pt x="284988" y="149339"/>
                    </a:lnTo>
                    <a:close/>
                  </a:path>
                  <a:path w="305434" h="318135">
                    <a:moveTo>
                      <a:pt x="71970" y="158686"/>
                    </a:moveTo>
                    <a:lnTo>
                      <a:pt x="55041" y="158686"/>
                    </a:lnTo>
                    <a:lnTo>
                      <a:pt x="55041" y="318071"/>
                    </a:lnTo>
                    <a:lnTo>
                      <a:pt x="71970" y="318071"/>
                    </a:lnTo>
                    <a:lnTo>
                      <a:pt x="71970" y="158686"/>
                    </a:lnTo>
                    <a:close/>
                  </a:path>
                  <a:path w="305434" h="318135">
                    <a:moveTo>
                      <a:pt x="173266" y="268528"/>
                    </a:moveTo>
                    <a:lnTo>
                      <a:pt x="161234" y="277396"/>
                    </a:lnTo>
                    <a:lnTo>
                      <a:pt x="144651" y="286718"/>
                    </a:lnTo>
                    <a:lnTo>
                      <a:pt x="124951" y="295521"/>
                    </a:lnTo>
                    <a:lnTo>
                      <a:pt x="103568" y="302831"/>
                    </a:lnTo>
                    <a:lnTo>
                      <a:pt x="113347" y="318071"/>
                    </a:lnTo>
                    <a:lnTo>
                      <a:pt x="124826" y="314181"/>
                    </a:lnTo>
                    <a:lnTo>
                      <a:pt x="143179" y="306684"/>
                    </a:lnTo>
                    <a:lnTo>
                      <a:pt x="164771" y="295613"/>
                    </a:lnTo>
                    <a:lnTo>
                      <a:pt x="185966" y="281000"/>
                    </a:lnTo>
                    <a:lnTo>
                      <a:pt x="173266" y="268528"/>
                    </a:lnTo>
                    <a:close/>
                  </a:path>
                  <a:path w="305434" h="318135">
                    <a:moveTo>
                      <a:pt x="71970" y="107403"/>
                    </a:moveTo>
                    <a:lnTo>
                      <a:pt x="54063" y="107403"/>
                    </a:lnTo>
                    <a:lnTo>
                      <a:pt x="47630" y="132322"/>
                    </a:lnTo>
                    <a:lnTo>
                      <a:pt x="35090" y="165099"/>
                    </a:lnTo>
                    <a:lnTo>
                      <a:pt x="18520" y="198915"/>
                    </a:lnTo>
                    <a:lnTo>
                      <a:pt x="0" y="226948"/>
                    </a:lnTo>
                    <a:lnTo>
                      <a:pt x="12039" y="243230"/>
                    </a:lnTo>
                    <a:lnTo>
                      <a:pt x="22151" y="229193"/>
                    </a:lnTo>
                    <a:lnTo>
                      <a:pt x="32321" y="212002"/>
                    </a:lnTo>
                    <a:lnTo>
                      <a:pt x="43100" y="189289"/>
                    </a:lnTo>
                    <a:lnTo>
                      <a:pt x="55041" y="158686"/>
                    </a:lnTo>
                    <a:lnTo>
                      <a:pt x="71970" y="158686"/>
                    </a:lnTo>
                    <a:lnTo>
                      <a:pt x="71970" y="147256"/>
                    </a:lnTo>
                    <a:lnTo>
                      <a:pt x="89535" y="147256"/>
                    </a:lnTo>
                    <a:lnTo>
                      <a:pt x="81506" y="131946"/>
                    </a:lnTo>
                    <a:lnTo>
                      <a:pt x="71970" y="107403"/>
                    </a:lnTo>
                    <a:close/>
                  </a:path>
                  <a:path w="305434" h="318135">
                    <a:moveTo>
                      <a:pt x="89535" y="147256"/>
                    </a:moveTo>
                    <a:lnTo>
                      <a:pt x="71970" y="147256"/>
                    </a:lnTo>
                    <a:lnTo>
                      <a:pt x="79332" y="163386"/>
                    </a:lnTo>
                    <a:lnTo>
                      <a:pt x="87366" y="179389"/>
                    </a:lnTo>
                    <a:lnTo>
                      <a:pt x="96252" y="195003"/>
                    </a:lnTo>
                    <a:lnTo>
                      <a:pt x="106172" y="209969"/>
                    </a:lnTo>
                    <a:lnTo>
                      <a:pt x="119202" y="193687"/>
                    </a:lnTo>
                    <a:lnTo>
                      <a:pt x="108387" y="179082"/>
                    </a:lnTo>
                    <a:lnTo>
                      <a:pt x="94734" y="157170"/>
                    </a:lnTo>
                    <a:lnTo>
                      <a:pt x="89535" y="147256"/>
                    </a:lnTo>
                    <a:close/>
                  </a:path>
                  <a:path w="305434" h="318135">
                    <a:moveTo>
                      <a:pt x="304203" y="99796"/>
                    </a:moveTo>
                    <a:lnTo>
                      <a:pt x="113347" y="99796"/>
                    </a:lnTo>
                    <a:lnTo>
                      <a:pt x="113347" y="113995"/>
                    </a:lnTo>
                    <a:lnTo>
                      <a:pt x="304203" y="113995"/>
                    </a:lnTo>
                    <a:lnTo>
                      <a:pt x="304203" y="99796"/>
                    </a:lnTo>
                    <a:close/>
                  </a:path>
                  <a:path w="305434" h="318135">
                    <a:moveTo>
                      <a:pt x="106172" y="90779"/>
                    </a:moveTo>
                    <a:lnTo>
                      <a:pt x="6515" y="90779"/>
                    </a:lnTo>
                    <a:lnTo>
                      <a:pt x="6515" y="107403"/>
                    </a:lnTo>
                    <a:lnTo>
                      <a:pt x="106172" y="107403"/>
                    </a:lnTo>
                    <a:lnTo>
                      <a:pt x="106172" y="90779"/>
                    </a:lnTo>
                    <a:close/>
                  </a:path>
                  <a:path w="305434" h="318135">
                    <a:moveTo>
                      <a:pt x="215607" y="72758"/>
                    </a:moveTo>
                    <a:lnTo>
                      <a:pt x="198678" y="72758"/>
                    </a:lnTo>
                    <a:lnTo>
                      <a:pt x="198678" y="99796"/>
                    </a:lnTo>
                    <a:lnTo>
                      <a:pt x="215607" y="99796"/>
                    </a:lnTo>
                    <a:lnTo>
                      <a:pt x="215607" y="72758"/>
                    </a:lnTo>
                    <a:close/>
                  </a:path>
                  <a:path w="305434" h="318135">
                    <a:moveTo>
                      <a:pt x="71970" y="32219"/>
                    </a:moveTo>
                    <a:lnTo>
                      <a:pt x="55041" y="32219"/>
                    </a:lnTo>
                    <a:lnTo>
                      <a:pt x="55041" y="90779"/>
                    </a:lnTo>
                    <a:lnTo>
                      <a:pt x="71970" y="90779"/>
                    </a:lnTo>
                    <a:lnTo>
                      <a:pt x="71970" y="32219"/>
                    </a:lnTo>
                    <a:close/>
                  </a:path>
                  <a:path w="305434" h="318135">
                    <a:moveTo>
                      <a:pt x="291820" y="58902"/>
                    </a:moveTo>
                    <a:lnTo>
                      <a:pt x="126047" y="58902"/>
                    </a:lnTo>
                    <a:lnTo>
                      <a:pt x="126047" y="72758"/>
                    </a:lnTo>
                    <a:lnTo>
                      <a:pt x="291820" y="72758"/>
                    </a:lnTo>
                    <a:lnTo>
                      <a:pt x="291820" y="58902"/>
                    </a:lnTo>
                    <a:close/>
                  </a:path>
                  <a:path w="305434" h="318135">
                    <a:moveTo>
                      <a:pt x="215607" y="35686"/>
                    </a:moveTo>
                    <a:lnTo>
                      <a:pt x="198678" y="35686"/>
                    </a:lnTo>
                    <a:lnTo>
                      <a:pt x="198678" y="58902"/>
                    </a:lnTo>
                    <a:lnTo>
                      <a:pt x="215607" y="58902"/>
                    </a:lnTo>
                    <a:lnTo>
                      <a:pt x="215607" y="35686"/>
                    </a:lnTo>
                    <a:close/>
                  </a:path>
                  <a:path w="305434" h="318135">
                    <a:moveTo>
                      <a:pt x="106172" y="0"/>
                    </a:moveTo>
                    <a:lnTo>
                      <a:pt x="83411" y="8075"/>
                    </a:lnTo>
                    <a:lnTo>
                      <a:pt x="56745" y="14724"/>
                    </a:lnTo>
                    <a:lnTo>
                      <a:pt x="29957" y="19293"/>
                    </a:lnTo>
                    <a:lnTo>
                      <a:pt x="6832" y="21132"/>
                    </a:lnTo>
                    <a:lnTo>
                      <a:pt x="10744" y="39154"/>
                    </a:lnTo>
                    <a:lnTo>
                      <a:pt x="18949" y="38265"/>
                    </a:lnTo>
                    <a:lnTo>
                      <a:pt x="28497" y="36987"/>
                    </a:lnTo>
                    <a:lnTo>
                      <a:pt x="40242" y="35058"/>
                    </a:lnTo>
                    <a:lnTo>
                      <a:pt x="55041" y="32219"/>
                    </a:lnTo>
                    <a:lnTo>
                      <a:pt x="71970" y="32219"/>
                    </a:lnTo>
                    <a:lnTo>
                      <a:pt x="71970" y="28752"/>
                    </a:lnTo>
                    <a:lnTo>
                      <a:pt x="86905" y="24939"/>
                    </a:lnTo>
                    <a:lnTo>
                      <a:pt x="97623" y="21650"/>
                    </a:lnTo>
                    <a:lnTo>
                      <a:pt x="105776" y="18622"/>
                    </a:lnTo>
                    <a:lnTo>
                      <a:pt x="113017" y="15595"/>
                    </a:lnTo>
                    <a:lnTo>
                      <a:pt x="106172" y="0"/>
                    </a:lnTo>
                    <a:close/>
                  </a:path>
                  <a:path w="305434" h="318135">
                    <a:moveTo>
                      <a:pt x="299313" y="21132"/>
                    </a:moveTo>
                    <a:lnTo>
                      <a:pt x="119202" y="21132"/>
                    </a:lnTo>
                    <a:lnTo>
                      <a:pt x="119202" y="35686"/>
                    </a:lnTo>
                    <a:lnTo>
                      <a:pt x="299313" y="35686"/>
                    </a:lnTo>
                    <a:lnTo>
                      <a:pt x="299313" y="21132"/>
                    </a:lnTo>
                    <a:close/>
                  </a:path>
                  <a:path w="305434" h="318135">
                    <a:moveTo>
                      <a:pt x="215607" y="685"/>
                    </a:moveTo>
                    <a:lnTo>
                      <a:pt x="198678" y="685"/>
                    </a:lnTo>
                    <a:lnTo>
                      <a:pt x="198678" y="21132"/>
                    </a:lnTo>
                    <a:lnTo>
                      <a:pt x="215607" y="21132"/>
                    </a:lnTo>
                    <a:lnTo>
                      <a:pt x="215607" y="685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1" name="object 85">
                <a:extLst>
                  <a:ext uri="{FF2B5EF4-FFF2-40B4-BE49-F238E27FC236}">
                    <a16:creationId xmlns:a16="http://schemas.microsoft.com/office/drawing/2014/main" id="{D1919FB2-373D-45D1-96EE-73FEEDC5C53E}"/>
                  </a:ext>
                </a:extLst>
              </p:cNvPr>
              <p:cNvSpPr/>
              <p:nvPr/>
            </p:nvSpPr>
            <p:spPr>
              <a:xfrm>
                <a:off x="5168607" y="4067107"/>
                <a:ext cx="0" cy="70696"/>
              </a:xfrm>
              <a:custGeom>
                <a:avLst/>
                <a:gdLst/>
                <a:ahLst/>
                <a:cxnLst/>
                <a:rect l="l" t="t" r="r" b="b"/>
                <a:pathLst>
                  <a:path h="99060">
                    <a:moveTo>
                      <a:pt x="0" y="0"/>
                    </a:moveTo>
                    <a:lnTo>
                      <a:pt x="0" y="98755"/>
                    </a:lnTo>
                  </a:path>
                </a:pathLst>
              </a:custGeom>
              <a:ln w="1692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2" name="object 86">
                <a:extLst>
                  <a:ext uri="{FF2B5EF4-FFF2-40B4-BE49-F238E27FC236}">
                    <a16:creationId xmlns:a16="http://schemas.microsoft.com/office/drawing/2014/main" id="{2E322291-D026-4830-8F19-534528EEA1ED}"/>
                  </a:ext>
                </a:extLst>
              </p:cNvPr>
              <p:cNvSpPr/>
              <p:nvPr/>
            </p:nvSpPr>
            <p:spPr>
              <a:xfrm>
                <a:off x="5094546" y="4119848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93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3" name="object 87">
                <a:extLst>
                  <a:ext uri="{FF2B5EF4-FFF2-40B4-BE49-F238E27FC236}">
                    <a16:creationId xmlns:a16="http://schemas.microsoft.com/office/drawing/2014/main" id="{00EEA085-87BC-41C5-9017-ACACA41B9A0F}"/>
                  </a:ext>
                </a:extLst>
              </p:cNvPr>
              <p:cNvSpPr/>
              <p:nvPr/>
            </p:nvSpPr>
            <p:spPr>
              <a:xfrm>
                <a:off x="5191050" y="4119848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93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4" name="object 88">
                <a:extLst>
                  <a:ext uri="{FF2B5EF4-FFF2-40B4-BE49-F238E27FC236}">
                    <a16:creationId xmlns:a16="http://schemas.microsoft.com/office/drawing/2014/main" id="{2EAC3C61-A1B7-4730-968F-3A9112591756}"/>
                  </a:ext>
                </a:extLst>
              </p:cNvPr>
              <p:cNvSpPr/>
              <p:nvPr/>
            </p:nvSpPr>
            <p:spPr>
              <a:xfrm>
                <a:off x="5074347" y="4068229"/>
                <a:ext cx="0" cy="46008"/>
              </a:xfrm>
              <a:custGeom>
                <a:avLst/>
                <a:gdLst/>
                <a:ahLst/>
                <a:cxnLst/>
                <a:rect l="l" t="t" r="r" b="b"/>
                <a:pathLst>
                  <a:path h="64770">
                    <a:moveTo>
                      <a:pt x="0" y="0"/>
                    </a:moveTo>
                    <a:lnTo>
                      <a:pt x="0" y="64769"/>
                    </a:lnTo>
                  </a:path>
                </a:pathLst>
              </a:custGeom>
              <a:ln w="17602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5" name="object 89">
                <a:extLst>
                  <a:ext uri="{FF2B5EF4-FFF2-40B4-BE49-F238E27FC236}">
                    <a16:creationId xmlns:a16="http://schemas.microsoft.com/office/drawing/2014/main" id="{C6222A4D-DECD-44A5-A5CE-601F2AF7AEC3}"/>
                  </a:ext>
                </a:extLst>
              </p:cNvPr>
              <p:cNvSpPr/>
              <p:nvPr/>
            </p:nvSpPr>
            <p:spPr>
              <a:xfrm>
                <a:off x="5068736" y="4062618"/>
                <a:ext cx="201986" cy="0"/>
              </a:xfrm>
              <a:custGeom>
                <a:avLst/>
                <a:gdLst/>
                <a:ahLst/>
                <a:cxnLst/>
                <a:rect l="l" t="t" r="r" b="b"/>
                <a:pathLst>
                  <a:path w="285750">
                    <a:moveTo>
                      <a:pt x="0" y="0"/>
                    </a:moveTo>
                    <a:lnTo>
                      <a:pt x="285318" y="0"/>
                    </a:lnTo>
                  </a:path>
                </a:pathLst>
              </a:custGeom>
              <a:ln w="165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6" name="object 90">
                <a:extLst>
                  <a:ext uri="{FF2B5EF4-FFF2-40B4-BE49-F238E27FC236}">
                    <a16:creationId xmlns:a16="http://schemas.microsoft.com/office/drawing/2014/main" id="{0F819C4C-6F8F-4186-838F-7F4CFA1CD0B6}"/>
                  </a:ext>
                </a:extLst>
              </p:cNvPr>
              <p:cNvSpPr/>
              <p:nvPr/>
            </p:nvSpPr>
            <p:spPr>
              <a:xfrm>
                <a:off x="5263990" y="4067107"/>
                <a:ext cx="0" cy="47130"/>
              </a:xfrm>
              <a:custGeom>
                <a:avLst/>
                <a:gdLst/>
                <a:ahLst/>
                <a:cxnLst/>
                <a:rect l="l" t="t" r="r" b="b"/>
                <a:pathLst>
                  <a:path h="66039">
                    <a:moveTo>
                      <a:pt x="0" y="0"/>
                    </a:moveTo>
                    <a:lnTo>
                      <a:pt x="0" y="65493"/>
                    </a:lnTo>
                  </a:path>
                </a:pathLst>
              </a:custGeom>
              <a:ln w="18554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7" name="object 91">
                <a:extLst>
                  <a:ext uri="{FF2B5EF4-FFF2-40B4-BE49-F238E27FC236}">
                    <a16:creationId xmlns:a16="http://schemas.microsoft.com/office/drawing/2014/main" id="{40669161-3EDF-45ED-8421-87AD2681D7C4}"/>
                  </a:ext>
                </a:extLst>
              </p:cNvPr>
              <p:cNvSpPr/>
              <p:nvPr/>
            </p:nvSpPr>
            <p:spPr>
              <a:xfrm>
                <a:off x="5094546" y="4090672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60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8" name="object 92">
                <a:extLst>
                  <a:ext uri="{FF2B5EF4-FFF2-40B4-BE49-F238E27FC236}">
                    <a16:creationId xmlns:a16="http://schemas.microsoft.com/office/drawing/2014/main" id="{D15A60CC-B02D-4690-AFE6-35C08EDF4EB4}"/>
                  </a:ext>
                </a:extLst>
              </p:cNvPr>
              <p:cNvSpPr/>
              <p:nvPr/>
            </p:nvSpPr>
            <p:spPr>
              <a:xfrm>
                <a:off x="5191050" y="4090672"/>
                <a:ext cx="52741" cy="0"/>
              </a:xfrm>
              <a:custGeom>
                <a:avLst/>
                <a:gdLst/>
                <a:ahLst/>
                <a:cxnLst/>
                <a:rect l="l" t="t" r="r" b="b"/>
                <a:pathLst>
                  <a:path w="74929">
                    <a:moveTo>
                      <a:pt x="0" y="0"/>
                    </a:moveTo>
                    <a:lnTo>
                      <a:pt x="74587" y="0"/>
                    </a:lnTo>
                  </a:path>
                </a:pathLst>
              </a:custGeom>
              <a:ln w="15608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99" name="object 93">
                <a:extLst>
                  <a:ext uri="{FF2B5EF4-FFF2-40B4-BE49-F238E27FC236}">
                    <a16:creationId xmlns:a16="http://schemas.microsoft.com/office/drawing/2014/main" id="{5FEC617E-C0D9-40D6-9B9D-526434C20C23}"/>
                  </a:ext>
                </a:extLst>
              </p:cNvPr>
              <p:cNvSpPr/>
              <p:nvPr/>
            </p:nvSpPr>
            <p:spPr>
              <a:xfrm>
                <a:off x="5162997" y="4048030"/>
                <a:ext cx="12343" cy="0"/>
              </a:xfrm>
              <a:custGeom>
                <a:avLst/>
                <a:gdLst/>
                <a:ahLst/>
                <a:cxnLst/>
                <a:rect l="l" t="t" r="r" b="b"/>
                <a:pathLst>
                  <a:path w="17145">
                    <a:moveTo>
                      <a:pt x="0" y="0"/>
                    </a:moveTo>
                    <a:lnTo>
                      <a:pt x="16929" y="0"/>
                    </a:lnTo>
                  </a:path>
                </a:pathLst>
              </a:custGeom>
              <a:ln w="24955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0" name="object 94">
                <a:extLst>
                  <a:ext uri="{FF2B5EF4-FFF2-40B4-BE49-F238E27FC236}">
                    <a16:creationId xmlns:a16="http://schemas.microsoft.com/office/drawing/2014/main" id="{3EC4C8D0-E799-4232-86CB-3A8D43FB82FE}"/>
                  </a:ext>
                </a:extLst>
              </p:cNvPr>
              <p:cNvSpPr/>
              <p:nvPr/>
            </p:nvSpPr>
            <p:spPr>
              <a:xfrm>
                <a:off x="5077713" y="4033442"/>
                <a:ext cx="182910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8445">
                    <a:moveTo>
                      <a:pt x="0" y="0"/>
                    </a:moveTo>
                    <a:lnTo>
                      <a:pt x="257949" y="0"/>
                    </a:lnTo>
                  </a:path>
                </a:pathLst>
              </a:custGeom>
              <a:ln w="16637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1" name="object 95">
                <a:extLst>
                  <a:ext uri="{FF2B5EF4-FFF2-40B4-BE49-F238E27FC236}">
                    <a16:creationId xmlns:a16="http://schemas.microsoft.com/office/drawing/2014/main" id="{FF9A99FF-1A33-4AF2-950B-E28899EBCB28}"/>
                  </a:ext>
                </a:extLst>
              </p:cNvPr>
              <p:cNvSpPr/>
              <p:nvPr/>
            </p:nvSpPr>
            <p:spPr>
              <a:xfrm>
                <a:off x="5070981" y="4235429"/>
                <a:ext cx="189642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7970">
                    <a:moveTo>
                      <a:pt x="0" y="0"/>
                    </a:moveTo>
                    <a:lnTo>
                      <a:pt x="267716" y="0"/>
                    </a:lnTo>
                  </a:path>
                </a:pathLst>
              </a:custGeom>
              <a:ln w="1777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2" name="object 96">
                <a:extLst>
                  <a:ext uri="{FF2B5EF4-FFF2-40B4-BE49-F238E27FC236}">
                    <a16:creationId xmlns:a16="http://schemas.microsoft.com/office/drawing/2014/main" id="{478F5959-5109-4883-8232-D849DB86FBF1}"/>
                  </a:ext>
                </a:extLst>
              </p:cNvPr>
              <p:cNvSpPr/>
              <p:nvPr/>
            </p:nvSpPr>
            <p:spPr>
              <a:xfrm>
                <a:off x="5247157" y="4214108"/>
                <a:ext cx="1346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415">
                    <a:moveTo>
                      <a:pt x="0" y="0"/>
                    </a:moveTo>
                    <a:lnTo>
                      <a:pt x="18237" y="0"/>
                    </a:lnTo>
                  </a:path>
                </a:pathLst>
              </a:custGeom>
              <a:ln w="4318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3" name="object 97">
                <a:extLst>
                  <a:ext uri="{FF2B5EF4-FFF2-40B4-BE49-F238E27FC236}">
                    <a16:creationId xmlns:a16="http://schemas.microsoft.com/office/drawing/2014/main" id="{6DBCE6EF-3CA9-4687-BF36-9D01E41335DD}"/>
                  </a:ext>
                </a:extLst>
              </p:cNvPr>
              <p:cNvSpPr/>
              <p:nvPr/>
            </p:nvSpPr>
            <p:spPr>
              <a:xfrm>
                <a:off x="5081080" y="4193909"/>
                <a:ext cx="179543" cy="0"/>
              </a:xfrm>
              <a:custGeom>
                <a:avLst/>
                <a:gdLst/>
                <a:ahLst/>
                <a:cxnLst/>
                <a:rect l="l" t="t" r="r" b="b"/>
                <a:pathLst>
                  <a:path w="255270">
                    <a:moveTo>
                      <a:pt x="0" y="0"/>
                    </a:moveTo>
                    <a:lnTo>
                      <a:pt x="254698" y="0"/>
                    </a:lnTo>
                  </a:path>
                </a:pathLst>
              </a:custGeom>
              <a:ln w="1523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4" name="object 98">
                <a:extLst>
                  <a:ext uri="{FF2B5EF4-FFF2-40B4-BE49-F238E27FC236}">
                    <a16:creationId xmlns:a16="http://schemas.microsoft.com/office/drawing/2014/main" id="{C12C4572-9D5C-4A81-9A00-583AFABB9387}"/>
                  </a:ext>
                </a:extLst>
              </p:cNvPr>
              <p:cNvSpPr/>
              <p:nvPr/>
            </p:nvSpPr>
            <p:spPr>
              <a:xfrm>
                <a:off x="5247157" y="4173711"/>
                <a:ext cx="13466" cy="0"/>
              </a:xfrm>
              <a:custGeom>
                <a:avLst/>
                <a:gdLst/>
                <a:ahLst/>
                <a:cxnLst/>
                <a:rect l="l" t="t" r="r" b="b"/>
                <a:pathLst>
                  <a:path w="18415">
                    <a:moveTo>
                      <a:pt x="0" y="0"/>
                    </a:moveTo>
                    <a:lnTo>
                      <a:pt x="18237" y="0"/>
                    </a:lnTo>
                  </a:path>
                </a:pathLst>
              </a:custGeom>
              <a:ln w="41910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5" name="object 99">
                <a:extLst>
                  <a:ext uri="{FF2B5EF4-FFF2-40B4-BE49-F238E27FC236}">
                    <a16:creationId xmlns:a16="http://schemas.microsoft.com/office/drawing/2014/main" id="{64390ACA-843D-41F3-9961-EB969E78F54E}"/>
                  </a:ext>
                </a:extLst>
              </p:cNvPr>
              <p:cNvSpPr/>
              <p:nvPr/>
            </p:nvSpPr>
            <p:spPr>
              <a:xfrm>
                <a:off x="5074347" y="4152390"/>
                <a:ext cx="186276" cy="0"/>
              </a:xfrm>
              <a:custGeom>
                <a:avLst/>
                <a:gdLst/>
                <a:ahLst/>
                <a:cxnLst/>
                <a:rect l="l" t="t" r="r" b="b"/>
                <a:pathLst>
                  <a:path w="262890">
                    <a:moveTo>
                      <a:pt x="0" y="0"/>
                    </a:moveTo>
                    <a:lnTo>
                      <a:pt x="262839" y="0"/>
                    </a:lnTo>
                  </a:path>
                </a:pathLst>
              </a:custGeom>
              <a:ln w="17779">
                <a:solidFill>
                  <a:srgbClr val="535353"/>
                </a:solidFill>
              </a:ln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6" name="object 100">
                <a:extLst>
                  <a:ext uri="{FF2B5EF4-FFF2-40B4-BE49-F238E27FC236}">
                    <a16:creationId xmlns:a16="http://schemas.microsoft.com/office/drawing/2014/main" id="{58AF69EA-C8A9-42B3-8042-272EF03747D5}"/>
                  </a:ext>
                </a:extLst>
              </p:cNvPr>
              <p:cNvSpPr/>
              <p:nvPr/>
            </p:nvSpPr>
            <p:spPr>
              <a:xfrm>
                <a:off x="5305509" y="4019977"/>
                <a:ext cx="212086" cy="226674"/>
              </a:xfrm>
              <a:custGeom>
                <a:avLst/>
                <a:gdLst/>
                <a:ahLst/>
                <a:cxnLst/>
                <a:rect l="l" t="t" r="r" b="b"/>
                <a:pathLst>
                  <a:path w="299720" h="320675">
                    <a:moveTo>
                      <a:pt x="289961" y="291731"/>
                    </a:moveTo>
                    <a:lnTo>
                      <a:pt x="270979" y="291731"/>
                    </a:lnTo>
                    <a:lnTo>
                      <a:pt x="275613" y="301091"/>
                    </a:lnTo>
                    <a:lnTo>
                      <a:pt x="279049" y="308324"/>
                    </a:lnTo>
                    <a:lnTo>
                      <a:pt x="284670" y="320497"/>
                    </a:lnTo>
                    <a:lnTo>
                      <a:pt x="299643" y="312864"/>
                    </a:lnTo>
                    <a:lnTo>
                      <a:pt x="290974" y="293684"/>
                    </a:lnTo>
                    <a:lnTo>
                      <a:pt x="289961" y="291731"/>
                    </a:lnTo>
                    <a:close/>
                  </a:path>
                  <a:path w="299720" h="320675">
                    <a:moveTo>
                      <a:pt x="209435" y="226250"/>
                    </a:moveTo>
                    <a:lnTo>
                      <a:pt x="192824" y="226250"/>
                    </a:lnTo>
                    <a:lnTo>
                      <a:pt x="192824" y="285153"/>
                    </a:lnTo>
                    <a:lnTo>
                      <a:pt x="102615" y="292430"/>
                    </a:lnTo>
                    <a:lnTo>
                      <a:pt x="104228" y="310451"/>
                    </a:lnTo>
                    <a:lnTo>
                      <a:pt x="159367" y="305965"/>
                    </a:lnTo>
                    <a:lnTo>
                      <a:pt x="204830" y="301091"/>
                    </a:lnTo>
                    <a:lnTo>
                      <a:pt x="241680" y="296217"/>
                    </a:lnTo>
                    <a:lnTo>
                      <a:pt x="270979" y="291731"/>
                    </a:lnTo>
                    <a:lnTo>
                      <a:pt x="289961" y="291731"/>
                    </a:lnTo>
                    <a:lnTo>
                      <a:pt x="285654" y="283425"/>
                    </a:lnTo>
                    <a:lnTo>
                      <a:pt x="209435" y="283425"/>
                    </a:lnTo>
                    <a:lnTo>
                      <a:pt x="209435" y="226250"/>
                    </a:lnTo>
                    <a:close/>
                  </a:path>
                  <a:path w="299720" h="320675">
                    <a:moveTo>
                      <a:pt x="257314" y="238734"/>
                    </a:moveTo>
                    <a:lnTo>
                      <a:pt x="243306" y="247726"/>
                    </a:lnTo>
                    <a:lnTo>
                      <a:pt x="247228" y="252810"/>
                    </a:lnTo>
                    <a:lnTo>
                      <a:pt x="251452" y="258737"/>
                    </a:lnTo>
                    <a:lnTo>
                      <a:pt x="256406" y="266349"/>
                    </a:lnTo>
                    <a:lnTo>
                      <a:pt x="262521" y="276491"/>
                    </a:lnTo>
                    <a:lnTo>
                      <a:pt x="245022" y="279036"/>
                    </a:lnTo>
                    <a:lnTo>
                      <a:pt x="209435" y="283425"/>
                    </a:lnTo>
                    <a:lnTo>
                      <a:pt x="285654" y="283425"/>
                    </a:lnTo>
                    <a:lnTo>
                      <a:pt x="281293" y="275018"/>
                    </a:lnTo>
                    <a:lnTo>
                      <a:pt x="270206" y="256743"/>
                    </a:lnTo>
                    <a:lnTo>
                      <a:pt x="257314" y="238734"/>
                    </a:lnTo>
                    <a:close/>
                  </a:path>
                  <a:path w="299720" h="320675">
                    <a:moveTo>
                      <a:pt x="285648" y="134442"/>
                    </a:moveTo>
                    <a:lnTo>
                      <a:pt x="117576" y="134442"/>
                    </a:lnTo>
                    <a:lnTo>
                      <a:pt x="117576" y="226250"/>
                    </a:lnTo>
                    <a:lnTo>
                      <a:pt x="285648" y="226250"/>
                    </a:lnTo>
                    <a:lnTo>
                      <a:pt x="285648" y="209626"/>
                    </a:lnTo>
                    <a:lnTo>
                      <a:pt x="135178" y="209626"/>
                    </a:lnTo>
                    <a:lnTo>
                      <a:pt x="135178" y="150723"/>
                    </a:lnTo>
                    <a:lnTo>
                      <a:pt x="285648" y="150723"/>
                    </a:lnTo>
                    <a:lnTo>
                      <a:pt x="285648" y="134442"/>
                    </a:lnTo>
                    <a:close/>
                  </a:path>
                  <a:path w="299720" h="320675">
                    <a:moveTo>
                      <a:pt x="209435" y="150723"/>
                    </a:moveTo>
                    <a:lnTo>
                      <a:pt x="192824" y="150723"/>
                    </a:lnTo>
                    <a:lnTo>
                      <a:pt x="192824" y="209626"/>
                    </a:lnTo>
                    <a:lnTo>
                      <a:pt x="209435" y="209626"/>
                    </a:lnTo>
                    <a:lnTo>
                      <a:pt x="209435" y="150723"/>
                    </a:lnTo>
                    <a:close/>
                  </a:path>
                  <a:path w="299720" h="320675">
                    <a:moveTo>
                      <a:pt x="285648" y="150723"/>
                    </a:moveTo>
                    <a:lnTo>
                      <a:pt x="267741" y="150723"/>
                    </a:lnTo>
                    <a:lnTo>
                      <a:pt x="267741" y="209626"/>
                    </a:lnTo>
                    <a:lnTo>
                      <a:pt x="285648" y="209626"/>
                    </a:lnTo>
                    <a:lnTo>
                      <a:pt x="285648" y="150723"/>
                    </a:lnTo>
                    <a:close/>
                  </a:path>
                  <a:path w="299720" h="320675">
                    <a:moveTo>
                      <a:pt x="209435" y="92506"/>
                    </a:moveTo>
                    <a:lnTo>
                      <a:pt x="192824" y="92506"/>
                    </a:lnTo>
                    <a:lnTo>
                      <a:pt x="192824" y="134442"/>
                    </a:lnTo>
                    <a:lnTo>
                      <a:pt x="209435" y="134442"/>
                    </a:lnTo>
                    <a:lnTo>
                      <a:pt x="209435" y="92506"/>
                    </a:lnTo>
                    <a:close/>
                  </a:path>
                  <a:path w="299720" h="320675">
                    <a:moveTo>
                      <a:pt x="289569" y="87312"/>
                    </a:moveTo>
                    <a:lnTo>
                      <a:pt x="269354" y="87312"/>
                    </a:lnTo>
                    <a:lnTo>
                      <a:pt x="272487" y="92506"/>
                    </a:lnTo>
                    <a:lnTo>
                      <a:pt x="275547" y="97793"/>
                    </a:lnTo>
                    <a:lnTo>
                      <a:pt x="279160" y="104361"/>
                    </a:lnTo>
                    <a:lnTo>
                      <a:pt x="283692" y="112941"/>
                    </a:lnTo>
                    <a:lnTo>
                      <a:pt x="298996" y="103250"/>
                    </a:lnTo>
                    <a:lnTo>
                      <a:pt x="289569" y="87312"/>
                    </a:lnTo>
                    <a:close/>
                  </a:path>
                  <a:path w="299720" h="320675">
                    <a:moveTo>
                      <a:pt x="172300" y="0"/>
                    </a:moveTo>
                    <a:lnTo>
                      <a:pt x="166626" y="12582"/>
                    </a:lnTo>
                    <a:lnTo>
                      <a:pt x="157843" y="31178"/>
                    </a:lnTo>
                    <a:lnTo>
                      <a:pt x="146244" y="53595"/>
                    </a:lnTo>
                    <a:lnTo>
                      <a:pt x="131597" y="78651"/>
                    </a:lnTo>
                    <a:lnTo>
                      <a:pt x="128993" y="78651"/>
                    </a:lnTo>
                    <a:lnTo>
                      <a:pt x="110426" y="78994"/>
                    </a:lnTo>
                    <a:lnTo>
                      <a:pt x="106514" y="78994"/>
                    </a:lnTo>
                    <a:lnTo>
                      <a:pt x="107822" y="95973"/>
                    </a:lnTo>
                    <a:lnTo>
                      <a:pt x="148613" y="94630"/>
                    </a:lnTo>
                    <a:lnTo>
                      <a:pt x="192824" y="92506"/>
                    </a:lnTo>
                    <a:lnTo>
                      <a:pt x="209435" y="92506"/>
                    </a:lnTo>
                    <a:lnTo>
                      <a:pt x="209435" y="91808"/>
                    </a:lnTo>
                    <a:lnTo>
                      <a:pt x="242938" y="89565"/>
                    </a:lnTo>
                    <a:lnTo>
                      <a:pt x="269354" y="87312"/>
                    </a:lnTo>
                    <a:lnTo>
                      <a:pt x="289569" y="87312"/>
                    </a:lnTo>
                    <a:lnTo>
                      <a:pt x="285437" y="80325"/>
                    </a:lnTo>
                    <a:lnTo>
                      <a:pt x="284079" y="78308"/>
                    </a:lnTo>
                    <a:lnTo>
                      <a:pt x="150482" y="78308"/>
                    </a:lnTo>
                    <a:lnTo>
                      <a:pt x="165435" y="52857"/>
                    </a:lnTo>
                    <a:lnTo>
                      <a:pt x="176333" y="33256"/>
                    </a:lnTo>
                    <a:lnTo>
                      <a:pt x="184240" y="18077"/>
                    </a:lnTo>
                    <a:lnTo>
                      <a:pt x="190220" y="5892"/>
                    </a:lnTo>
                    <a:lnTo>
                      <a:pt x="172300" y="0"/>
                    </a:lnTo>
                    <a:close/>
                  </a:path>
                  <a:path w="299720" h="320675">
                    <a:moveTo>
                      <a:pt x="240055" y="20777"/>
                    </a:moveTo>
                    <a:lnTo>
                      <a:pt x="228003" y="31178"/>
                    </a:lnTo>
                    <a:lnTo>
                      <a:pt x="235783" y="39955"/>
                    </a:lnTo>
                    <a:lnTo>
                      <a:pt x="243351" y="49191"/>
                    </a:lnTo>
                    <a:lnTo>
                      <a:pt x="251223" y="59730"/>
                    </a:lnTo>
                    <a:lnTo>
                      <a:pt x="259918" y="72415"/>
                    </a:lnTo>
                    <a:lnTo>
                      <a:pt x="237730" y="74405"/>
                    </a:lnTo>
                    <a:lnTo>
                      <a:pt x="211424" y="76138"/>
                    </a:lnTo>
                    <a:lnTo>
                      <a:pt x="182006" y="77482"/>
                    </a:lnTo>
                    <a:lnTo>
                      <a:pt x="150482" y="78308"/>
                    </a:lnTo>
                    <a:lnTo>
                      <a:pt x="284079" y="78308"/>
                    </a:lnTo>
                    <a:lnTo>
                      <a:pt x="271359" y="59418"/>
                    </a:lnTo>
                    <a:lnTo>
                      <a:pt x="256363" y="39809"/>
                    </a:lnTo>
                    <a:lnTo>
                      <a:pt x="240055" y="20777"/>
                    </a:lnTo>
                    <a:close/>
                  </a:path>
                  <a:path w="299720" h="320675">
                    <a:moveTo>
                      <a:pt x="91859" y="11772"/>
                    </a:moveTo>
                    <a:lnTo>
                      <a:pt x="0" y="11772"/>
                    </a:lnTo>
                    <a:lnTo>
                      <a:pt x="0" y="29108"/>
                    </a:lnTo>
                    <a:lnTo>
                      <a:pt x="74269" y="29108"/>
                    </a:lnTo>
                    <a:lnTo>
                      <a:pt x="74269" y="95973"/>
                    </a:lnTo>
                    <a:lnTo>
                      <a:pt x="13690" y="95973"/>
                    </a:lnTo>
                    <a:lnTo>
                      <a:pt x="10599" y="125012"/>
                    </a:lnTo>
                    <a:lnTo>
                      <a:pt x="7294" y="149763"/>
                    </a:lnTo>
                    <a:lnTo>
                      <a:pt x="3930" y="171006"/>
                    </a:lnTo>
                    <a:lnTo>
                      <a:pt x="660" y="189522"/>
                    </a:lnTo>
                    <a:lnTo>
                      <a:pt x="76212" y="189522"/>
                    </a:lnTo>
                    <a:lnTo>
                      <a:pt x="73248" y="254103"/>
                    </a:lnTo>
                    <a:lnTo>
                      <a:pt x="66776" y="292430"/>
                    </a:lnTo>
                    <a:lnTo>
                      <a:pt x="63512" y="300405"/>
                    </a:lnTo>
                    <a:lnTo>
                      <a:pt x="11798" y="300405"/>
                    </a:lnTo>
                    <a:lnTo>
                      <a:pt x="15316" y="319455"/>
                    </a:lnTo>
                    <a:lnTo>
                      <a:pt x="48869" y="319455"/>
                    </a:lnTo>
                    <a:lnTo>
                      <a:pt x="60256" y="318377"/>
                    </a:lnTo>
                    <a:lnTo>
                      <a:pt x="69910" y="314993"/>
                    </a:lnTo>
                    <a:lnTo>
                      <a:pt x="77673" y="309077"/>
                    </a:lnTo>
                    <a:lnTo>
                      <a:pt x="83388" y="300405"/>
                    </a:lnTo>
                    <a:lnTo>
                      <a:pt x="48539" y="300405"/>
                    </a:lnTo>
                    <a:lnTo>
                      <a:pt x="83460" y="300062"/>
                    </a:lnTo>
                    <a:lnTo>
                      <a:pt x="88320" y="276864"/>
                    </a:lnTo>
                    <a:lnTo>
                      <a:pt x="91606" y="239679"/>
                    </a:lnTo>
                    <a:lnTo>
                      <a:pt x="93551" y="200805"/>
                    </a:lnTo>
                    <a:lnTo>
                      <a:pt x="94462" y="172199"/>
                    </a:lnTo>
                    <a:lnTo>
                      <a:pt x="21170" y="172199"/>
                    </a:lnTo>
                    <a:lnTo>
                      <a:pt x="23285" y="160509"/>
                    </a:lnTo>
                    <a:lnTo>
                      <a:pt x="25369" y="147775"/>
                    </a:lnTo>
                    <a:lnTo>
                      <a:pt x="27637" y="132438"/>
                    </a:lnTo>
                    <a:lnTo>
                      <a:pt x="30302" y="112941"/>
                    </a:lnTo>
                    <a:lnTo>
                      <a:pt x="91859" y="112941"/>
                    </a:lnTo>
                    <a:lnTo>
                      <a:pt x="91859" y="11772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7" name="object 101">
                <a:extLst>
                  <a:ext uri="{FF2B5EF4-FFF2-40B4-BE49-F238E27FC236}">
                    <a16:creationId xmlns:a16="http://schemas.microsoft.com/office/drawing/2014/main" id="{7C968E7D-A740-4E79-BA07-566F51A4D8CF}"/>
                  </a:ext>
                </a:extLst>
              </p:cNvPr>
              <p:cNvSpPr/>
              <p:nvPr/>
            </p:nvSpPr>
            <p:spPr>
              <a:xfrm>
                <a:off x="5543404" y="4021099"/>
                <a:ext cx="217696" cy="225551"/>
              </a:xfrm>
              <a:custGeom>
                <a:avLst/>
                <a:gdLst/>
                <a:ahLst/>
                <a:cxnLst/>
                <a:rect l="l" t="t" r="r" b="b"/>
                <a:pathLst>
                  <a:path w="308609" h="318135">
                    <a:moveTo>
                      <a:pt x="108788" y="211353"/>
                    </a:moveTo>
                    <a:lnTo>
                      <a:pt x="94145" y="220027"/>
                    </a:lnTo>
                    <a:lnTo>
                      <a:pt x="108145" y="236747"/>
                    </a:lnTo>
                    <a:lnTo>
                      <a:pt x="124102" y="251161"/>
                    </a:lnTo>
                    <a:lnTo>
                      <a:pt x="141038" y="263432"/>
                    </a:lnTo>
                    <a:lnTo>
                      <a:pt x="157975" y="273723"/>
                    </a:lnTo>
                    <a:lnTo>
                      <a:pt x="126845" y="285141"/>
                    </a:lnTo>
                    <a:lnTo>
                      <a:pt x="98739" y="292563"/>
                    </a:lnTo>
                    <a:lnTo>
                      <a:pt x="74114" y="297061"/>
                    </a:lnTo>
                    <a:lnTo>
                      <a:pt x="53428" y="299707"/>
                    </a:lnTo>
                    <a:lnTo>
                      <a:pt x="61239" y="318071"/>
                    </a:lnTo>
                    <a:lnTo>
                      <a:pt x="82635" y="314967"/>
                    </a:lnTo>
                    <a:lnTo>
                      <a:pt x="110539" y="309327"/>
                    </a:lnTo>
                    <a:lnTo>
                      <a:pt x="143269" y="299658"/>
                    </a:lnTo>
                    <a:lnTo>
                      <a:pt x="179146" y="284467"/>
                    </a:lnTo>
                    <a:lnTo>
                      <a:pt x="233545" y="284467"/>
                    </a:lnTo>
                    <a:lnTo>
                      <a:pt x="199656" y="273723"/>
                    </a:lnTo>
                    <a:lnTo>
                      <a:pt x="213189" y="264375"/>
                    </a:lnTo>
                    <a:lnTo>
                      <a:pt x="177838" y="264375"/>
                    </a:lnTo>
                    <a:lnTo>
                      <a:pt x="152300" y="249313"/>
                    </a:lnTo>
                    <a:lnTo>
                      <a:pt x="132807" y="234611"/>
                    </a:lnTo>
                    <a:lnTo>
                      <a:pt x="118566" y="221536"/>
                    </a:lnTo>
                    <a:lnTo>
                      <a:pt x="108788" y="211353"/>
                    </a:lnTo>
                    <a:close/>
                  </a:path>
                  <a:path w="308609" h="318135">
                    <a:moveTo>
                      <a:pt x="233545" y="284467"/>
                    </a:moveTo>
                    <a:lnTo>
                      <a:pt x="179146" y="284467"/>
                    </a:lnTo>
                    <a:lnTo>
                      <a:pt x="219243" y="300190"/>
                    </a:lnTo>
                    <a:lnTo>
                      <a:pt x="254457" y="309937"/>
                    </a:lnTo>
                    <a:lnTo>
                      <a:pt x="282469" y="315264"/>
                    </a:lnTo>
                    <a:lnTo>
                      <a:pt x="300964" y="317728"/>
                    </a:lnTo>
                    <a:lnTo>
                      <a:pt x="308457" y="298335"/>
                    </a:lnTo>
                    <a:lnTo>
                      <a:pt x="290309" y="296145"/>
                    </a:lnTo>
                    <a:lnTo>
                      <a:pt x="265415" y="292006"/>
                    </a:lnTo>
                    <a:lnTo>
                      <a:pt x="234843" y="284878"/>
                    </a:lnTo>
                    <a:lnTo>
                      <a:pt x="233545" y="284467"/>
                    </a:lnTo>
                    <a:close/>
                  </a:path>
                  <a:path w="308609" h="318135">
                    <a:moveTo>
                      <a:pt x="305193" y="31178"/>
                    </a:moveTo>
                    <a:lnTo>
                      <a:pt x="31267" y="31178"/>
                    </a:lnTo>
                    <a:lnTo>
                      <a:pt x="31250" y="159384"/>
                    </a:lnTo>
                    <a:lnTo>
                      <a:pt x="31135" y="171441"/>
                    </a:lnTo>
                    <a:lnTo>
                      <a:pt x="27693" y="212810"/>
                    </a:lnTo>
                    <a:lnTo>
                      <a:pt x="17680" y="262897"/>
                    </a:lnTo>
                    <a:lnTo>
                      <a:pt x="0" y="301091"/>
                    </a:lnTo>
                    <a:lnTo>
                      <a:pt x="15963" y="315315"/>
                    </a:lnTo>
                    <a:lnTo>
                      <a:pt x="34787" y="274476"/>
                    </a:lnTo>
                    <a:lnTo>
                      <a:pt x="45859" y="218147"/>
                    </a:lnTo>
                    <a:lnTo>
                      <a:pt x="49608" y="171308"/>
                    </a:lnTo>
                    <a:lnTo>
                      <a:pt x="49834" y="159384"/>
                    </a:lnTo>
                    <a:lnTo>
                      <a:pt x="49834" y="102209"/>
                    </a:lnTo>
                    <a:lnTo>
                      <a:pt x="305193" y="102209"/>
                    </a:lnTo>
                    <a:lnTo>
                      <a:pt x="305193" y="85242"/>
                    </a:lnTo>
                    <a:lnTo>
                      <a:pt x="49834" y="85242"/>
                    </a:lnTo>
                    <a:lnTo>
                      <a:pt x="49834" y="48513"/>
                    </a:lnTo>
                    <a:lnTo>
                      <a:pt x="305193" y="48513"/>
                    </a:lnTo>
                    <a:lnTo>
                      <a:pt x="305193" y="31178"/>
                    </a:lnTo>
                    <a:close/>
                  </a:path>
                  <a:path w="308609" h="318135">
                    <a:moveTo>
                      <a:pt x="268058" y="187109"/>
                    </a:moveTo>
                    <a:lnTo>
                      <a:pt x="65138" y="187109"/>
                    </a:lnTo>
                    <a:lnTo>
                      <a:pt x="65138" y="204431"/>
                    </a:lnTo>
                    <a:lnTo>
                      <a:pt x="244284" y="204431"/>
                    </a:lnTo>
                    <a:lnTo>
                      <a:pt x="230101" y="224758"/>
                    </a:lnTo>
                    <a:lnTo>
                      <a:pt x="213137" y="241285"/>
                    </a:lnTo>
                    <a:lnTo>
                      <a:pt x="195135" y="254372"/>
                    </a:lnTo>
                    <a:lnTo>
                      <a:pt x="177838" y="264375"/>
                    </a:lnTo>
                    <a:lnTo>
                      <a:pt x="213189" y="264375"/>
                    </a:lnTo>
                    <a:lnTo>
                      <a:pt x="222437" y="257988"/>
                    </a:lnTo>
                    <a:lnTo>
                      <a:pt x="241187" y="241374"/>
                    </a:lnTo>
                    <a:lnTo>
                      <a:pt x="256272" y="223786"/>
                    </a:lnTo>
                    <a:lnTo>
                      <a:pt x="268058" y="205130"/>
                    </a:lnTo>
                    <a:lnTo>
                      <a:pt x="268058" y="187109"/>
                    </a:lnTo>
                    <a:close/>
                  </a:path>
                  <a:path w="308609" h="318135">
                    <a:moveTo>
                      <a:pt x="126390" y="102209"/>
                    </a:moveTo>
                    <a:lnTo>
                      <a:pt x="108788" y="102209"/>
                    </a:lnTo>
                    <a:lnTo>
                      <a:pt x="108788" y="159384"/>
                    </a:lnTo>
                    <a:lnTo>
                      <a:pt x="244284" y="159384"/>
                    </a:lnTo>
                    <a:lnTo>
                      <a:pt x="244284" y="143446"/>
                    </a:lnTo>
                    <a:lnTo>
                      <a:pt x="126390" y="143446"/>
                    </a:lnTo>
                    <a:lnTo>
                      <a:pt x="126390" y="102209"/>
                    </a:lnTo>
                    <a:close/>
                  </a:path>
                  <a:path w="308609" h="318135">
                    <a:moveTo>
                      <a:pt x="244284" y="102209"/>
                    </a:moveTo>
                    <a:lnTo>
                      <a:pt x="226695" y="102209"/>
                    </a:lnTo>
                    <a:lnTo>
                      <a:pt x="226695" y="143446"/>
                    </a:lnTo>
                    <a:lnTo>
                      <a:pt x="244284" y="143446"/>
                    </a:lnTo>
                    <a:lnTo>
                      <a:pt x="244284" y="102209"/>
                    </a:lnTo>
                    <a:close/>
                  </a:path>
                  <a:path w="308609" h="318135">
                    <a:moveTo>
                      <a:pt x="126390" y="48513"/>
                    </a:moveTo>
                    <a:lnTo>
                      <a:pt x="108788" y="48513"/>
                    </a:lnTo>
                    <a:lnTo>
                      <a:pt x="108788" y="85242"/>
                    </a:lnTo>
                    <a:lnTo>
                      <a:pt x="126390" y="85242"/>
                    </a:lnTo>
                    <a:lnTo>
                      <a:pt x="126390" y="48513"/>
                    </a:lnTo>
                    <a:close/>
                  </a:path>
                  <a:path w="308609" h="318135">
                    <a:moveTo>
                      <a:pt x="244284" y="48513"/>
                    </a:moveTo>
                    <a:lnTo>
                      <a:pt x="226695" y="48513"/>
                    </a:lnTo>
                    <a:lnTo>
                      <a:pt x="226695" y="85242"/>
                    </a:lnTo>
                    <a:lnTo>
                      <a:pt x="305193" y="85242"/>
                    </a:lnTo>
                    <a:lnTo>
                      <a:pt x="244284" y="85229"/>
                    </a:lnTo>
                    <a:lnTo>
                      <a:pt x="244284" y="48513"/>
                    </a:lnTo>
                    <a:close/>
                  </a:path>
                  <a:path w="308609" h="318135">
                    <a:moveTo>
                      <a:pt x="169367" y="0"/>
                    </a:moveTo>
                    <a:lnTo>
                      <a:pt x="150482" y="0"/>
                    </a:lnTo>
                    <a:lnTo>
                      <a:pt x="150482" y="31178"/>
                    </a:lnTo>
                    <a:lnTo>
                      <a:pt x="169367" y="31178"/>
                    </a:lnTo>
                    <a:lnTo>
                      <a:pt x="169367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8" name="object 102">
                <a:extLst>
                  <a:ext uri="{FF2B5EF4-FFF2-40B4-BE49-F238E27FC236}">
                    <a16:creationId xmlns:a16="http://schemas.microsoft.com/office/drawing/2014/main" id="{9B2F2E71-27F7-43B1-A165-691DD789D430}"/>
                  </a:ext>
                </a:extLst>
              </p:cNvPr>
              <p:cNvSpPr/>
              <p:nvPr/>
            </p:nvSpPr>
            <p:spPr>
              <a:xfrm>
                <a:off x="5774566" y="4031198"/>
                <a:ext cx="209842" cy="210964"/>
              </a:xfrm>
              <a:custGeom>
                <a:avLst/>
                <a:gdLst/>
                <a:ahLst/>
                <a:cxnLst/>
                <a:rect l="l" t="t" r="r" b="b"/>
                <a:pathLst>
                  <a:path w="295909" h="299720">
                    <a:moveTo>
                      <a:pt x="137845" y="260553"/>
                    </a:moveTo>
                    <a:lnTo>
                      <a:pt x="121361" y="260553"/>
                    </a:lnTo>
                    <a:lnTo>
                      <a:pt x="121361" y="299313"/>
                    </a:lnTo>
                    <a:lnTo>
                      <a:pt x="137845" y="299313"/>
                    </a:lnTo>
                    <a:lnTo>
                      <a:pt x="137845" y="260553"/>
                    </a:lnTo>
                    <a:close/>
                  </a:path>
                  <a:path w="295909" h="299720">
                    <a:moveTo>
                      <a:pt x="182194" y="176961"/>
                    </a:moveTo>
                    <a:lnTo>
                      <a:pt x="166674" y="184035"/>
                    </a:lnTo>
                    <a:lnTo>
                      <a:pt x="172238" y="195453"/>
                    </a:lnTo>
                    <a:lnTo>
                      <a:pt x="180298" y="209872"/>
                    </a:lnTo>
                    <a:lnTo>
                      <a:pt x="191449" y="226374"/>
                    </a:lnTo>
                    <a:lnTo>
                      <a:pt x="206286" y="244043"/>
                    </a:lnTo>
                    <a:lnTo>
                      <a:pt x="187767" y="258352"/>
                    </a:lnTo>
                    <a:lnTo>
                      <a:pt x="171030" y="268519"/>
                    </a:lnTo>
                    <a:lnTo>
                      <a:pt x="156551" y="275461"/>
                    </a:lnTo>
                    <a:lnTo>
                      <a:pt x="144805" y="280098"/>
                    </a:lnTo>
                    <a:lnTo>
                      <a:pt x="155270" y="298310"/>
                    </a:lnTo>
                    <a:lnTo>
                      <a:pt x="168301" y="292024"/>
                    </a:lnTo>
                    <a:lnTo>
                      <a:pt x="183978" y="283435"/>
                    </a:lnTo>
                    <a:lnTo>
                      <a:pt x="201436" y="271957"/>
                    </a:lnTo>
                    <a:lnTo>
                      <a:pt x="219582" y="257187"/>
                    </a:lnTo>
                    <a:lnTo>
                      <a:pt x="247992" y="257187"/>
                    </a:lnTo>
                    <a:lnTo>
                      <a:pt x="231635" y="244703"/>
                    </a:lnTo>
                    <a:lnTo>
                      <a:pt x="241123" y="232575"/>
                    </a:lnTo>
                    <a:lnTo>
                      <a:pt x="218960" y="232575"/>
                    </a:lnTo>
                    <a:lnTo>
                      <a:pt x="204613" y="215305"/>
                    </a:lnTo>
                    <a:lnTo>
                      <a:pt x="194276" y="200091"/>
                    </a:lnTo>
                    <a:lnTo>
                      <a:pt x="187090" y="187215"/>
                    </a:lnTo>
                    <a:lnTo>
                      <a:pt x="182194" y="176961"/>
                    </a:lnTo>
                    <a:close/>
                  </a:path>
                  <a:path w="295909" h="299720">
                    <a:moveTo>
                      <a:pt x="247992" y="257187"/>
                    </a:moveTo>
                    <a:lnTo>
                      <a:pt x="219582" y="257187"/>
                    </a:lnTo>
                    <a:lnTo>
                      <a:pt x="237917" y="272003"/>
                    </a:lnTo>
                    <a:lnTo>
                      <a:pt x="254955" y="283311"/>
                    </a:lnTo>
                    <a:lnTo>
                      <a:pt x="270696" y="291884"/>
                    </a:lnTo>
                    <a:lnTo>
                      <a:pt x="284860" y="298310"/>
                    </a:lnTo>
                    <a:lnTo>
                      <a:pt x="295300" y="279768"/>
                    </a:lnTo>
                    <a:lnTo>
                      <a:pt x="284107" y="276186"/>
                    </a:lnTo>
                    <a:lnTo>
                      <a:pt x="269406" y="270075"/>
                    </a:lnTo>
                    <a:lnTo>
                      <a:pt x="251736" y="260044"/>
                    </a:lnTo>
                    <a:lnTo>
                      <a:pt x="247992" y="257187"/>
                    </a:lnTo>
                    <a:close/>
                  </a:path>
                  <a:path w="295909" h="299720">
                    <a:moveTo>
                      <a:pt x="47548" y="128092"/>
                    </a:moveTo>
                    <a:lnTo>
                      <a:pt x="31064" y="128092"/>
                    </a:lnTo>
                    <a:lnTo>
                      <a:pt x="31064" y="261556"/>
                    </a:lnTo>
                    <a:lnTo>
                      <a:pt x="21577" y="262900"/>
                    </a:lnTo>
                    <a:lnTo>
                      <a:pt x="13636" y="263925"/>
                    </a:lnTo>
                    <a:lnTo>
                      <a:pt x="6643" y="264692"/>
                    </a:lnTo>
                    <a:lnTo>
                      <a:pt x="0" y="265264"/>
                    </a:lnTo>
                    <a:lnTo>
                      <a:pt x="3505" y="283133"/>
                    </a:lnTo>
                    <a:lnTo>
                      <a:pt x="33412" y="278326"/>
                    </a:lnTo>
                    <a:lnTo>
                      <a:pt x="68610" y="271719"/>
                    </a:lnTo>
                    <a:lnTo>
                      <a:pt x="100719" y="265174"/>
                    </a:lnTo>
                    <a:lnTo>
                      <a:pt x="121361" y="260553"/>
                    </a:lnTo>
                    <a:lnTo>
                      <a:pt x="137845" y="260553"/>
                    </a:lnTo>
                    <a:lnTo>
                      <a:pt x="137845" y="258876"/>
                    </a:lnTo>
                    <a:lnTo>
                      <a:pt x="47536" y="258876"/>
                    </a:lnTo>
                    <a:lnTo>
                      <a:pt x="47536" y="220116"/>
                    </a:lnTo>
                    <a:lnTo>
                      <a:pt x="137845" y="220116"/>
                    </a:lnTo>
                    <a:lnTo>
                      <a:pt x="137845" y="205270"/>
                    </a:lnTo>
                    <a:lnTo>
                      <a:pt x="47548" y="205270"/>
                    </a:lnTo>
                    <a:lnTo>
                      <a:pt x="47548" y="173596"/>
                    </a:lnTo>
                    <a:lnTo>
                      <a:pt x="137845" y="173596"/>
                    </a:lnTo>
                    <a:lnTo>
                      <a:pt x="137845" y="159435"/>
                    </a:lnTo>
                    <a:lnTo>
                      <a:pt x="47548" y="159435"/>
                    </a:lnTo>
                    <a:lnTo>
                      <a:pt x="47548" y="128092"/>
                    </a:lnTo>
                    <a:close/>
                  </a:path>
                  <a:path w="295909" h="299720">
                    <a:moveTo>
                      <a:pt x="137845" y="220116"/>
                    </a:moveTo>
                    <a:lnTo>
                      <a:pt x="121361" y="220116"/>
                    </a:lnTo>
                    <a:lnTo>
                      <a:pt x="121361" y="245719"/>
                    </a:lnTo>
                    <a:lnTo>
                      <a:pt x="100914" y="249525"/>
                    </a:lnTo>
                    <a:lnTo>
                      <a:pt x="47536" y="258876"/>
                    </a:lnTo>
                    <a:lnTo>
                      <a:pt x="137845" y="258876"/>
                    </a:lnTo>
                    <a:lnTo>
                      <a:pt x="137845" y="220116"/>
                    </a:lnTo>
                    <a:close/>
                  </a:path>
                  <a:path w="295909" h="299720">
                    <a:moveTo>
                      <a:pt x="276618" y="152349"/>
                    </a:moveTo>
                    <a:lnTo>
                      <a:pt x="147980" y="152349"/>
                    </a:lnTo>
                    <a:lnTo>
                      <a:pt x="147980" y="167868"/>
                    </a:lnTo>
                    <a:lnTo>
                      <a:pt x="257289" y="167868"/>
                    </a:lnTo>
                    <a:lnTo>
                      <a:pt x="253440" y="178784"/>
                    </a:lnTo>
                    <a:lnTo>
                      <a:pt x="246440" y="194283"/>
                    </a:lnTo>
                    <a:lnTo>
                      <a:pt x="235282" y="212750"/>
                    </a:lnTo>
                    <a:lnTo>
                      <a:pt x="218960" y="232575"/>
                    </a:lnTo>
                    <a:lnTo>
                      <a:pt x="241123" y="232575"/>
                    </a:lnTo>
                    <a:lnTo>
                      <a:pt x="249667" y="221653"/>
                    </a:lnTo>
                    <a:lnTo>
                      <a:pt x="262799" y="199293"/>
                    </a:lnTo>
                    <a:lnTo>
                      <a:pt x="271595" y="180340"/>
                    </a:lnTo>
                    <a:lnTo>
                      <a:pt x="276618" y="167512"/>
                    </a:lnTo>
                    <a:lnTo>
                      <a:pt x="276618" y="152349"/>
                    </a:lnTo>
                    <a:close/>
                  </a:path>
                  <a:path w="295909" h="299720">
                    <a:moveTo>
                      <a:pt x="137845" y="173596"/>
                    </a:moveTo>
                    <a:lnTo>
                      <a:pt x="121361" y="173596"/>
                    </a:lnTo>
                    <a:lnTo>
                      <a:pt x="121361" y="205270"/>
                    </a:lnTo>
                    <a:lnTo>
                      <a:pt x="137845" y="205270"/>
                    </a:lnTo>
                    <a:lnTo>
                      <a:pt x="137845" y="173596"/>
                    </a:lnTo>
                    <a:close/>
                  </a:path>
                  <a:path w="295909" h="299720">
                    <a:moveTo>
                      <a:pt x="137845" y="128092"/>
                    </a:moveTo>
                    <a:lnTo>
                      <a:pt x="121361" y="128092"/>
                    </a:lnTo>
                    <a:lnTo>
                      <a:pt x="121361" y="159435"/>
                    </a:lnTo>
                    <a:lnTo>
                      <a:pt x="137845" y="159435"/>
                    </a:lnTo>
                    <a:lnTo>
                      <a:pt x="137845" y="128092"/>
                    </a:lnTo>
                    <a:close/>
                  </a:path>
                  <a:path w="295909" h="299720">
                    <a:moveTo>
                      <a:pt x="292773" y="112915"/>
                    </a:moveTo>
                    <a:lnTo>
                      <a:pt x="2857" y="112915"/>
                    </a:lnTo>
                    <a:lnTo>
                      <a:pt x="2857" y="128092"/>
                    </a:lnTo>
                    <a:lnTo>
                      <a:pt x="292773" y="128092"/>
                    </a:lnTo>
                    <a:lnTo>
                      <a:pt x="292773" y="112915"/>
                    </a:lnTo>
                    <a:close/>
                  </a:path>
                  <a:path w="295909" h="299720">
                    <a:moveTo>
                      <a:pt x="259816" y="0"/>
                    </a:moveTo>
                    <a:lnTo>
                      <a:pt x="36448" y="0"/>
                    </a:lnTo>
                    <a:lnTo>
                      <a:pt x="36448" y="92011"/>
                    </a:lnTo>
                    <a:lnTo>
                      <a:pt x="259816" y="92011"/>
                    </a:lnTo>
                    <a:lnTo>
                      <a:pt x="259816" y="76860"/>
                    </a:lnTo>
                    <a:lnTo>
                      <a:pt x="53555" y="76860"/>
                    </a:lnTo>
                    <a:lnTo>
                      <a:pt x="53555" y="51917"/>
                    </a:lnTo>
                    <a:lnTo>
                      <a:pt x="259816" y="51917"/>
                    </a:lnTo>
                    <a:lnTo>
                      <a:pt x="259816" y="37414"/>
                    </a:lnTo>
                    <a:lnTo>
                      <a:pt x="53555" y="37414"/>
                    </a:lnTo>
                    <a:lnTo>
                      <a:pt x="53555" y="15163"/>
                    </a:lnTo>
                    <a:lnTo>
                      <a:pt x="259816" y="15163"/>
                    </a:lnTo>
                    <a:lnTo>
                      <a:pt x="259816" y="0"/>
                    </a:lnTo>
                    <a:close/>
                  </a:path>
                  <a:path w="295909" h="299720">
                    <a:moveTo>
                      <a:pt x="259816" y="51917"/>
                    </a:moveTo>
                    <a:lnTo>
                      <a:pt x="243344" y="51917"/>
                    </a:lnTo>
                    <a:lnTo>
                      <a:pt x="243344" y="76860"/>
                    </a:lnTo>
                    <a:lnTo>
                      <a:pt x="259816" y="76860"/>
                    </a:lnTo>
                    <a:lnTo>
                      <a:pt x="259816" y="51917"/>
                    </a:lnTo>
                    <a:close/>
                  </a:path>
                  <a:path w="295909" h="299720">
                    <a:moveTo>
                      <a:pt x="259816" y="15163"/>
                    </a:moveTo>
                    <a:lnTo>
                      <a:pt x="243344" y="15163"/>
                    </a:lnTo>
                    <a:lnTo>
                      <a:pt x="243344" y="37414"/>
                    </a:lnTo>
                    <a:lnTo>
                      <a:pt x="259816" y="37414"/>
                    </a:lnTo>
                    <a:lnTo>
                      <a:pt x="259816" y="15163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  <p:sp>
            <p:nvSpPr>
              <p:cNvPr id="109" name="object 103">
                <a:extLst>
                  <a:ext uri="{FF2B5EF4-FFF2-40B4-BE49-F238E27FC236}">
                    <a16:creationId xmlns:a16="http://schemas.microsoft.com/office/drawing/2014/main" id="{DF6502C5-56B6-439B-9C93-8D08954B236C}"/>
                  </a:ext>
                </a:extLst>
              </p:cNvPr>
              <p:cNvSpPr/>
              <p:nvPr/>
            </p:nvSpPr>
            <p:spPr>
              <a:xfrm>
                <a:off x="6010217" y="4024466"/>
                <a:ext cx="209842" cy="217696"/>
              </a:xfrm>
              <a:custGeom>
                <a:avLst/>
                <a:gdLst/>
                <a:ahLst/>
                <a:cxnLst/>
                <a:rect l="l" t="t" r="r" b="b"/>
                <a:pathLst>
                  <a:path w="297179" h="307975">
                    <a:moveTo>
                      <a:pt x="159372" y="105155"/>
                    </a:moveTo>
                    <a:lnTo>
                      <a:pt x="134658" y="105155"/>
                    </a:lnTo>
                    <a:lnTo>
                      <a:pt x="121661" y="161580"/>
                    </a:lnTo>
                    <a:lnTo>
                      <a:pt x="100085" y="206843"/>
                    </a:lnTo>
                    <a:lnTo>
                      <a:pt x="71541" y="242400"/>
                    </a:lnTo>
                    <a:lnTo>
                      <a:pt x="37642" y="269706"/>
                    </a:lnTo>
                    <a:lnTo>
                      <a:pt x="0" y="290220"/>
                    </a:lnTo>
                    <a:lnTo>
                      <a:pt x="9499" y="307403"/>
                    </a:lnTo>
                    <a:lnTo>
                      <a:pt x="51528" y="282717"/>
                    </a:lnTo>
                    <a:lnTo>
                      <a:pt x="86181" y="253924"/>
                    </a:lnTo>
                    <a:lnTo>
                      <a:pt x="113761" y="219742"/>
                    </a:lnTo>
                    <a:lnTo>
                      <a:pt x="134572" y="178894"/>
                    </a:lnTo>
                    <a:lnTo>
                      <a:pt x="148920" y="130098"/>
                    </a:lnTo>
                    <a:lnTo>
                      <a:pt x="166498" y="130098"/>
                    </a:lnTo>
                    <a:lnTo>
                      <a:pt x="159372" y="105155"/>
                    </a:lnTo>
                    <a:close/>
                  </a:path>
                  <a:path w="297179" h="307975">
                    <a:moveTo>
                      <a:pt x="166498" y="130098"/>
                    </a:moveTo>
                    <a:lnTo>
                      <a:pt x="148920" y="130098"/>
                    </a:lnTo>
                    <a:lnTo>
                      <a:pt x="168713" y="187841"/>
                    </a:lnTo>
                    <a:lnTo>
                      <a:pt x="195679" y="232445"/>
                    </a:lnTo>
                    <a:lnTo>
                      <a:pt x="226276" y="265739"/>
                    </a:lnTo>
                    <a:lnTo>
                      <a:pt x="256964" y="289552"/>
                    </a:lnTo>
                    <a:lnTo>
                      <a:pt x="284200" y="305714"/>
                    </a:lnTo>
                    <a:lnTo>
                      <a:pt x="296570" y="289191"/>
                    </a:lnTo>
                    <a:lnTo>
                      <a:pt x="256961" y="265394"/>
                    </a:lnTo>
                    <a:lnTo>
                      <a:pt x="223362" y="236645"/>
                    </a:lnTo>
                    <a:lnTo>
                      <a:pt x="195848" y="201391"/>
                    </a:lnTo>
                    <a:lnTo>
                      <a:pt x="174493" y="158079"/>
                    </a:lnTo>
                    <a:lnTo>
                      <a:pt x="166498" y="130098"/>
                    </a:lnTo>
                    <a:close/>
                  </a:path>
                  <a:path w="297179" h="307975">
                    <a:moveTo>
                      <a:pt x="293408" y="86956"/>
                    </a:moveTo>
                    <a:lnTo>
                      <a:pt x="2527" y="86956"/>
                    </a:lnTo>
                    <a:lnTo>
                      <a:pt x="2527" y="105155"/>
                    </a:lnTo>
                    <a:lnTo>
                      <a:pt x="293408" y="105155"/>
                    </a:lnTo>
                    <a:lnTo>
                      <a:pt x="293408" y="86956"/>
                    </a:lnTo>
                    <a:close/>
                  </a:path>
                  <a:path w="297179" h="307975">
                    <a:moveTo>
                      <a:pt x="154927" y="0"/>
                    </a:moveTo>
                    <a:lnTo>
                      <a:pt x="135610" y="0"/>
                    </a:lnTo>
                    <a:lnTo>
                      <a:pt x="135610" y="86956"/>
                    </a:lnTo>
                    <a:lnTo>
                      <a:pt x="154927" y="86956"/>
                    </a:lnTo>
                    <a:lnTo>
                      <a:pt x="154927" y="0"/>
                    </a:lnTo>
                    <a:close/>
                  </a:path>
                </a:pathLst>
              </a:custGeom>
              <a:solidFill>
                <a:srgbClr val="535353"/>
              </a:solidFill>
            </p:spPr>
            <p:txBody>
              <a:bodyPr lIns="0" tIns="0" rIns="0" bIns="0"/>
              <a:lstStyle/>
              <a:p>
                <a:pPr>
                  <a:defRPr/>
                </a:pPr>
                <a:endParaRPr sz="1272">
                  <a:latin typeface="+mn-ea"/>
                </a:endParaRPr>
              </a:p>
            </p:txBody>
          </p:sp>
        </p:grpSp>
      </p:grpSp>
      <p:pic>
        <p:nvPicPr>
          <p:cNvPr id="123" name="図 133">
            <a:extLst>
              <a:ext uri="{FF2B5EF4-FFF2-40B4-BE49-F238E27FC236}">
                <a16:creationId xmlns:a16="http://schemas.microsoft.com/office/drawing/2014/main" id="{D74E5209-D35C-4AC8-9AF6-C8E6B9C1D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313" y="1171968"/>
            <a:ext cx="2224094" cy="141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object 2">
            <a:extLst>
              <a:ext uri="{FF2B5EF4-FFF2-40B4-BE49-F238E27FC236}">
                <a16:creationId xmlns:a16="http://schemas.microsoft.com/office/drawing/2014/main" id="{C2903E24-D45C-4DE3-9D02-486528E17C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558" y="4191543"/>
            <a:ext cx="4250637" cy="420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ct val="105000"/>
              </a:lnSpc>
            </a:pPr>
            <a:r>
              <a:rPr lang="ja-JP" altLang="en-US" sz="1300" dirty="0">
                <a:solidFill>
                  <a:srgbClr val="6C6C6C"/>
                </a:solidFill>
                <a:latin typeface="+mj-ea"/>
                <a:ea typeface="+mj-ea"/>
                <a:cs typeface="BIZ UDP明朝 Medium" panose="02020500000000000000" pitchFamily="18" charset="-128"/>
              </a:rPr>
              <a:t>「風から守る」を美しく。業界最高水準の耐風圧強度と</a:t>
            </a:r>
          </a:p>
          <a:p>
            <a:pPr eaLnBrk="1" hangingPunct="1">
              <a:lnSpc>
                <a:spcPct val="105000"/>
              </a:lnSpc>
            </a:pPr>
            <a:r>
              <a:rPr lang="ja-JP" altLang="en-US" sz="1300" dirty="0">
                <a:solidFill>
                  <a:srgbClr val="6C6C6C"/>
                </a:solidFill>
                <a:latin typeface="+mj-ea"/>
                <a:ea typeface="+mj-ea"/>
                <a:cs typeface="BIZ UDP明朝 Medium" panose="02020500000000000000" pitchFamily="18" charset="-128"/>
              </a:rPr>
              <a:t>  シンプルな機能美を兼ね備えた、カーポートＳＷ。</a:t>
            </a:r>
          </a:p>
        </p:txBody>
      </p:sp>
      <p:sp>
        <p:nvSpPr>
          <p:cNvPr id="125" name="object 51">
            <a:extLst>
              <a:ext uri="{FF2B5EF4-FFF2-40B4-BE49-F238E27FC236}">
                <a16:creationId xmlns:a16="http://schemas.microsoft.com/office/drawing/2014/main" id="{381A7D5C-93E9-4FCE-8EB9-5CC6BA959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8878" y="4645719"/>
            <a:ext cx="4129499" cy="242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b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fontAlgn="b" hangingPunct="1">
              <a:lnSpc>
                <a:spcPts val="1000"/>
              </a:lnSpc>
            </a:pPr>
            <a:r>
              <a:rPr lang="ja-JP" altLang="en-US" sz="778" dirty="0">
                <a:solidFill>
                  <a:srgbClr val="6C6C6C"/>
                </a:solidFill>
                <a:latin typeface="+mn-ea"/>
                <a:ea typeface="+mn-ea"/>
              </a:rPr>
              <a:t>追求したのは、台風や強風に耐え抜く強さ。こだわったのは、住宅外観になじむシンプルなデザイン。折板カーポートならではの強度を、豪雪地域だけでなく一般地域にも。</a:t>
            </a:r>
          </a:p>
        </p:txBody>
      </p:sp>
      <p:sp>
        <p:nvSpPr>
          <p:cNvPr id="126" name="bk object 28">
            <a:extLst>
              <a:ext uri="{FF2B5EF4-FFF2-40B4-BE49-F238E27FC236}">
                <a16:creationId xmlns:a16="http://schemas.microsoft.com/office/drawing/2014/main" id="{EC187E95-4B7F-4D56-8BC8-5F7504A30830}"/>
              </a:ext>
            </a:extLst>
          </p:cNvPr>
          <p:cNvSpPr>
            <a:spLocks/>
          </p:cNvSpPr>
          <p:nvPr/>
        </p:nvSpPr>
        <p:spPr bwMode="auto">
          <a:xfrm>
            <a:off x="4489" y="4602221"/>
            <a:ext cx="4266401" cy="0"/>
          </a:xfrm>
          <a:custGeom>
            <a:avLst/>
            <a:gdLst>
              <a:gd name="T0" fmla="*/ 0 w 6035675"/>
              <a:gd name="T1" fmla="*/ 6035306 w 6035675"/>
              <a:gd name="T2" fmla="*/ 0 60000 65536"/>
              <a:gd name="T3" fmla="*/ 0 60000 65536"/>
            </a:gdLst>
            <a:ahLst/>
            <a:cxnLst>
              <a:cxn ang="T2">
                <a:pos x="T0" y="0"/>
              </a:cxn>
              <a:cxn ang="T3">
                <a:pos x="T1" y="0"/>
              </a:cxn>
            </a:cxnLst>
            <a:rect l="0" t="0" r="r" b="b"/>
            <a:pathLst>
              <a:path w="6035675">
                <a:moveTo>
                  <a:pt x="0" y="0"/>
                </a:moveTo>
                <a:lnTo>
                  <a:pt x="6035306" y="0"/>
                </a:lnTo>
              </a:path>
            </a:pathLst>
          </a:custGeom>
          <a:noFill/>
          <a:ln w="12700">
            <a:solidFill>
              <a:srgbClr val="818282"/>
            </a:solidFill>
            <a:prstDash val="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ja-JP" altLang="en-US" sz="1272"/>
          </a:p>
        </p:txBody>
      </p:sp>
      <p:sp>
        <p:nvSpPr>
          <p:cNvPr id="127" name="object 58">
            <a:extLst>
              <a:ext uri="{FF2B5EF4-FFF2-40B4-BE49-F238E27FC236}">
                <a16:creationId xmlns:a16="http://schemas.microsoft.com/office/drawing/2014/main" id="{25177722-3315-41BC-B0EC-4CC5EA47C8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4563" y="6974589"/>
            <a:ext cx="921283" cy="7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522413" algn="l"/>
              </a:tabLs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en-US" altLang="ja-JP" sz="495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495" dirty="0">
                <a:solidFill>
                  <a:srgbClr val="6C6C6C"/>
                </a:solidFill>
                <a:latin typeface="+mn-ea"/>
                <a:ea typeface="+mn-ea"/>
              </a:rPr>
              <a:t>写真は</a:t>
            </a:r>
            <a:r>
              <a:rPr lang="en-US" altLang="ja-JP" sz="495" dirty="0">
                <a:solidFill>
                  <a:srgbClr val="6C6C6C"/>
                </a:solidFill>
                <a:latin typeface="+mn-ea"/>
                <a:ea typeface="+mn-ea"/>
              </a:rPr>
              <a:t>900</a:t>
            </a:r>
            <a:r>
              <a:rPr lang="ja-JP" altLang="en-US" sz="495" dirty="0">
                <a:solidFill>
                  <a:srgbClr val="6C6C6C"/>
                </a:solidFill>
                <a:latin typeface="+mn-ea"/>
                <a:ea typeface="+mn-ea"/>
              </a:rPr>
              <a:t>タイプです。</a:t>
            </a:r>
            <a:endParaRPr lang="ja-JP" altLang="en-US" sz="495" dirty="0">
              <a:latin typeface="+mn-ea"/>
              <a:ea typeface="+mn-ea"/>
            </a:endParaRPr>
          </a:p>
        </p:txBody>
      </p:sp>
      <p:sp>
        <p:nvSpPr>
          <p:cNvPr id="128" name="object 5">
            <a:extLst>
              <a:ext uri="{FF2B5EF4-FFF2-40B4-BE49-F238E27FC236}">
                <a16:creationId xmlns:a16="http://schemas.microsoft.com/office/drawing/2014/main" id="{88BA2013-6538-4A26-91D7-410A7D12436A}"/>
              </a:ext>
            </a:extLst>
          </p:cNvPr>
          <p:cNvSpPr/>
          <p:nvPr/>
        </p:nvSpPr>
        <p:spPr>
          <a:xfrm>
            <a:off x="4585091" y="1262863"/>
            <a:ext cx="5853116" cy="0"/>
          </a:xfrm>
          <a:custGeom>
            <a:avLst/>
            <a:gdLst/>
            <a:ahLst/>
            <a:cxnLst/>
            <a:rect l="l" t="t" r="r" b="b"/>
            <a:pathLst>
              <a:path w="8280400">
                <a:moveTo>
                  <a:pt x="0" y="0"/>
                </a:moveTo>
                <a:lnTo>
                  <a:pt x="8280006" y="0"/>
                </a:lnTo>
              </a:path>
            </a:pathLst>
          </a:custGeom>
          <a:ln w="12700">
            <a:solidFill>
              <a:srgbClr val="818282"/>
            </a:solidFill>
            <a:prstDash val="dot"/>
          </a:ln>
        </p:spPr>
        <p:txBody>
          <a:bodyPr lIns="0" tIns="0" rIns="0" bIns="0"/>
          <a:lstStyle/>
          <a:p>
            <a:pPr>
              <a:defRPr/>
            </a:pPr>
            <a:endParaRPr sz="1272">
              <a:latin typeface="+mn-ea"/>
            </a:endParaRPr>
          </a:p>
        </p:txBody>
      </p:sp>
      <p:sp>
        <p:nvSpPr>
          <p:cNvPr id="129" name="object 45">
            <a:extLst>
              <a:ext uri="{FF2B5EF4-FFF2-40B4-BE49-F238E27FC236}">
                <a16:creationId xmlns:a16="http://schemas.microsoft.com/office/drawing/2014/main" id="{E11C7BB4-58D1-499C-9777-1CA9FE0CD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7861" y="2747462"/>
            <a:ext cx="5671215" cy="251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0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日本に上陸する台風は年々強大化しており、カーポートの強風対策がこれまで以上に重要視されるようになっています。</a:t>
            </a:r>
          </a:p>
          <a:p>
            <a:pPr eaLnBrk="1" hangingPunct="1">
              <a:lnSpc>
                <a:spcPts val="10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そこで、カーポート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SW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は基準風速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V0=46m/s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という業界最高水準の強度を標準で設定。万一の台風・強風に対しても実力を発揮します。</a:t>
            </a:r>
          </a:p>
        </p:txBody>
      </p:sp>
      <p:sp>
        <p:nvSpPr>
          <p:cNvPr id="130" name="object 45">
            <a:extLst>
              <a:ext uri="{FF2B5EF4-FFF2-40B4-BE49-F238E27FC236}">
                <a16:creationId xmlns:a16="http://schemas.microsoft.com/office/drawing/2014/main" id="{7C9107DB-E6F5-4CCF-9517-F699E06398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2051" y="3733829"/>
            <a:ext cx="23292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9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積雪量は地域によってさまざまで、カーポートに求められる強度も均一ではありません。</a:t>
            </a:r>
          </a:p>
          <a:p>
            <a:pPr eaLnBrk="1" hangingPunct="1">
              <a:lnSpc>
                <a:spcPts val="900"/>
              </a:lnSpc>
            </a:pP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カーポート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SW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は、そんな地域ごとのニーズに応えるために、強度別に</a:t>
            </a:r>
            <a:r>
              <a:rPr lang="en-US" altLang="ja-JP" sz="700" dirty="0">
                <a:solidFill>
                  <a:srgbClr val="777777"/>
                </a:solidFill>
                <a:latin typeface="+mn-ea"/>
                <a:ea typeface="+mn-ea"/>
              </a:rPr>
              <a:t>2</a:t>
            </a:r>
            <a:r>
              <a:rPr lang="ja-JP" altLang="en-US" sz="700" dirty="0">
                <a:solidFill>
                  <a:srgbClr val="777777"/>
                </a:solidFill>
                <a:latin typeface="+mn-ea"/>
                <a:ea typeface="+mn-ea"/>
              </a:rPr>
              <a:t>つのタイプをご用意しています。</a:t>
            </a:r>
            <a:endParaRPr lang="en-US" altLang="ja-JP" sz="700" dirty="0">
              <a:solidFill>
                <a:srgbClr val="777777"/>
              </a:solidFill>
              <a:latin typeface="+mn-ea"/>
              <a:ea typeface="+mn-ea"/>
            </a:endParaRPr>
          </a:p>
        </p:txBody>
      </p:sp>
      <p:sp>
        <p:nvSpPr>
          <p:cNvPr id="131" name="object 48">
            <a:extLst>
              <a:ext uri="{FF2B5EF4-FFF2-40B4-BE49-F238E27FC236}">
                <a16:creationId xmlns:a16="http://schemas.microsoft.com/office/drawing/2014/main" id="{B6BC6534-50AE-4A78-B400-F48B7B3ED6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8259" y="5390118"/>
            <a:ext cx="5853116" cy="256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587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ea typeface="+mn-ea"/>
              </a:rPr>
              <a:t>折板カーポートならではの直線的で骨太なデザインが、ファサード空間を立体的に演出。</a:t>
            </a:r>
          </a:p>
          <a:p>
            <a:pPr eaLnBrk="1" hangingPunct="1">
              <a:lnSpc>
                <a:spcPts val="1000"/>
              </a:lnSpc>
            </a:pPr>
            <a:r>
              <a:rPr lang="ja-JP" altLang="en-US" sz="800" dirty="0">
                <a:solidFill>
                  <a:srgbClr val="6C6C6C"/>
                </a:solidFill>
                <a:latin typeface="+mn-ea"/>
                <a:ea typeface="+mn-ea"/>
              </a:rPr>
              <a:t>梁や屋根の延長・連結も可能なため、カースペースを十二分に活かし、使い勝手や意匠性も向上できます。</a:t>
            </a:r>
            <a:endParaRPr lang="ja-JP" altLang="ja-JP" sz="800" dirty="0">
              <a:latin typeface="+mn-ea"/>
              <a:ea typeface="+mn-ea"/>
            </a:endParaRPr>
          </a:p>
        </p:txBody>
      </p:sp>
      <p:pic>
        <p:nvPicPr>
          <p:cNvPr id="132" name="図 2">
            <a:extLst>
              <a:ext uri="{FF2B5EF4-FFF2-40B4-BE49-F238E27FC236}">
                <a16:creationId xmlns:a16="http://schemas.microsoft.com/office/drawing/2014/main" id="{9025CBCA-6F6F-4C3A-A8FF-0066ED2F6A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603" y="1440162"/>
            <a:ext cx="989733" cy="472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" name="図 6">
            <a:extLst>
              <a:ext uri="{FF2B5EF4-FFF2-40B4-BE49-F238E27FC236}">
                <a16:creationId xmlns:a16="http://schemas.microsoft.com/office/drawing/2014/main" id="{EAEC24E0-4F73-462D-9620-ECEDE4AB3E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259" y="1965327"/>
            <a:ext cx="1768503" cy="39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object 14">
            <a:extLst>
              <a:ext uri="{FF2B5EF4-FFF2-40B4-BE49-F238E27FC236}">
                <a16:creationId xmlns:a16="http://schemas.microsoft.com/office/drawing/2014/main" id="{EE7FE4A3-EFD9-404E-9474-B10EFF6BA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87335" y="2562223"/>
            <a:ext cx="2093925" cy="14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127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lang="ja-JP" altLang="en-US" sz="919" b="1" dirty="0">
                <a:solidFill>
                  <a:srgbClr val="6C6C6C"/>
                </a:solidFill>
                <a:latin typeface="+mn-ea"/>
                <a:ea typeface="+mn-ea"/>
              </a:rPr>
              <a:t>業界最高水準の耐風圧強度を実現</a:t>
            </a:r>
          </a:p>
        </p:txBody>
      </p:sp>
      <p:sp>
        <p:nvSpPr>
          <p:cNvPr id="137" name="object 4">
            <a:extLst>
              <a:ext uri="{FF2B5EF4-FFF2-40B4-BE49-F238E27FC236}">
                <a16:creationId xmlns:a16="http://schemas.microsoft.com/office/drawing/2014/main" id="{1EAFB2CF-BCE1-4902-B00F-959A9A760B76}"/>
              </a:ext>
            </a:extLst>
          </p:cNvPr>
          <p:cNvSpPr txBox="1"/>
          <p:nvPr/>
        </p:nvSpPr>
        <p:spPr>
          <a:xfrm>
            <a:off x="4525369" y="4904530"/>
            <a:ext cx="6236891" cy="4133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8978">
              <a:defRPr/>
            </a:pPr>
            <a:r>
              <a:rPr lang="en-US" altLang="ja-JP" sz="4029" baseline="-2923" dirty="0">
                <a:solidFill>
                  <a:srgbClr val="818282"/>
                </a:solidFill>
                <a:latin typeface="Century Gothic"/>
                <a:cs typeface="Century Gothic"/>
              </a:rPr>
              <a:t>03</a:t>
            </a:r>
            <a:r>
              <a:rPr lang="ja-JP" altLang="en-US" sz="1500" dirty="0">
                <a:solidFill>
                  <a:srgbClr val="6C6C6C"/>
                </a:solidFill>
                <a:latin typeface="+mj-ea"/>
                <a:ea typeface="+mj-ea"/>
                <a:cs typeface="Microsoft JhengHei"/>
              </a:rPr>
              <a:t>「住まいの顔を美しく！」ファサード空間に快適さとデザインを</a:t>
            </a:r>
          </a:p>
        </p:txBody>
      </p:sp>
      <p:sp>
        <p:nvSpPr>
          <p:cNvPr id="138" name="Rectangle 9">
            <a:extLst>
              <a:ext uri="{FF2B5EF4-FFF2-40B4-BE49-F238E27FC236}">
                <a16:creationId xmlns:a16="http://schemas.microsoft.com/office/drawing/2014/main" id="{0CEB5E55-949A-435A-A28C-63A8D0B10F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9387" y="7230278"/>
            <a:ext cx="3177645" cy="2769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kumimoji="1" sz="34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30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5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100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  <a:defRPr/>
            </a:pP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カーポート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SW_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商品提案書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SPD99999008208</a:t>
            </a:r>
          </a:p>
          <a:p>
            <a:pPr>
              <a:spcBef>
                <a:spcPct val="0"/>
              </a:spcBef>
              <a:buNone/>
              <a:defRPr/>
            </a:pP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2021.3.1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発行（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2022.04.00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改訂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/2024.08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</a:t>
            </a:r>
            <a:r>
              <a:rPr lang="en-US" altLang="ja-JP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/2025.04</a:t>
            </a:r>
            <a:r>
              <a:rPr lang="ja-JP" altLang="en-US" sz="600" dirty="0">
                <a:solidFill>
                  <a:schemeClr val="tx2"/>
                </a:solidFill>
                <a:latin typeface="Yu Gothic" panose="020B0400000000000000" pitchFamily="34" charset="-128"/>
                <a:ea typeface="Yu Gothic" panose="020B0400000000000000" pitchFamily="34" charset="-128"/>
              </a:rPr>
              <a:t>更新）</a:t>
            </a:r>
          </a:p>
        </p:txBody>
      </p:sp>
      <p:sp>
        <p:nvSpPr>
          <p:cNvPr id="140" name="object 45">
            <a:extLst>
              <a:ext uri="{FF2B5EF4-FFF2-40B4-BE49-F238E27FC236}">
                <a16:creationId xmlns:a16="http://schemas.microsoft.com/office/drawing/2014/main" id="{C3F86514-72E4-420A-B6C4-301D4C8CCA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410" y="4529670"/>
            <a:ext cx="1354992" cy="11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ts val="1000"/>
              </a:lnSpc>
            </a:pPr>
            <a:r>
              <a:rPr lang="ja-JP" altLang="ja-JP" sz="550" dirty="0">
                <a:solidFill>
                  <a:srgbClr val="6C6C6C"/>
                </a:solidFill>
                <a:latin typeface="+mn-ea"/>
                <a:ea typeface="+mn-ea"/>
              </a:rPr>
              <a:t>※対積雪強度は比重0.3にて算出</a:t>
            </a:r>
            <a:endParaRPr lang="ja-JP" altLang="en-US" sz="550" dirty="0">
              <a:solidFill>
                <a:srgbClr val="777777"/>
              </a:solidFill>
              <a:latin typeface="+mn-ea"/>
              <a:ea typeface="+mn-ea"/>
            </a:endParaRPr>
          </a:p>
        </p:txBody>
      </p:sp>
      <p:sp>
        <p:nvSpPr>
          <p:cNvPr id="141" name="object 45">
            <a:extLst>
              <a:ext uri="{FF2B5EF4-FFF2-40B4-BE49-F238E27FC236}">
                <a16:creationId xmlns:a16="http://schemas.microsoft.com/office/drawing/2014/main" id="{AD46FFF7-756A-4964-A2A2-71B8ED31A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2051" y="4765251"/>
            <a:ext cx="2637125" cy="117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73025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lnSpc>
                <a:spcPts val="1000"/>
              </a:lnSpc>
            </a:pPr>
            <a:r>
              <a:rPr lang="en-US" altLang="ja-JP" sz="550" dirty="0">
                <a:solidFill>
                  <a:srgbClr val="6C6C6C"/>
                </a:solidFill>
                <a:latin typeface="+mn-ea"/>
                <a:ea typeface="+mn-ea"/>
              </a:rPr>
              <a:t>※</a:t>
            </a:r>
            <a:r>
              <a:rPr lang="ja-JP" altLang="en-US" sz="550" dirty="0">
                <a:solidFill>
                  <a:srgbClr val="6C6C6C"/>
                </a:solidFill>
                <a:latin typeface="+mn-ea"/>
                <a:ea typeface="+mn-ea"/>
              </a:rPr>
              <a:t>上記は、屋根への積雪荷重が長時間続くことを考慮した長期荷重設計です。</a:t>
            </a:r>
          </a:p>
        </p:txBody>
      </p:sp>
      <p:pic>
        <p:nvPicPr>
          <p:cNvPr id="139" name="図 138">
            <a:extLst>
              <a:ext uri="{FF2B5EF4-FFF2-40B4-BE49-F238E27FC236}">
                <a16:creationId xmlns:a16="http://schemas.microsoft.com/office/drawing/2014/main" id="{28063F3D-14A6-44B4-957A-645E534A9080}"/>
              </a:ext>
            </a:extLst>
          </p:cNvPr>
          <p:cNvPicPr>
            <a:picLocks noChangeAspect="1"/>
          </p:cNvPicPr>
          <p:nvPr/>
        </p:nvPicPr>
        <p:blipFill rotWithShape="1">
          <a:blip r:embed="rId22"/>
          <a:srcRect l="14124" t="21102" r="8875" b="21812"/>
          <a:stretch/>
        </p:blipFill>
        <p:spPr>
          <a:xfrm>
            <a:off x="4587033" y="5771349"/>
            <a:ext cx="1904897" cy="1125600"/>
          </a:xfrm>
          <a:prstGeom prst="rect">
            <a:avLst/>
          </a:prstGeom>
        </p:spPr>
      </p:pic>
      <p:pic>
        <p:nvPicPr>
          <p:cNvPr id="142" name="図 141">
            <a:extLst>
              <a:ext uri="{FF2B5EF4-FFF2-40B4-BE49-F238E27FC236}">
                <a16:creationId xmlns:a16="http://schemas.microsoft.com/office/drawing/2014/main" id="{4C85BA86-13CF-4D24-9F5F-5731D3F631F4}"/>
              </a:ext>
            </a:extLst>
          </p:cNvPr>
          <p:cNvPicPr>
            <a:picLocks noChangeAspect="1"/>
          </p:cNvPicPr>
          <p:nvPr/>
        </p:nvPicPr>
        <p:blipFill rotWithShape="1">
          <a:blip r:embed="rId23"/>
          <a:srcRect l="2853" t="24557" r="5835" b="7611"/>
          <a:stretch/>
        </p:blipFill>
        <p:spPr>
          <a:xfrm>
            <a:off x="8502534" y="5783411"/>
            <a:ext cx="1878388" cy="1114206"/>
          </a:xfrm>
          <a:prstGeom prst="rect">
            <a:avLst/>
          </a:prstGeom>
        </p:spPr>
      </p:pic>
      <p:pic>
        <p:nvPicPr>
          <p:cNvPr id="144" name="図 143">
            <a:extLst>
              <a:ext uri="{FF2B5EF4-FFF2-40B4-BE49-F238E27FC236}">
                <a16:creationId xmlns:a16="http://schemas.microsoft.com/office/drawing/2014/main" id="{07BCC0BB-F6AD-4D67-9B1E-0AC6B26CA14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435052" y="5904518"/>
            <a:ext cx="783505" cy="335417"/>
          </a:xfrm>
          <a:prstGeom prst="rect">
            <a:avLst/>
          </a:prstGeom>
        </p:spPr>
      </p:pic>
      <p:graphicFrame>
        <p:nvGraphicFramePr>
          <p:cNvPr id="146" name="object 17">
            <a:extLst>
              <a:ext uri="{FF2B5EF4-FFF2-40B4-BE49-F238E27FC236}">
                <a16:creationId xmlns:a16="http://schemas.microsoft.com/office/drawing/2014/main" id="{9CFA7993-2274-49C0-829C-8D5178535605}"/>
              </a:ext>
            </a:extLst>
          </p:cNvPr>
          <p:cNvGraphicFramePr>
            <a:graphicFrameLocks noGrp="1"/>
          </p:cNvGraphicFramePr>
          <p:nvPr/>
        </p:nvGraphicFramePr>
        <p:xfrm>
          <a:off x="158878" y="5114070"/>
          <a:ext cx="4096956" cy="1134503"/>
        </p:xfrm>
        <a:graphic>
          <a:graphicData uri="http://schemas.openxmlformats.org/drawingml/2006/table">
            <a:tbl>
              <a:tblPr/>
              <a:tblGrid>
                <a:gridCol w="839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29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タイプ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8416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841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耐積雪強度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2台用（基本）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09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239713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23971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3台用（基本）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9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9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900タイプ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30㎝相当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kumimoji="0" lang="ja-JP" alt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ＭＳ Ｐゴシック" panose="020B0600070205080204" pitchFamily="50" charset="-128"/>
                          <a:cs typeface="Times New Roman" panose="02020603050405020304" pitchFamily="18" charset="0"/>
                        </a:rPr>
                        <a:t>－</a:t>
                      </a: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3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1500タイプ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50㎝相当</a:t>
                      </a: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9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47" name="図 146">
            <a:extLst>
              <a:ext uri="{FF2B5EF4-FFF2-40B4-BE49-F238E27FC236}">
                <a16:creationId xmlns:a16="http://schemas.microsoft.com/office/drawing/2014/main" id="{F5809688-EFCD-4B14-B80B-B4AD0C799324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479711" y="5833733"/>
            <a:ext cx="191383" cy="80970"/>
          </a:xfrm>
          <a:prstGeom prst="rect">
            <a:avLst/>
          </a:prstGeom>
        </p:spPr>
      </p:pic>
      <p:graphicFrame>
        <p:nvGraphicFramePr>
          <p:cNvPr id="145" name="object 16">
            <a:extLst>
              <a:ext uri="{FF2B5EF4-FFF2-40B4-BE49-F238E27FC236}">
                <a16:creationId xmlns:a16="http://schemas.microsoft.com/office/drawing/2014/main" id="{8AA04A39-33F0-429F-B65F-40D4ABC72758}"/>
              </a:ext>
            </a:extLst>
          </p:cNvPr>
          <p:cNvGraphicFramePr>
            <a:graphicFrameLocks noGrp="1"/>
          </p:cNvGraphicFramePr>
          <p:nvPr/>
        </p:nvGraphicFramePr>
        <p:xfrm>
          <a:off x="151490" y="6284468"/>
          <a:ext cx="4096956" cy="676763"/>
        </p:xfrm>
        <a:graphic>
          <a:graphicData uri="http://schemas.openxmlformats.org/drawingml/2006/table">
            <a:tbl>
              <a:tblPr/>
              <a:tblGrid>
                <a:gridCol w="8393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5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467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027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単体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延長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marL="355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3556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縦2連棟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5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535353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横連棟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47051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99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38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rgbClr val="777777"/>
                          </a:solidFill>
                          <a:effectLst/>
                          <a:latin typeface="Microsoft JhengHei" panose="020B0604030504040204" pitchFamily="34" charset="-120"/>
                          <a:ea typeface="Microsoft JhengHei" panose="020B0604030504040204" pitchFamily="34" charset="-120"/>
                        </a:rPr>
                        <a:t>納まり</a:t>
                      </a:r>
                      <a:endParaRPr kumimoji="0" lang="ja-JP" altLang="ja-JP" sz="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icrosoft JhengHei" panose="020B0604030504040204" pitchFamily="34" charset="-120"/>
                        <a:ea typeface="Microsoft JhengHei" panose="020B0604030504040204" pitchFamily="34" charset="-120"/>
                      </a:endParaRPr>
                    </a:p>
                  </a:txBody>
                  <a:tcPr marL="0" marR="0" marT="3585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7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3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60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ＭＳ Ｐゴシック" panose="020B0600070205080204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" cap="flat" cmpd="sng" algn="ctr">
                      <a:solidFill>
                        <a:srgbClr val="5959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EA50CFCE-1A9F-4C3B-8F1F-ED2C933D1758}"/>
              </a:ext>
            </a:extLst>
          </p:cNvPr>
          <p:cNvSpPr/>
          <p:nvPr/>
        </p:nvSpPr>
        <p:spPr>
          <a:xfrm>
            <a:off x="2348532" y="475547"/>
            <a:ext cx="1131179" cy="193238"/>
          </a:xfrm>
          <a:prstGeom prst="round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72" kern="0">
              <a:ln>
                <a:solidFill>
                  <a:schemeClr val="bg1"/>
                </a:solidFill>
              </a:ln>
              <a:noFill/>
              <a:latin typeface="+mj-ea"/>
              <a:ea typeface="+mj-ea"/>
            </a:endParaRPr>
          </a:p>
        </p:txBody>
      </p:sp>
      <p:sp>
        <p:nvSpPr>
          <p:cNvPr id="149" name="object 105">
            <a:extLst>
              <a:ext uri="{FF2B5EF4-FFF2-40B4-BE49-F238E27FC236}">
                <a16:creationId xmlns:a16="http://schemas.microsoft.com/office/drawing/2014/main" id="{FA406D2E-18B6-47C5-9535-71882FB962D4}"/>
              </a:ext>
            </a:extLst>
          </p:cNvPr>
          <p:cNvSpPr txBox="1"/>
          <p:nvPr/>
        </p:nvSpPr>
        <p:spPr>
          <a:xfrm>
            <a:off x="2325895" y="516436"/>
            <a:ext cx="1383256" cy="1523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978"/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Times New Roman"/>
              </a:rPr>
              <a:t>  </a:t>
            </a:r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20</a:t>
            </a:r>
            <a:r>
              <a:rPr lang="en-US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2</a:t>
            </a:r>
            <a:r>
              <a:rPr lang="en-US" altLang="ja-JP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5</a:t>
            </a:r>
            <a:r>
              <a:rPr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年</a:t>
            </a:r>
            <a:r>
              <a:rPr lang="ja-JP" altLang="en-US" sz="990" kern="0" dirty="0">
                <a:solidFill>
                  <a:srgbClr val="FFFFFF"/>
                </a:solidFill>
                <a:latin typeface="+mj-ea"/>
                <a:ea typeface="+mj-ea"/>
                <a:cs typeface="Microsoft JhengHei"/>
              </a:rPr>
              <a:t> 機種追加</a:t>
            </a:r>
            <a:endParaRPr sz="990" kern="0" dirty="0">
              <a:latin typeface="+mj-ea"/>
              <a:ea typeface="+mj-ea"/>
              <a:cs typeface="Microsoft JhengHei"/>
            </a:endParaRPr>
          </a:p>
        </p:txBody>
      </p:sp>
    </p:spTree>
    <p:extLst>
      <p:ext uri="{BB962C8B-B14F-4D97-AF65-F5344CB8AC3E}">
        <p14:creationId xmlns:p14="http://schemas.microsoft.com/office/powerpoint/2010/main" val="2325317859"/>
      </p:ext>
    </p:extLst>
  </p:cSld>
  <p:clrMapOvr>
    <a:masterClrMapping/>
  </p:clrMapOvr>
</p:sld>
</file>

<file path=ppt/theme/theme1.xml><?xml version="1.0" encoding="utf-8"?>
<a:theme xmlns:a="http://schemas.openxmlformats.org/drawingml/2006/main" name="LIXILテーマ">
  <a:themeElements>
    <a:clrScheme name="ユーザー定義 1">
      <a:dk1>
        <a:srgbClr val="000000"/>
      </a:dk1>
      <a:lt1>
        <a:srgbClr val="FFFFFF"/>
      </a:lt1>
      <a:dk2>
        <a:srgbClr val="54585A"/>
      </a:dk2>
      <a:lt2>
        <a:srgbClr val="D1CDB5"/>
      </a:lt2>
      <a:accent1>
        <a:srgbClr val="E75400"/>
      </a:accent1>
      <a:accent2>
        <a:srgbClr val="0671B8"/>
      </a:accent2>
      <a:accent3>
        <a:srgbClr val="00AAAA"/>
      </a:accent3>
      <a:accent4>
        <a:srgbClr val="89BD28"/>
      </a:accent4>
      <a:accent5>
        <a:srgbClr val="A43F78"/>
      </a:accent5>
      <a:accent6>
        <a:srgbClr val="ADA29A"/>
      </a:accent6>
      <a:hlink>
        <a:srgbClr val="00376B"/>
      </a:hlink>
      <a:folHlink>
        <a:srgbClr val="6F2562"/>
      </a:folHlink>
    </a:clrScheme>
    <a:fontScheme name="LIXIL_New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kumimoji="1"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kumimoji="1" sz="1200">
            <a:latin typeface="Yu Gothic" panose="020B0400000000000000" pitchFamily="34" charset="-128"/>
            <a:ea typeface="Yu Gothic" panose="020B0400000000000000" pitchFamily="34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LIXILテーマ" id="{158234D8-B713-DB41-B7F7-AEB5A592FF58}" vid="{A7AE04B5-FB75-454D-8A98-725AC1AA3799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992a7e0-0bcd-45c6-b1df-dddf7dd20409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9931B76E19057499C0C281943FB6E6B" ma:contentTypeVersion="15" ma:contentTypeDescription="新しいドキュメントを作成します。" ma:contentTypeScope="" ma:versionID="c2667862c6abd5a637a58373142231da">
  <xsd:schema xmlns:xsd="http://www.w3.org/2001/XMLSchema" xmlns:xs="http://www.w3.org/2001/XMLSchema" xmlns:p="http://schemas.microsoft.com/office/2006/metadata/properties" xmlns:ns3="fa3dd620-e29d-4a29-b2f0-5acec3d060ee" xmlns:ns4="a992a7e0-0bcd-45c6-b1df-dddf7dd20409" targetNamespace="http://schemas.microsoft.com/office/2006/metadata/properties" ma:root="true" ma:fieldsID="af1f058e306c839acb2843ce8f7e8cdc" ns3:_="" ns4:_="">
    <xsd:import namespace="fa3dd620-e29d-4a29-b2f0-5acec3d060ee"/>
    <xsd:import namespace="a992a7e0-0bcd-45c6-b1df-dddf7dd20409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ObjectDetectorVersions" minOccurs="0"/>
                <xsd:element ref="ns4:_activity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3dd620-e29d-4a29-b2f0-5acec3d060e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共有のヒントのハッシュ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992a7e0-0bcd-45c6-b1df-dddf7dd204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activity" ma:index="20" nillable="true" ma:displayName="_activity" ma:hidden="true" ma:internalName="_activity">
      <xsd:simpleType>
        <xsd:restriction base="dms:Note"/>
      </xsd:simpleType>
    </xsd:element>
    <xsd:element name="MediaServiceSystemTags" ma:index="21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228C45-D0D4-4A61-A9CF-6FA630E9A05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992a7e0-0bcd-45c6-b1df-dddf7dd20409"/>
    <ds:schemaRef ds:uri="fa3dd620-e29d-4a29-b2f0-5acec3d060e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0E2FC8F3-0DD3-4582-A9DF-FF26DE717C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a3dd620-e29d-4a29-b2f0-5acec3d060ee"/>
    <ds:schemaRef ds:uri="a992a7e0-0bcd-45c6-b1df-dddf7dd204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9618A53-4434-42E0-8BCA-51F7DEF55C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LIXILテーマ</Template>
  <TotalTime>14458</TotalTime>
  <Words>419</Words>
  <Application>Microsoft Office PowerPoint</Application>
  <PresentationFormat>ユーザー設定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2" baseType="lpstr">
      <vt:lpstr>HGP明朝B</vt:lpstr>
      <vt:lpstr>HGS創英角ｺﾞｼｯｸUB</vt:lpstr>
      <vt:lpstr>Microsoft JhengHei</vt:lpstr>
      <vt:lpstr>メイリオ</vt:lpstr>
      <vt:lpstr>Yu Gothic</vt:lpstr>
      <vt:lpstr>Arial</vt:lpstr>
      <vt:lpstr>Calibri</vt:lpstr>
      <vt:lpstr>Century Gothic</vt:lpstr>
      <vt:lpstr>Segoe UI</vt:lpstr>
      <vt:lpstr>Times New Roman</vt:lpstr>
      <vt:lpstr>LIXILテーマ</vt:lpstr>
      <vt:lpstr>PowerPoint プレゼンテーション</vt:lpstr>
    </vt:vector>
  </TitlesOfParts>
  <Company>INAXトステムグループ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INAXトステムグループ User</dc:creator>
  <cp:lastModifiedBy>川上 真由美(Mayumi Kawakami)</cp:lastModifiedBy>
  <cp:revision>624</cp:revision>
  <cp:lastPrinted>2023-02-01T02:49:07Z</cp:lastPrinted>
  <dcterms:created xsi:type="dcterms:W3CDTF">2010-09-29T12:55:25Z</dcterms:created>
  <dcterms:modified xsi:type="dcterms:W3CDTF">2025-04-08T08:02:05Z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0x01010049931B76E19057499C0C281943FB6E6B</vt:lpwstr>
  </property>
</Properties>
</file>