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5"/>
  </p:sldMasterIdLst>
  <p:notesMasterIdLst>
    <p:notesMasterId r:id="rId9"/>
  </p:notesMasterIdLst>
  <p:sldIdLst>
    <p:sldId id="323" r:id="rId6"/>
    <p:sldId id="321" r:id="rId7"/>
    <p:sldId id="322" r:id="rId8"/>
  </p:sldIdLst>
  <p:sldSz cx="9906000" cy="6858000" type="A4"/>
  <p:notesSz cx="6858000" cy="9144000"/>
  <p:defaultTextStyle>
    <a:defPPr>
      <a:defRPr lang="ja-JP"/>
    </a:defPPr>
    <a:lvl1pPr algn="l" defTabSz="457200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Calibri" panose="020F050202020403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0">
          <p15:clr>
            <a:srgbClr val="A4A3A4"/>
          </p15:clr>
        </p15:guide>
        <p15:guide id="2" pos="31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CCC6C6"/>
    <a:srgbClr val="D2CCCC"/>
    <a:srgbClr val="E0DCDC"/>
    <a:srgbClr val="A19594"/>
    <a:srgbClr val="FFCC99"/>
    <a:srgbClr val="996600"/>
    <a:srgbClr val="948A54"/>
    <a:srgbClr val="660033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F311AA-F6F1-475C-B439-5242D5E32CFC}" v="46" dt="2023-02-28T02:18:58.527"/>
    <p1510:client id="{7374BB74-5549-4A3F-BD9B-9293393095C1}" v="282" dt="2023-02-28T02:40:26.897"/>
    <p1510:client id="{A6307332-ABD8-80BA-DE3F-693AAF10163E}" v="2" dt="2023-02-28T02:41:51.2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924" y="72"/>
      </p:cViewPr>
      <p:guideLst>
        <p:guide orient="horz" pos="680"/>
        <p:guide pos="31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37722DD8-042E-4647-A94F-505C7EDF897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35C5DEF-8F1C-4852-984B-F8D8975226A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06ECF5B-05AC-4117-9011-2ABF82581B7E}" type="datetimeFigureOut">
              <a:rPr lang="ja-JP" altLang="en-US"/>
              <a:pPr>
                <a:defRPr/>
              </a:pPr>
              <a:t>2025/2/6</a:t>
            </a:fld>
            <a:endParaRPr lang="ja-JP" altLang="en-US"/>
          </a:p>
        </p:txBody>
      </p:sp>
      <p:sp>
        <p:nvSpPr>
          <p:cNvPr id="4" name="スライド イメージ プレースホルダー 3">
            <a:extLst>
              <a:ext uri="{FF2B5EF4-FFF2-40B4-BE49-F238E27FC236}">
                <a16:creationId xmlns:a16="http://schemas.microsoft.com/office/drawing/2014/main" id="{7C7B4516-A47D-4018-A1AC-0074747608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>
            <a:extLst>
              <a:ext uri="{FF2B5EF4-FFF2-40B4-BE49-F238E27FC236}">
                <a16:creationId xmlns:a16="http://schemas.microsoft.com/office/drawing/2014/main" id="{05758635-744F-4F7D-AEB5-D180CF4E16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5C317A7-4742-49A0-9AD6-3CE3179E5E7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80AE4C9-000B-4BF4-9A98-9F922BD3CD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9A0F888-F7B6-47A1-B338-2244EF52037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 イメージ プレースホルダー 1">
            <a:extLst>
              <a:ext uri="{FF2B5EF4-FFF2-40B4-BE49-F238E27FC236}">
                <a16:creationId xmlns:a16="http://schemas.microsoft.com/office/drawing/2014/main" id="{AEFF142B-15AE-4177-846E-E4D5674A87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ノート プレースホルダー 2">
            <a:extLst>
              <a:ext uri="{FF2B5EF4-FFF2-40B4-BE49-F238E27FC236}">
                <a16:creationId xmlns:a16="http://schemas.microsoft.com/office/drawing/2014/main" id="{323CEE4F-9925-4C64-A4B3-80548B522A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>
              <a:latin typeface="Calibri" panose="020F050202020403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EB03B64-233E-4FB7-88D2-48B6385D62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8B1D1B-9EE1-4EFC-ADF2-CE397AD8B405}" type="slidenum">
              <a:rPr kumimoji="0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180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 イメージ プレースホルダー 1">
            <a:extLst>
              <a:ext uri="{FF2B5EF4-FFF2-40B4-BE49-F238E27FC236}">
                <a16:creationId xmlns:a16="http://schemas.microsoft.com/office/drawing/2014/main" id="{AEFF142B-15AE-4177-846E-E4D5674A87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ノート プレースホルダー 2">
            <a:extLst>
              <a:ext uri="{FF2B5EF4-FFF2-40B4-BE49-F238E27FC236}">
                <a16:creationId xmlns:a16="http://schemas.microsoft.com/office/drawing/2014/main" id="{323CEE4F-9925-4C64-A4B3-80548B522A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>
              <a:latin typeface="Calibri" panose="020F050202020403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EB03B64-233E-4FB7-88D2-48B6385D62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8B1D1B-9EE1-4EFC-ADF2-CE397AD8B405}" type="slidenum">
              <a:rPr kumimoji="0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50" charset="-128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 イメージ プレースホルダー 1">
            <a:extLst>
              <a:ext uri="{FF2B5EF4-FFF2-40B4-BE49-F238E27FC236}">
                <a16:creationId xmlns:a16="http://schemas.microsoft.com/office/drawing/2014/main" id="{AEFF142B-15AE-4177-846E-E4D5674A87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ノート プレースホルダー 2">
            <a:extLst>
              <a:ext uri="{FF2B5EF4-FFF2-40B4-BE49-F238E27FC236}">
                <a16:creationId xmlns:a16="http://schemas.microsoft.com/office/drawing/2014/main" id="{323CEE4F-9925-4C64-A4B3-80548B522A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ja-JP" altLang="en-US">
              <a:latin typeface="Calibri" panose="020F0502020204030204" pitchFamily="34" charset="0"/>
              <a:ea typeface="ＭＳ Ｐゴシック" panose="020B0600070205080204" pitchFamily="50" charset="-128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EB03B64-233E-4FB7-88D2-48B6385D62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8B1D1B-9EE1-4EFC-ADF2-CE397AD8B405}" type="slidenum">
              <a:rPr kumimoji="0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50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2020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2187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4:TO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78C2B2D-B6E9-4EF7-8510-A4D80A6572C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74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288">
            <a:extLst>
              <a:ext uri="{FF2B5EF4-FFF2-40B4-BE49-F238E27FC236}">
                <a16:creationId xmlns:a16="http://schemas.microsoft.com/office/drawing/2014/main" id="{D29FF2C5-FBBA-4F17-B016-C55ADD69E97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6482121"/>
            <a:ext cx="99060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1066">
              <a:latin typeface="+mn-lt"/>
              <a:ea typeface="+mn-ea"/>
            </a:endParaRPr>
          </a:p>
        </p:txBody>
      </p:sp>
      <p:pic>
        <p:nvPicPr>
          <p:cNvPr id="4" name="図 70">
            <a:extLst>
              <a:ext uri="{FF2B5EF4-FFF2-40B4-BE49-F238E27FC236}">
                <a16:creationId xmlns:a16="http://schemas.microsoft.com/office/drawing/2014/main" id="{BE7B2B87-D302-40C2-BFA1-68745858874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846" y="6600214"/>
            <a:ext cx="1167834" cy="13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75B14BC-0400-4EF2-AF75-0E53329479D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62" y="6539727"/>
            <a:ext cx="1000160" cy="26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9">
            <a:extLst>
              <a:ext uri="{FF2B5EF4-FFF2-40B4-BE49-F238E27FC236}">
                <a16:creationId xmlns:a16="http://schemas.microsoft.com/office/drawing/2014/main" id="{396D1981-A3EC-4F8D-A3B3-7BF23718B7C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953735" y="6565650"/>
            <a:ext cx="3519682" cy="20967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ja-JP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454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38810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9" Type="http://schemas.openxmlformats.org/officeDocument/2006/relationships/image" Target="../media/image45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34" Type="http://schemas.openxmlformats.org/officeDocument/2006/relationships/image" Target="../media/image40.png"/><Relationship Id="rId42" Type="http://schemas.openxmlformats.org/officeDocument/2006/relationships/image" Target="../media/image48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33" Type="http://schemas.openxmlformats.org/officeDocument/2006/relationships/image" Target="../media/image39.png"/><Relationship Id="rId38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png"/><Relationship Id="rId41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png"/><Relationship Id="rId37" Type="http://schemas.openxmlformats.org/officeDocument/2006/relationships/image" Target="../media/image43.png"/><Relationship Id="rId40" Type="http://schemas.openxmlformats.org/officeDocument/2006/relationships/image" Target="../media/image46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png"/><Relationship Id="rId36" Type="http://schemas.openxmlformats.org/officeDocument/2006/relationships/image" Target="../media/image42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png"/><Relationship Id="rId35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9">
            <a:extLst>
              <a:ext uri="{FF2B5EF4-FFF2-40B4-BE49-F238E27FC236}">
                <a16:creationId xmlns:a16="http://schemas.microsoft.com/office/drawing/2014/main" id="{3C443662-1255-4351-ADA1-1509DA620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749" y="6631897"/>
            <a:ext cx="653651" cy="16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 eaLnBrk="1" hangingPunct="1"/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SPD_ent_22_007</a:t>
            </a:r>
          </a:p>
          <a:p>
            <a:pPr lvl="0" defTabSz="414772" eaLnBrk="1" hangingPunct="1"/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2025.3.3</a:t>
            </a:r>
            <a:r>
              <a:rPr kumimoji="1" lang="ja-JP" altLang="en-US" sz="544" b="0" i="0" u="none" strike="noStrike" kern="1200" cap="none" spc="0" normalizeH="0" baseline="0" noProof="0" dirty="0">
                <a:ln>
                  <a:noFill/>
                </a:ln>
                <a:solidFill>
                  <a:srgbClr val="54585A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発行</a:t>
            </a:r>
          </a:p>
        </p:txBody>
      </p:sp>
      <p:sp>
        <p:nvSpPr>
          <p:cNvPr id="10244" name="Text Box 1039">
            <a:extLst>
              <a:ext uri="{FF2B5EF4-FFF2-40B4-BE49-F238E27FC236}">
                <a16:creationId xmlns:a16="http://schemas.microsoft.com/office/drawing/2014/main" id="{D7AC4FC6-2C59-4A4C-927A-366E43539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707" y="455088"/>
            <a:ext cx="641201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marL="0" marR="0" lvl="0" indent="0" algn="l" defTabSz="4147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5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游ゴシック"/>
                <a:ea typeface="游ゴシック"/>
              </a:rPr>
              <a:t>玄関</a:t>
            </a:r>
            <a:r>
              <a:rPr lang="ja-JP" altLang="en-US" sz="1250" b="1">
                <a:solidFill>
                  <a:srgbClr val="FFFFFF"/>
                </a:solidFill>
                <a:latin typeface="游ゴシック"/>
                <a:ea typeface="游ゴシック"/>
              </a:rPr>
              <a:t>ドア</a:t>
            </a:r>
            <a:endParaRPr kumimoji="1" lang="ja-JP" altLang="en-US" sz="125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游ゴシック"/>
              <a:ea typeface="游ゴシック"/>
            </a:endParaRPr>
          </a:p>
        </p:txBody>
      </p:sp>
      <p:sp>
        <p:nvSpPr>
          <p:cNvPr id="10245" name="Text Box 1039">
            <a:extLst>
              <a:ext uri="{FF2B5EF4-FFF2-40B4-BE49-F238E27FC236}">
                <a16:creationId xmlns:a16="http://schemas.microsoft.com/office/drawing/2014/main" id="{113856A8-01DA-404C-83BE-09F5A8746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8571" y="303873"/>
            <a:ext cx="19592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 eaLnBrk="1" hangingPunct="1"/>
            <a:r>
              <a:rPr lang="ja-JP" altLang="en-US" sz="2400" b="1" dirty="0">
                <a:solidFill>
                  <a:srgbClr val="FFFFFF"/>
                </a:solidFill>
                <a:latin typeface="游ゴシック"/>
                <a:ea typeface="游ゴシック"/>
              </a:rPr>
              <a:t>玄関ドア </a:t>
            </a:r>
            <a:r>
              <a:rPr lang="en-US" altLang="ja-JP" sz="2400" b="1" dirty="0">
                <a:solidFill>
                  <a:srgbClr val="FFFFFF"/>
                </a:solidFill>
                <a:latin typeface="游ゴシック"/>
                <a:ea typeface="游ゴシック"/>
              </a:rPr>
              <a:t>XE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游ゴシック"/>
              <a:ea typeface="游ゴシック"/>
            </a:endParaRPr>
          </a:p>
        </p:txBody>
      </p:sp>
      <p:sp>
        <p:nvSpPr>
          <p:cNvPr id="41" name="Text Box 1039">
            <a:extLst>
              <a:ext uri="{FF2B5EF4-FFF2-40B4-BE49-F238E27FC236}">
                <a16:creationId xmlns:a16="http://schemas.microsoft.com/office/drawing/2014/main" id="{7300F708-077E-4927-BA40-5D126AAB9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7849" y="304800"/>
            <a:ext cx="102592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>
                <a:solidFill>
                  <a:srgbClr val="FFFFFF"/>
                </a:solidFill>
                <a:latin typeface="HGPGothicE" panose="020B0900000000000000" pitchFamily="34" charset="-128"/>
                <a:ea typeface="HGPGothicE" panose="020B0900000000000000" pitchFamily="34" charset="-128"/>
              </a:rPr>
              <a:t>商品特長</a:t>
            </a:r>
            <a:endParaRPr kumimoji="1" lang="ja-JP" altLang="ja-JP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GPGothicE" panose="020B0900000000000000" pitchFamily="34" charset="-128"/>
              <a:ea typeface="HGPGothicE" panose="020B0900000000000000" pitchFamily="34" charset="-128"/>
              <a:cs typeface="+mn-cs"/>
            </a:endParaRPr>
          </a:p>
        </p:txBody>
      </p:sp>
      <p:sp>
        <p:nvSpPr>
          <p:cNvPr id="387" name="テキスト ボックス 2">
            <a:extLst>
              <a:ext uri="{FF2B5EF4-FFF2-40B4-BE49-F238E27FC236}">
                <a16:creationId xmlns:a16="http://schemas.microsoft.com/office/drawing/2014/main" id="{CACADA95-300E-4C09-8870-07251B252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585" y="4225887"/>
            <a:ext cx="3480370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ja-JP" altLang="en-US" sz="1400" b="1" spc="300" dirty="0">
                <a:latin typeface="Noto Sans JP" panose="020B0500000000000000" pitchFamily="34" charset="-128"/>
                <a:ea typeface="Noto Sans JP" panose="020B0500000000000000" pitchFamily="34" charset="-128"/>
                <a:cs typeface="Miriam" panose="020B0502050101010101" pitchFamily="34" charset="-79"/>
              </a:rPr>
              <a:t>毎日の帰宅が特別な体験になる。</a:t>
            </a:r>
          </a:p>
        </p:txBody>
      </p:sp>
      <p:sp>
        <p:nvSpPr>
          <p:cNvPr id="388" name="テキスト ボックス 14">
            <a:extLst>
              <a:ext uri="{FF2B5EF4-FFF2-40B4-BE49-F238E27FC236}">
                <a16:creationId xmlns:a16="http://schemas.microsoft.com/office/drawing/2014/main" id="{756EB86D-E810-4835-83B6-3830FC3414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282" y="4636444"/>
            <a:ext cx="37104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ja-JP" altLang="en-US" sz="1200" dirty="0">
                <a:latin typeface="Noto Sans JP" panose="020B0500000000000000" pitchFamily="34" charset="-128"/>
                <a:ea typeface="Noto Sans JP" panose="020B0500000000000000" pitchFamily="34" charset="-128"/>
                <a:cs typeface="Microsoft GothicNeo" panose="020B0500000101010101" pitchFamily="34" charset="-127"/>
              </a:rPr>
              <a:t>こだわりを尽くした素材美と造形美が、</a:t>
            </a:r>
            <a:endParaRPr lang="en-US" altLang="ja-JP" sz="1200" dirty="0">
              <a:latin typeface="Noto Sans JP" panose="020B0500000000000000" pitchFamily="34" charset="-128"/>
              <a:ea typeface="Noto Sans JP" panose="020B0500000000000000" pitchFamily="34" charset="-128"/>
              <a:cs typeface="Microsoft GothicNeo" panose="020B0500000101010101" pitchFamily="34" charset="-127"/>
            </a:endParaRPr>
          </a:p>
          <a:p>
            <a:pPr>
              <a:spcBef>
                <a:spcPct val="0"/>
              </a:spcBef>
            </a:pPr>
            <a:r>
              <a:rPr lang="ja-JP" altLang="en-US" sz="1200" dirty="0">
                <a:latin typeface="Noto Sans JP" panose="020B0500000000000000" pitchFamily="34" charset="-128"/>
                <a:ea typeface="Noto Sans JP" panose="020B0500000000000000" pitchFamily="34" charset="-128"/>
                <a:cs typeface="Microsoft GothicNeo" panose="020B0500000101010101" pitchFamily="34" charset="-127"/>
              </a:rPr>
              <a:t>唯一無二の存在感を放ちながら、住宅に調和する。玄関ドアのあるべき姿を再定義した、</a:t>
            </a:r>
            <a:endParaRPr lang="en-US" altLang="ja-JP" sz="1200" dirty="0">
              <a:latin typeface="Noto Sans JP" panose="020B0500000000000000" pitchFamily="34" charset="-128"/>
              <a:ea typeface="Noto Sans JP" panose="020B0500000000000000" pitchFamily="34" charset="-128"/>
              <a:cs typeface="Microsoft GothicNeo" panose="020B0500000101010101" pitchFamily="34" charset="-127"/>
            </a:endParaRPr>
          </a:p>
          <a:p>
            <a:pPr>
              <a:spcBef>
                <a:spcPct val="0"/>
              </a:spcBef>
            </a:pPr>
            <a:r>
              <a:rPr lang="ja-JP" altLang="en-US" sz="1200" dirty="0">
                <a:latin typeface="Noto Sans JP" panose="020B0500000000000000" pitchFamily="34" charset="-128"/>
                <a:ea typeface="Noto Sans JP" panose="020B0500000000000000" pitchFamily="34" charset="-128"/>
                <a:cs typeface="Microsoft GothicNeo" panose="020B0500000101010101" pitchFamily="34" charset="-127"/>
              </a:rPr>
              <a:t>時代に先駆けるフラグシップ。</a:t>
            </a:r>
          </a:p>
        </p:txBody>
      </p:sp>
      <p:sp>
        <p:nvSpPr>
          <p:cNvPr id="89" name="テキスト ボックス 2">
            <a:extLst>
              <a:ext uri="{FF2B5EF4-FFF2-40B4-BE49-F238E27FC236}">
                <a16:creationId xmlns:a16="http://schemas.microsoft.com/office/drawing/2014/main" id="{D2AF07E6-32A2-47E2-B84C-A1E62175D9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289" y="5592176"/>
            <a:ext cx="2368221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ja-JP" altLang="en-US" sz="2800" b="1" spc="300" dirty="0">
                <a:latin typeface="Noto Sans JP" panose="020B0500000000000000" pitchFamily="34" charset="-128"/>
                <a:ea typeface="Noto Sans JP" panose="020B0500000000000000" pitchFamily="34" charset="-128"/>
                <a:cs typeface="Miriam" panose="020B0502050101010101" pitchFamily="34" charset="-79"/>
              </a:rPr>
              <a:t>玄関ドア</a:t>
            </a:r>
            <a:r>
              <a:rPr lang="en-US" altLang="ja-JP" sz="2800" b="1" spc="300" dirty="0">
                <a:latin typeface="Noto Sans JP" panose="020B0500000000000000" pitchFamily="34" charset="-128"/>
                <a:ea typeface="Noto Sans JP" panose="020B0500000000000000" pitchFamily="34" charset="-128"/>
                <a:cs typeface="Miriam" panose="020B0502050101010101" pitchFamily="34" charset="-79"/>
              </a:rPr>
              <a:t>XE</a:t>
            </a:r>
            <a:endParaRPr lang="ja-JP" altLang="en-US" sz="2800" b="1" spc="300" dirty="0">
              <a:latin typeface="Noto Sans JP" panose="020B0500000000000000" pitchFamily="34" charset="-128"/>
              <a:ea typeface="Noto Sans JP" panose="020B0500000000000000" pitchFamily="34" charset="-128"/>
              <a:cs typeface="Miriam" panose="020B0502050101010101" pitchFamily="34" charset="-79"/>
            </a:endParaRPr>
          </a:p>
        </p:txBody>
      </p:sp>
      <p:sp>
        <p:nvSpPr>
          <p:cNvPr id="90" name="テキスト ボックス 15">
            <a:extLst>
              <a:ext uri="{FF2B5EF4-FFF2-40B4-BE49-F238E27FC236}">
                <a16:creationId xmlns:a16="http://schemas.microsoft.com/office/drawing/2014/main" id="{DE69B3E6-B018-4F40-A49B-9363B0EDDE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9309" y="4158191"/>
            <a:ext cx="24608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玄関に近づくだけで、自動でカギとドアがオープン。玄関を通過すると、自動でドアとカギがクローズ。今までになくシームレスなエントリー体験を実現します。</a:t>
            </a:r>
            <a:endParaRPr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4" name="テキスト ボックス 15">
            <a:extLst>
              <a:ext uri="{FF2B5EF4-FFF2-40B4-BE49-F238E27FC236}">
                <a16:creationId xmlns:a16="http://schemas.microsoft.com/office/drawing/2014/main" id="{EE308475-1F77-48CA-8147-21B48AC64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5735" y="1328654"/>
            <a:ext cx="246397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ハンドルの意匠や配置の自由度を高め、</a:t>
            </a:r>
          </a:p>
          <a:p>
            <a:pPr eaLnBrk="1" hangingPunct="1">
              <a:spcBef>
                <a:spcPct val="0"/>
              </a:spcBef>
            </a:pPr>
            <a:r>
              <a:rPr lang="ja-JP" altLang="en-US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シンプルで美しいドアデザインを実現するため、錠やラッチを機能ユニットに納める新構造を採用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。</a:t>
            </a:r>
          </a:p>
        </p:txBody>
      </p: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6EA7AF0F-F2B8-4377-AF6B-BD95152EED2C}"/>
              </a:ext>
            </a:extLst>
          </p:cNvPr>
          <p:cNvCxnSpPr>
            <a:cxnSpLocks/>
          </p:cNvCxnSpPr>
          <p:nvPr/>
        </p:nvCxnSpPr>
        <p:spPr>
          <a:xfrm>
            <a:off x="6934077" y="816873"/>
            <a:ext cx="0" cy="2823042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テキスト ボックス 15">
            <a:extLst>
              <a:ext uri="{FF2B5EF4-FFF2-40B4-BE49-F238E27FC236}">
                <a16:creationId xmlns:a16="http://schemas.microsoft.com/office/drawing/2014/main" id="{DD6D193A-6B8D-4F66-A0A7-E39247A4B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1536" y="4154805"/>
            <a:ext cx="25779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H2,730mm</a:t>
            </a:r>
            <a:r>
              <a:rPr lang="ja-JP" altLang="en-US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のハイサイズのドアをご用意。</a:t>
            </a:r>
            <a:endParaRPr lang="en-US" altLang="ja-JP" sz="900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特殊な工事をしなくても、軒・天井の高さで納めることができ、ワンランク上の風格と開放感をもたらします。</a:t>
            </a:r>
            <a:endParaRPr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13" name="直線コネクタ 112">
            <a:extLst>
              <a:ext uri="{FF2B5EF4-FFF2-40B4-BE49-F238E27FC236}">
                <a16:creationId xmlns:a16="http://schemas.microsoft.com/office/drawing/2014/main" id="{3F51DEA5-8EB7-4C36-8F1F-2C11A3983B36}"/>
              </a:ext>
            </a:extLst>
          </p:cNvPr>
          <p:cNvCxnSpPr>
            <a:cxnSpLocks/>
          </p:cNvCxnSpPr>
          <p:nvPr/>
        </p:nvCxnSpPr>
        <p:spPr>
          <a:xfrm>
            <a:off x="6941697" y="3717658"/>
            <a:ext cx="0" cy="2686050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FE9FC929-827C-4D37-9780-C779ED5EA734}"/>
              </a:ext>
            </a:extLst>
          </p:cNvPr>
          <p:cNvCxnSpPr>
            <a:cxnSpLocks/>
          </p:cNvCxnSpPr>
          <p:nvPr/>
        </p:nvCxnSpPr>
        <p:spPr>
          <a:xfrm flipH="1">
            <a:off x="4315735" y="4130944"/>
            <a:ext cx="2524419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テキスト ボックス 15">
            <a:extLst>
              <a:ext uri="{FF2B5EF4-FFF2-40B4-BE49-F238E27FC236}">
                <a16:creationId xmlns:a16="http://schemas.microsoft.com/office/drawing/2014/main" id="{B94F6579-AD8D-45DC-BBB6-1727AD83D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9309" y="1342192"/>
            <a:ext cx="25779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900" dirty="0">
                <a:latin typeface="Noto Sans JP" panose="020B0500000000000000" pitchFamily="34" charset="-128"/>
                <a:ea typeface="Noto Sans JP" panose="020B0500000000000000" pitchFamily="34" charset="-128"/>
              </a:rPr>
              <a:t>ドアの素材美を最大限に活かすために、ミニマルデザインを追求。枠・パーツを細部にわたって丁寧に作り込み、空間に調和する洗練された佇まいを実現しました。</a:t>
            </a:r>
            <a:endParaRPr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18BFF083-E7AE-4E26-A154-B8009B26B642}"/>
              </a:ext>
            </a:extLst>
          </p:cNvPr>
          <p:cNvCxnSpPr>
            <a:cxnSpLocks/>
          </p:cNvCxnSpPr>
          <p:nvPr/>
        </p:nvCxnSpPr>
        <p:spPr>
          <a:xfrm flipH="1">
            <a:off x="7098166" y="1305521"/>
            <a:ext cx="2579106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B21F0B03-5EF4-46D0-BACF-3E2F4FC8D528}"/>
              </a:ext>
            </a:extLst>
          </p:cNvPr>
          <p:cNvCxnSpPr>
            <a:cxnSpLocks/>
          </p:cNvCxnSpPr>
          <p:nvPr/>
        </p:nvCxnSpPr>
        <p:spPr>
          <a:xfrm flipH="1">
            <a:off x="7098166" y="4127031"/>
            <a:ext cx="2634182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76B4814D-D3BA-4981-82BD-231292C81390}"/>
              </a:ext>
            </a:extLst>
          </p:cNvPr>
          <p:cNvCxnSpPr>
            <a:cxnSpLocks/>
          </p:cNvCxnSpPr>
          <p:nvPr/>
        </p:nvCxnSpPr>
        <p:spPr>
          <a:xfrm flipH="1">
            <a:off x="4295243" y="1305248"/>
            <a:ext cx="2541130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15">
            <a:extLst>
              <a:ext uri="{FF2B5EF4-FFF2-40B4-BE49-F238E27FC236}">
                <a16:creationId xmlns:a16="http://schemas.microsoft.com/office/drawing/2014/main" id="{F259CDF0-8D1F-4541-A375-44D555845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8365" y="810970"/>
            <a:ext cx="4253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14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01</a:t>
            </a:r>
            <a:endParaRPr lang="ja-JP" altLang="en-US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</p:txBody>
      </p:sp>
      <p:sp>
        <p:nvSpPr>
          <p:cNvPr id="49" name="テキスト ボックス 15">
            <a:extLst>
              <a:ext uri="{FF2B5EF4-FFF2-40B4-BE49-F238E27FC236}">
                <a16:creationId xmlns:a16="http://schemas.microsoft.com/office/drawing/2014/main" id="{BD20D8AE-4E75-4A35-8F48-B02957CAE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2578" y="828862"/>
            <a:ext cx="2224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ドアの常識を一新する、</a:t>
            </a:r>
            <a:endParaRPr lang="en-US" altLang="ja-JP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構造の再発明。</a:t>
            </a:r>
          </a:p>
        </p:txBody>
      </p:sp>
      <p:sp>
        <p:nvSpPr>
          <p:cNvPr id="52" name="テキスト ボックス 15">
            <a:extLst>
              <a:ext uri="{FF2B5EF4-FFF2-40B4-BE49-F238E27FC236}">
                <a16:creationId xmlns:a16="http://schemas.microsoft.com/office/drawing/2014/main" id="{E051A643-9D29-4E0F-9524-704492DE4C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5385" y="3637546"/>
            <a:ext cx="4253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14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03</a:t>
            </a:r>
            <a:endParaRPr lang="ja-JP" altLang="en-US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</p:txBody>
      </p:sp>
      <p:sp>
        <p:nvSpPr>
          <p:cNvPr id="53" name="テキスト ボックス 15">
            <a:extLst>
              <a:ext uri="{FF2B5EF4-FFF2-40B4-BE49-F238E27FC236}">
                <a16:creationId xmlns:a16="http://schemas.microsoft.com/office/drawing/2014/main" id="{AB75EC22-3266-48D9-9479-A6A81215E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9598" y="3655438"/>
            <a:ext cx="2224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“</a:t>
            </a: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高さ”が生み出す、</a:t>
            </a:r>
            <a:endParaRPr lang="en-US" altLang="ja-JP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ワンランク上の心地よさ。</a:t>
            </a:r>
          </a:p>
        </p:txBody>
      </p:sp>
      <p:sp>
        <p:nvSpPr>
          <p:cNvPr id="60" name="テキスト ボックス 15">
            <a:extLst>
              <a:ext uri="{FF2B5EF4-FFF2-40B4-BE49-F238E27FC236}">
                <a16:creationId xmlns:a16="http://schemas.microsoft.com/office/drawing/2014/main" id="{63E4BEDB-A525-46BF-9D8D-FEF4A58AB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8534" y="811453"/>
            <a:ext cx="4253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14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02</a:t>
            </a:r>
            <a:endParaRPr lang="ja-JP" altLang="en-US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</p:txBody>
      </p:sp>
      <p:sp>
        <p:nvSpPr>
          <p:cNvPr id="61" name="テキスト ボックス 15">
            <a:extLst>
              <a:ext uri="{FF2B5EF4-FFF2-40B4-BE49-F238E27FC236}">
                <a16:creationId xmlns:a16="http://schemas.microsoft.com/office/drawing/2014/main" id="{D8BA003E-DB4C-4CD2-A6AD-15C8627C8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2747" y="829345"/>
            <a:ext cx="2224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空間に調和する、</a:t>
            </a:r>
            <a:endParaRPr lang="en-US" altLang="ja-JP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無駄のない意匠。</a:t>
            </a:r>
          </a:p>
        </p:txBody>
      </p:sp>
      <p:sp>
        <p:nvSpPr>
          <p:cNvPr id="67" name="テキスト ボックス 15">
            <a:extLst>
              <a:ext uri="{FF2B5EF4-FFF2-40B4-BE49-F238E27FC236}">
                <a16:creationId xmlns:a16="http://schemas.microsoft.com/office/drawing/2014/main" id="{681DD9D2-014E-439E-89E8-6D3CCB73CF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8166" y="3636497"/>
            <a:ext cx="4253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ja-JP" sz="14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04</a:t>
            </a:r>
            <a:endParaRPr lang="ja-JP" altLang="en-US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</p:txBody>
      </p:sp>
      <p:sp>
        <p:nvSpPr>
          <p:cNvPr id="69" name="テキスト ボックス 15">
            <a:extLst>
              <a:ext uri="{FF2B5EF4-FFF2-40B4-BE49-F238E27FC236}">
                <a16:creationId xmlns:a16="http://schemas.microsoft.com/office/drawing/2014/main" id="{DDB39076-2B99-4277-B676-202756D6E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2379" y="3654389"/>
            <a:ext cx="2224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未来の暮らしを先取りする、</a:t>
            </a:r>
            <a:endParaRPr lang="en-US" altLang="ja-JP" sz="1200" b="1" dirty="0">
              <a:latin typeface="Noto Sans JP" panose="020B0500000000000000" pitchFamily="34" charset="-128"/>
              <a:ea typeface="Noto Sans JP" panose="020B0500000000000000" pitchFamily="34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ja-JP" altLang="en-US" sz="1200" b="1" dirty="0">
                <a:latin typeface="Noto Sans JP" panose="020B0500000000000000" pitchFamily="34" charset="-128"/>
                <a:ea typeface="Noto Sans JP" panose="020B0500000000000000" pitchFamily="34" charset="-128"/>
              </a:rPr>
              <a:t>先進のエントリーシステム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4276471-1662-4364-BDB9-E32367EE8A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09" t="17385" r="9034" b="15735"/>
          <a:stretch/>
        </p:blipFill>
        <p:spPr bwMode="auto">
          <a:xfrm>
            <a:off x="-1" y="741778"/>
            <a:ext cx="4073771" cy="3354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04235AD-E471-4199-AF62-584774C026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93"/>
          <a:stretch/>
        </p:blipFill>
        <p:spPr bwMode="auto">
          <a:xfrm>
            <a:off x="4398063" y="1974985"/>
            <a:ext cx="2278414" cy="157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60C3F4A5-777E-444B-8785-0DA48944ABF5}"/>
              </a:ext>
            </a:extLst>
          </p:cNvPr>
          <p:cNvCxnSpPr>
            <a:cxnSpLocks/>
          </p:cNvCxnSpPr>
          <p:nvPr/>
        </p:nvCxnSpPr>
        <p:spPr>
          <a:xfrm>
            <a:off x="4957763" y="2418812"/>
            <a:ext cx="124830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E6515780-4306-498D-9E85-9ABAD3FB9719}"/>
              </a:ext>
            </a:extLst>
          </p:cNvPr>
          <p:cNvCxnSpPr>
            <a:cxnSpLocks/>
          </p:cNvCxnSpPr>
          <p:nvPr/>
        </p:nvCxnSpPr>
        <p:spPr>
          <a:xfrm>
            <a:off x="5077830" y="2418812"/>
            <a:ext cx="179530" cy="106680"/>
          </a:xfrm>
          <a:prstGeom prst="line">
            <a:avLst/>
          </a:prstGeom>
          <a:ln w="12700">
            <a:solidFill>
              <a:schemeClr val="bg1"/>
            </a:solidFill>
            <a:headEnd w="med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15">
            <a:extLst>
              <a:ext uri="{FF2B5EF4-FFF2-40B4-BE49-F238E27FC236}">
                <a16:creationId xmlns:a16="http://schemas.microsoft.com/office/drawing/2014/main" id="{FDAEDC8D-DE0E-4A3D-9F1F-58ADB727C0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0584" y="2326479"/>
            <a:ext cx="6810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600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制御デバイス</a:t>
            </a:r>
          </a:p>
        </p:txBody>
      </p:sp>
      <p:cxnSp>
        <p:nvCxnSpPr>
          <p:cNvPr id="50" name="直線コネクタ 49">
            <a:extLst>
              <a:ext uri="{FF2B5EF4-FFF2-40B4-BE49-F238E27FC236}">
                <a16:creationId xmlns:a16="http://schemas.microsoft.com/office/drawing/2014/main" id="{5EEFE6DB-A953-478C-9433-5BBDCBD6774D}"/>
              </a:ext>
            </a:extLst>
          </p:cNvPr>
          <p:cNvCxnSpPr>
            <a:cxnSpLocks/>
          </p:cNvCxnSpPr>
          <p:nvPr/>
        </p:nvCxnSpPr>
        <p:spPr>
          <a:xfrm>
            <a:off x="5096719" y="2618290"/>
            <a:ext cx="179530" cy="106680"/>
          </a:xfrm>
          <a:prstGeom prst="line">
            <a:avLst/>
          </a:prstGeom>
          <a:ln w="12700">
            <a:solidFill>
              <a:schemeClr val="bg1"/>
            </a:solidFill>
            <a:headEnd w="med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15">
            <a:extLst>
              <a:ext uri="{FF2B5EF4-FFF2-40B4-BE49-F238E27FC236}">
                <a16:creationId xmlns:a16="http://schemas.microsoft.com/office/drawing/2014/main" id="{923659DE-3A3E-48CE-A71B-94A35DAC1A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9473" y="2525957"/>
            <a:ext cx="6810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600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認証デバイス</a:t>
            </a:r>
          </a:p>
        </p:txBody>
      </p: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7FFB58D3-0E8F-4A4E-8A7F-E241C9F232D7}"/>
              </a:ext>
            </a:extLst>
          </p:cNvPr>
          <p:cNvCxnSpPr>
            <a:cxnSpLocks/>
          </p:cNvCxnSpPr>
          <p:nvPr/>
        </p:nvCxnSpPr>
        <p:spPr>
          <a:xfrm>
            <a:off x="4971889" y="2618290"/>
            <a:ext cx="124830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7FBB1D69-CB1F-4924-A00A-2B10B1A7CB0D}"/>
              </a:ext>
            </a:extLst>
          </p:cNvPr>
          <p:cNvCxnSpPr>
            <a:cxnSpLocks/>
          </p:cNvCxnSpPr>
          <p:nvPr/>
        </p:nvCxnSpPr>
        <p:spPr>
          <a:xfrm>
            <a:off x="5076670" y="2737958"/>
            <a:ext cx="179530" cy="106680"/>
          </a:xfrm>
          <a:prstGeom prst="line">
            <a:avLst/>
          </a:prstGeom>
          <a:ln w="12700">
            <a:solidFill>
              <a:schemeClr val="bg1"/>
            </a:solidFill>
            <a:headEnd w="med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C0027AA5-B7C9-4C1D-8753-B87D398C93C6}"/>
              </a:ext>
            </a:extLst>
          </p:cNvPr>
          <p:cNvCxnSpPr>
            <a:cxnSpLocks/>
          </p:cNvCxnSpPr>
          <p:nvPr/>
        </p:nvCxnSpPr>
        <p:spPr>
          <a:xfrm>
            <a:off x="4951840" y="2737958"/>
            <a:ext cx="124830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テキスト ボックス 15">
            <a:extLst>
              <a:ext uri="{FF2B5EF4-FFF2-40B4-BE49-F238E27FC236}">
                <a16:creationId xmlns:a16="http://schemas.microsoft.com/office/drawing/2014/main" id="{53B70229-9868-4891-A85E-BC934BAC4C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5384" y="2650887"/>
            <a:ext cx="3762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600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箱錠</a:t>
            </a:r>
          </a:p>
        </p:txBody>
      </p: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2CD9D2A2-4BD5-4D7D-8515-77F1CC6B4305}"/>
              </a:ext>
            </a:extLst>
          </p:cNvPr>
          <p:cNvCxnSpPr>
            <a:cxnSpLocks/>
          </p:cNvCxnSpPr>
          <p:nvPr/>
        </p:nvCxnSpPr>
        <p:spPr>
          <a:xfrm>
            <a:off x="5069986" y="2875441"/>
            <a:ext cx="179530" cy="106680"/>
          </a:xfrm>
          <a:prstGeom prst="line">
            <a:avLst/>
          </a:prstGeom>
          <a:ln w="12700">
            <a:solidFill>
              <a:schemeClr val="bg1"/>
            </a:solidFill>
            <a:headEnd w="med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テキスト ボックス 15">
            <a:extLst>
              <a:ext uri="{FF2B5EF4-FFF2-40B4-BE49-F238E27FC236}">
                <a16:creationId xmlns:a16="http://schemas.microsoft.com/office/drawing/2014/main" id="{6B1C6E72-10D9-4963-A09E-E1E0043EC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1735" y="2794010"/>
            <a:ext cx="77703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600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ローラーラッチ</a:t>
            </a:r>
          </a:p>
        </p:txBody>
      </p:sp>
      <p:cxnSp>
        <p:nvCxnSpPr>
          <p:cNvPr id="71" name="直線コネクタ 70">
            <a:extLst>
              <a:ext uri="{FF2B5EF4-FFF2-40B4-BE49-F238E27FC236}">
                <a16:creationId xmlns:a16="http://schemas.microsoft.com/office/drawing/2014/main" id="{BC11ED4A-1742-4960-9A90-4425FF7CABAE}"/>
              </a:ext>
            </a:extLst>
          </p:cNvPr>
          <p:cNvCxnSpPr>
            <a:cxnSpLocks/>
          </p:cNvCxnSpPr>
          <p:nvPr/>
        </p:nvCxnSpPr>
        <p:spPr>
          <a:xfrm>
            <a:off x="5005071" y="2875441"/>
            <a:ext cx="69678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C91B59B3-1B41-442E-9887-A75B93C021A7}"/>
              </a:ext>
            </a:extLst>
          </p:cNvPr>
          <p:cNvCxnSpPr>
            <a:cxnSpLocks/>
          </p:cNvCxnSpPr>
          <p:nvPr/>
        </p:nvCxnSpPr>
        <p:spPr>
          <a:xfrm flipV="1">
            <a:off x="5122820" y="3268650"/>
            <a:ext cx="126696" cy="115184"/>
          </a:xfrm>
          <a:prstGeom prst="line">
            <a:avLst/>
          </a:prstGeom>
          <a:ln w="12700">
            <a:solidFill>
              <a:schemeClr val="bg1"/>
            </a:solidFill>
            <a:headEnd w="med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テキスト ボックス 15">
            <a:extLst>
              <a:ext uri="{FF2B5EF4-FFF2-40B4-BE49-F238E27FC236}">
                <a16:creationId xmlns:a16="http://schemas.microsoft.com/office/drawing/2014/main" id="{CEDAA38A-BB7B-4061-A938-9EA967D49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2330" y="3303909"/>
            <a:ext cx="56820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ja-JP" altLang="en-US" sz="600" dirty="0">
                <a:solidFill>
                  <a:schemeClr val="bg1"/>
                </a:solidFill>
                <a:latin typeface="Noto Sans JP" panose="020B0500000000000000" pitchFamily="34" charset="-128"/>
                <a:ea typeface="Noto Sans JP" panose="020B0500000000000000" pitchFamily="34" charset="-128"/>
              </a:rPr>
              <a:t>シリンダー</a:t>
            </a:r>
          </a:p>
        </p:txBody>
      </p:sp>
      <p:cxnSp>
        <p:nvCxnSpPr>
          <p:cNvPr id="74" name="直線コネクタ 73">
            <a:extLst>
              <a:ext uri="{FF2B5EF4-FFF2-40B4-BE49-F238E27FC236}">
                <a16:creationId xmlns:a16="http://schemas.microsoft.com/office/drawing/2014/main" id="{4545A033-ED09-4530-B4C8-E9D6B610CBF3}"/>
              </a:ext>
            </a:extLst>
          </p:cNvPr>
          <p:cNvCxnSpPr>
            <a:cxnSpLocks/>
          </p:cNvCxnSpPr>
          <p:nvPr/>
        </p:nvCxnSpPr>
        <p:spPr>
          <a:xfrm>
            <a:off x="5000308" y="3379071"/>
            <a:ext cx="124830" cy="0"/>
          </a:xfrm>
          <a:prstGeom prst="line">
            <a:avLst/>
          </a:prstGeom>
          <a:ln w="1270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0" name="Picture 6">
            <a:extLst>
              <a:ext uri="{FF2B5EF4-FFF2-40B4-BE49-F238E27FC236}">
                <a16:creationId xmlns:a16="http://schemas.microsoft.com/office/drawing/2014/main" id="{A7D687EA-68BD-478C-A83A-B02DF86784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6" t="22249"/>
          <a:stretch/>
        </p:blipFill>
        <p:spPr bwMode="auto">
          <a:xfrm>
            <a:off x="7205031" y="1969295"/>
            <a:ext cx="2257213" cy="158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61033676-74E1-460A-9B93-1CB6218376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7" t="8579" b="8388"/>
          <a:stretch/>
        </p:blipFill>
        <p:spPr bwMode="auto">
          <a:xfrm>
            <a:off x="4421777" y="4811049"/>
            <a:ext cx="2254700" cy="156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FFCE4E4D-D2DF-4302-A470-1DAA39EAAF6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220" t="-1" r="-1" b="297"/>
          <a:stretch/>
        </p:blipFill>
        <p:spPr>
          <a:xfrm>
            <a:off x="7182515" y="4805357"/>
            <a:ext cx="2278414" cy="157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48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9">
            <a:extLst>
              <a:ext uri="{FF2B5EF4-FFF2-40B4-BE49-F238E27FC236}">
                <a16:creationId xmlns:a16="http://schemas.microsoft.com/office/drawing/2014/main" id="{3C443662-1255-4351-ADA1-1509DA620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749" y="6631897"/>
            <a:ext cx="882251" cy="16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 eaLnBrk="1" hangingPunct="1"/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SPD_ent_22_008</a:t>
            </a:r>
          </a:p>
          <a:p>
            <a:pPr lvl="0" defTabSz="414772" eaLnBrk="1" hangingPunct="1"/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2025.3.3</a:t>
            </a:r>
            <a:r>
              <a:rPr kumimoji="1" lang="ja-JP" altLang="en-US" sz="544" b="0" i="0" u="none" strike="noStrike" kern="1200" cap="none" spc="0" normalizeH="0" baseline="0" noProof="0" dirty="0">
                <a:ln>
                  <a:noFill/>
                </a:ln>
                <a:solidFill>
                  <a:srgbClr val="54585A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発行</a:t>
            </a:r>
          </a:p>
        </p:txBody>
      </p:sp>
      <p:sp>
        <p:nvSpPr>
          <p:cNvPr id="10244" name="Text Box 1039">
            <a:extLst>
              <a:ext uri="{FF2B5EF4-FFF2-40B4-BE49-F238E27FC236}">
                <a16:creationId xmlns:a16="http://schemas.microsoft.com/office/drawing/2014/main" id="{D7AC4FC6-2C59-4A4C-927A-366E43539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573" y="408749"/>
            <a:ext cx="1113797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>
              <a:defRPr/>
            </a:pPr>
            <a:r>
              <a:rPr lang="ja-JP" altLang="en-US" sz="1250" b="1">
                <a:solidFill>
                  <a:srgbClr val="FFFFFF"/>
                </a:solidFill>
                <a:latin typeface="游ゴシック"/>
                <a:ea typeface="游ゴシック"/>
              </a:rPr>
              <a:t>玄関ドア</a:t>
            </a:r>
          </a:p>
        </p:txBody>
      </p:sp>
      <p:sp>
        <p:nvSpPr>
          <p:cNvPr id="10245" name="Text Box 1039">
            <a:extLst>
              <a:ext uri="{FF2B5EF4-FFF2-40B4-BE49-F238E27FC236}">
                <a16:creationId xmlns:a16="http://schemas.microsoft.com/office/drawing/2014/main" id="{113856A8-01DA-404C-83BE-09F5A8746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4723" y="303873"/>
            <a:ext cx="1764591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 eaLnBrk="1" hangingPunct="1"/>
            <a:r>
              <a:rPr lang="ja-JP" altLang="en-US" sz="2500" b="1" dirty="0">
                <a:solidFill>
                  <a:srgbClr val="FFFFFF"/>
                </a:solidFill>
                <a:latin typeface="游ゴシック"/>
                <a:ea typeface="游ゴシック"/>
              </a:rPr>
              <a:t>玄関ドア</a:t>
            </a:r>
            <a:r>
              <a:rPr lang="en-US" altLang="ja-JP" sz="2500" b="1" dirty="0">
                <a:solidFill>
                  <a:srgbClr val="FFFFFF"/>
                </a:solidFill>
                <a:latin typeface="游ゴシック"/>
                <a:ea typeface="游ゴシック"/>
              </a:rPr>
              <a:t>XE</a:t>
            </a:r>
            <a:endParaRPr lang="ja-JP" altLang="en-US" sz="2500" b="1" dirty="0">
              <a:solidFill>
                <a:srgbClr val="FFFFFF"/>
              </a:solidFill>
              <a:latin typeface="游ゴシック"/>
              <a:ea typeface="游ゴシック"/>
            </a:endParaRPr>
          </a:p>
        </p:txBody>
      </p:sp>
      <p:sp>
        <p:nvSpPr>
          <p:cNvPr id="41" name="Text Box 1039">
            <a:extLst>
              <a:ext uri="{FF2B5EF4-FFF2-40B4-BE49-F238E27FC236}">
                <a16:creationId xmlns:a16="http://schemas.microsoft.com/office/drawing/2014/main" id="{7300F708-077E-4927-BA40-5D126AAB9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971" y="314583"/>
            <a:ext cx="19316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eaLnBrk="1" hangingPunct="1"/>
            <a:r>
              <a:rPr lang="ja-JP" altLang="en-US" sz="20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シームレスモデル</a:t>
            </a:r>
          </a:p>
        </p:txBody>
      </p:sp>
      <p:sp>
        <p:nvSpPr>
          <p:cNvPr id="106" name="Rectangle 9">
            <a:extLst>
              <a:ext uri="{FF2B5EF4-FFF2-40B4-BE49-F238E27FC236}">
                <a16:creationId xmlns:a16="http://schemas.microsoft.com/office/drawing/2014/main" id="{2D9FC1FB-36B9-4A10-B8C5-1691276C21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8930" y="6382409"/>
            <a:ext cx="241977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ja-JP" sz="500" dirty="0">
                <a:latin typeface="ＭＳ Ｐゴシック" panose="020B0600070205080204" pitchFamily="50" charset="-128"/>
              </a:rPr>
              <a:t>※商品の色は印刷の特性上、実物とは多少異なる場合がありますのでご了承ください。</a:t>
            </a:r>
            <a:endParaRPr lang="en-US" altLang="ja-JP" sz="500" dirty="0">
              <a:latin typeface="ＭＳ Ｐゴシック" panose="020B0600070205080204" pitchFamily="50" charset="-128"/>
            </a:endParaRPr>
          </a:p>
        </p:txBody>
      </p:sp>
      <p:sp>
        <p:nvSpPr>
          <p:cNvPr id="109" name="正方形/長方形 108">
            <a:extLst>
              <a:ext uri="{FF2B5EF4-FFF2-40B4-BE49-F238E27FC236}">
                <a16:creationId xmlns:a16="http://schemas.microsoft.com/office/drawing/2014/main" id="{77B5ACBD-0881-4AE8-82A4-5942E17528DF}"/>
              </a:ext>
            </a:extLst>
          </p:cNvPr>
          <p:cNvSpPr/>
          <p:nvPr/>
        </p:nvSpPr>
        <p:spPr>
          <a:xfrm>
            <a:off x="480965" y="856846"/>
            <a:ext cx="812103" cy="14140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ja-JP" altLang="en-US" sz="7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板張り調デザイン</a:t>
            </a:r>
          </a:p>
        </p:txBody>
      </p:sp>
      <p:sp>
        <p:nvSpPr>
          <p:cNvPr id="134" name="正方形/長方形 133">
            <a:extLst>
              <a:ext uri="{FF2B5EF4-FFF2-40B4-BE49-F238E27FC236}">
                <a16:creationId xmlns:a16="http://schemas.microsoft.com/office/drawing/2014/main" id="{B1FAA307-BB3D-4E18-AD42-DFA5232DB65D}"/>
              </a:ext>
            </a:extLst>
          </p:cNvPr>
          <p:cNvSpPr/>
          <p:nvPr/>
        </p:nvSpPr>
        <p:spPr bwMode="auto">
          <a:xfrm>
            <a:off x="621708" y="199944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10A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76818FC1-D56F-46F0-A822-7B3D32B8972F}"/>
              </a:ext>
            </a:extLst>
          </p:cNvPr>
          <p:cNvSpPr/>
          <p:nvPr/>
        </p:nvSpPr>
        <p:spPr>
          <a:xfrm>
            <a:off x="1444744" y="856846"/>
            <a:ext cx="3985059" cy="14140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sz="800" b="1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フラットデザイン</a:t>
            </a: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F6DA3322-D6C9-4FBF-8835-129A180656F4}"/>
              </a:ext>
            </a:extLst>
          </p:cNvPr>
          <p:cNvSpPr/>
          <p:nvPr/>
        </p:nvSpPr>
        <p:spPr>
          <a:xfrm>
            <a:off x="5548041" y="856846"/>
            <a:ext cx="4186245" cy="1454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sz="800" b="1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セラミックタイルデザイン</a:t>
            </a: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9CCB8799-F0B4-49C5-B44B-80607786DF7F}"/>
              </a:ext>
            </a:extLst>
          </p:cNvPr>
          <p:cNvSpPr/>
          <p:nvPr/>
        </p:nvSpPr>
        <p:spPr bwMode="auto">
          <a:xfrm>
            <a:off x="1542209" y="200084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20A</a:t>
            </a:r>
            <a:r>
              <a:rPr lang="ja-JP" altLang="en-US" sz="800" b="1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76" name="正方形/長方形 175">
            <a:extLst>
              <a:ext uri="{FF2B5EF4-FFF2-40B4-BE49-F238E27FC236}">
                <a16:creationId xmlns:a16="http://schemas.microsoft.com/office/drawing/2014/main" id="{B169AB80-2EF9-472D-AC38-520A4839C95A}"/>
              </a:ext>
            </a:extLst>
          </p:cNvPr>
          <p:cNvSpPr/>
          <p:nvPr/>
        </p:nvSpPr>
        <p:spPr>
          <a:xfrm>
            <a:off x="2630300" y="4588037"/>
            <a:ext cx="7103986" cy="16169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sz="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エクスクルーシブガラスデザイン</a:t>
            </a:r>
          </a:p>
        </p:txBody>
      </p:sp>
      <p:sp>
        <p:nvSpPr>
          <p:cNvPr id="177" name="正方形/長方形 176">
            <a:extLst>
              <a:ext uri="{FF2B5EF4-FFF2-40B4-BE49-F238E27FC236}">
                <a16:creationId xmlns:a16="http://schemas.microsoft.com/office/drawing/2014/main" id="{C7C6B045-97B2-4CF0-BE2A-BD99F2E23FA8}"/>
              </a:ext>
            </a:extLst>
          </p:cNvPr>
          <p:cNvSpPr/>
          <p:nvPr/>
        </p:nvSpPr>
        <p:spPr bwMode="auto">
          <a:xfrm>
            <a:off x="2207087" y="200084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79" name="正方形/長方形 178">
            <a:extLst>
              <a:ext uri="{FF2B5EF4-FFF2-40B4-BE49-F238E27FC236}">
                <a16:creationId xmlns:a16="http://schemas.microsoft.com/office/drawing/2014/main" id="{CF626169-1F4E-44FF-9437-32912CDB0498}"/>
              </a:ext>
            </a:extLst>
          </p:cNvPr>
          <p:cNvSpPr/>
          <p:nvPr/>
        </p:nvSpPr>
        <p:spPr bwMode="auto">
          <a:xfrm>
            <a:off x="3514731" y="200084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83" name="正方形/長方形 182">
            <a:extLst>
              <a:ext uri="{FF2B5EF4-FFF2-40B4-BE49-F238E27FC236}">
                <a16:creationId xmlns:a16="http://schemas.microsoft.com/office/drawing/2014/main" id="{562C7912-6C20-4D9B-B25A-BF22F9890BA6}"/>
              </a:ext>
            </a:extLst>
          </p:cNvPr>
          <p:cNvSpPr/>
          <p:nvPr/>
        </p:nvSpPr>
        <p:spPr bwMode="auto">
          <a:xfrm>
            <a:off x="4171187" y="200084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84" name="正方形/長方形 183">
            <a:extLst>
              <a:ext uri="{FF2B5EF4-FFF2-40B4-BE49-F238E27FC236}">
                <a16:creationId xmlns:a16="http://schemas.microsoft.com/office/drawing/2014/main" id="{0FB06305-1157-4207-A4AC-1FB6E9FADC1D}"/>
              </a:ext>
            </a:extLst>
          </p:cNvPr>
          <p:cNvSpPr/>
          <p:nvPr/>
        </p:nvSpPr>
        <p:spPr bwMode="auto">
          <a:xfrm>
            <a:off x="5697949" y="1999445"/>
            <a:ext cx="495300" cy="2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40A</a:t>
            </a:r>
            <a:r>
              <a:rPr lang="ja-JP" altLang="en-US" sz="800" b="1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85" name="正方形/長方形 184">
            <a:extLst>
              <a:ext uri="{FF2B5EF4-FFF2-40B4-BE49-F238E27FC236}">
                <a16:creationId xmlns:a16="http://schemas.microsoft.com/office/drawing/2014/main" id="{D5D7322E-95A9-40F8-9AAB-D3FB8B167591}"/>
              </a:ext>
            </a:extLst>
          </p:cNvPr>
          <p:cNvSpPr/>
          <p:nvPr/>
        </p:nvSpPr>
        <p:spPr bwMode="auto">
          <a:xfrm>
            <a:off x="6357982" y="1999445"/>
            <a:ext cx="495300" cy="2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40B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86" name="正方形/長方形 185">
            <a:extLst>
              <a:ext uri="{FF2B5EF4-FFF2-40B4-BE49-F238E27FC236}">
                <a16:creationId xmlns:a16="http://schemas.microsoft.com/office/drawing/2014/main" id="{1BD3E321-C849-4AC3-BEC3-2151C221FA1F}"/>
              </a:ext>
            </a:extLst>
          </p:cNvPr>
          <p:cNvSpPr/>
          <p:nvPr/>
        </p:nvSpPr>
        <p:spPr bwMode="auto">
          <a:xfrm>
            <a:off x="7028647" y="1999445"/>
            <a:ext cx="495300" cy="2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40C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87" name="正方形/長方形 186">
            <a:extLst>
              <a:ext uri="{FF2B5EF4-FFF2-40B4-BE49-F238E27FC236}">
                <a16:creationId xmlns:a16="http://schemas.microsoft.com/office/drawing/2014/main" id="{1F751CAF-D39F-4E5A-9D4F-0D5F8CF05825}"/>
              </a:ext>
            </a:extLst>
          </p:cNvPr>
          <p:cNvSpPr/>
          <p:nvPr/>
        </p:nvSpPr>
        <p:spPr bwMode="auto">
          <a:xfrm>
            <a:off x="7697712" y="1993683"/>
            <a:ext cx="495300" cy="2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40F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88" name="正方形/長方形 187">
            <a:extLst>
              <a:ext uri="{FF2B5EF4-FFF2-40B4-BE49-F238E27FC236}">
                <a16:creationId xmlns:a16="http://schemas.microsoft.com/office/drawing/2014/main" id="{BDE05865-225E-4FEB-B123-26BBD539D981}"/>
              </a:ext>
            </a:extLst>
          </p:cNvPr>
          <p:cNvSpPr/>
          <p:nvPr/>
        </p:nvSpPr>
        <p:spPr bwMode="auto">
          <a:xfrm>
            <a:off x="8381291" y="1993683"/>
            <a:ext cx="495300" cy="2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40G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91" name="正方形/長方形 190">
            <a:extLst>
              <a:ext uri="{FF2B5EF4-FFF2-40B4-BE49-F238E27FC236}">
                <a16:creationId xmlns:a16="http://schemas.microsoft.com/office/drawing/2014/main" id="{F5446EEE-D681-4584-AC62-A5F2747CC5C5}"/>
              </a:ext>
            </a:extLst>
          </p:cNvPr>
          <p:cNvSpPr/>
          <p:nvPr/>
        </p:nvSpPr>
        <p:spPr>
          <a:xfrm>
            <a:off x="480966" y="2748077"/>
            <a:ext cx="9256082" cy="1675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sz="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セラミックタイルデザイン</a:t>
            </a: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54368275-1171-47F0-AD73-30E11747255D}"/>
              </a:ext>
            </a:extLst>
          </p:cNvPr>
          <p:cNvSpPr/>
          <p:nvPr/>
        </p:nvSpPr>
        <p:spPr bwMode="auto">
          <a:xfrm>
            <a:off x="666244" y="392619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41A</a:t>
            </a:r>
            <a:r>
              <a:rPr lang="ja-JP" altLang="en-US" sz="800" b="1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77B5BC1E-B80B-4DD0-8F80-AAD7C7E9489E}"/>
              </a:ext>
            </a:extLst>
          </p:cNvPr>
          <p:cNvSpPr/>
          <p:nvPr/>
        </p:nvSpPr>
        <p:spPr bwMode="auto">
          <a:xfrm>
            <a:off x="1263301" y="392619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41B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93225886-89F6-43D1-91A1-FE5D6A4C4A32}"/>
              </a:ext>
            </a:extLst>
          </p:cNvPr>
          <p:cNvSpPr/>
          <p:nvPr/>
        </p:nvSpPr>
        <p:spPr bwMode="auto">
          <a:xfrm>
            <a:off x="1808489" y="392619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41C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409F32B8-C982-48E3-829A-2CDC94D7A84E}"/>
              </a:ext>
            </a:extLst>
          </p:cNvPr>
          <p:cNvSpPr/>
          <p:nvPr/>
        </p:nvSpPr>
        <p:spPr bwMode="auto">
          <a:xfrm>
            <a:off x="2435556" y="392619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41F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id="{44BEE415-4482-420E-8294-34ED6A81E70B}"/>
              </a:ext>
            </a:extLst>
          </p:cNvPr>
          <p:cNvSpPr/>
          <p:nvPr/>
        </p:nvSpPr>
        <p:spPr bwMode="auto">
          <a:xfrm>
            <a:off x="3035688" y="3919031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41G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4" name="正方形/長方形 83">
            <a:extLst>
              <a:ext uri="{FF2B5EF4-FFF2-40B4-BE49-F238E27FC236}">
                <a16:creationId xmlns:a16="http://schemas.microsoft.com/office/drawing/2014/main" id="{9BDE692D-3B8B-43C6-B4E8-9CCB045DC3E6}"/>
              </a:ext>
            </a:extLst>
          </p:cNvPr>
          <p:cNvSpPr/>
          <p:nvPr/>
        </p:nvSpPr>
        <p:spPr bwMode="auto">
          <a:xfrm>
            <a:off x="4340723" y="394545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42A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738919C2-8691-4C88-867E-076926093742}"/>
              </a:ext>
            </a:extLst>
          </p:cNvPr>
          <p:cNvSpPr/>
          <p:nvPr/>
        </p:nvSpPr>
        <p:spPr bwMode="auto">
          <a:xfrm>
            <a:off x="4926987" y="393592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42B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E49AEA84-E1E7-472F-BE14-68588D4EB59F}"/>
              </a:ext>
            </a:extLst>
          </p:cNvPr>
          <p:cNvSpPr/>
          <p:nvPr/>
        </p:nvSpPr>
        <p:spPr bwMode="auto">
          <a:xfrm>
            <a:off x="5512359" y="394545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42C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26046303-A2FD-4969-9EE9-40F5819BBC62}"/>
              </a:ext>
            </a:extLst>
          </p:cNvPr>
          <p:cNvSpPr/>
          <p:nvPr/>
        </p:nvSpPr>
        <p:spPr bwMode="auto">
          <a:xfrm>
            <a:off x="6105082" y="394545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42F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6D3352B1-FF59-49A4-880F-BA218F900550}"/>
              </a:ext>
            </a:extLst>
          </p:cNvPr>
          <p:cNvSpPr/>
          <p:nvPr/>
        </p:nvSpPr>
        <p:spPr bwMode="auto">
          <a:xfrm>
            <a:off x="6689204" y="3936381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42G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E35D7E94-2B7C-464F-B99F-B9EBE05D5327}"/>
              </a:ext>
            </a:extLst>
          </p:cNvPr>
          <p:cNvSpPr/>
          <p:nvPr/>
        </p:nvSpPr>
        <p:spPr bwMode="auto">
          <a:xfrm>
            <a:off x="7977971" y="393496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43A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7E527B82-0893-454A-8809-31309CC4CA74}"/>
              </a:ext>
            </a:extLst>
          </p:cNvPr>
          <p:cNvSpPr/>
          <p:nvPr/>
        </p:nvSpPr>
        <p:spPr bwMode="auto">
          <a:xfrm>
            <a:off x="8572877" y="393496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43B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DD0017BE-DF1A-48BD-99C8-393F370A8CF1}"/>
              </a:ext>
            </a:extLst>
          </p:cNvPr>
          <p:cNvSpPr/>
          <p:nvPr/>
        </p:nvSpPr>
        <p:spPr bwMode="auto">
          <a:xfrm>
            <a:off x="9181428" y="393496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43C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3" name="正方形/長方形 92">
            <a:extLst>
              <a:ext uri="{FF2B5EF4-FFF2-40B4-BE49-F238E27FC236}">
                <a16:creationId xmlns:a16="http://schemas.microsoft.com/office/drawing/2014/main" id="{3DFF8620-AC15-43C9-AF2D-CA10A381C3C4}"/>
              </a:ext>
            </a:extLst>
          </p:cNvPr>
          <p:cNvSpPr/>
          <p:nvPr/>
        </p:nvSpPr>
        <p:spPr bwMode="auto">
          <a:xfrm>
            <a:off x="673880" y="575988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43F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9807716B-1CAC-4905-9D83-715A03B05D5E}"/>
              </a:ext>
            </a:extLst>
          </p:cNvPr>
          <p:cNvSpPr/>
          <p:nvPr/>
        </p:nvSpPr>
        <p:spPr bwMode="auto">
          <a:xfrm>
            <a:off x="1300752" y="5760345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43G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B68487C4-CA42-4E8F-A61D-7BFEA64F0ABD}"/>
              </a:ext>
            </a:extLst>
          </p:cNvPr>
          <p:cNvSpPr/>
          <p:nvPr/>
        </p:nvSpPr>
        <p:spPr bwMode="auto">
          <a:xfrm>
            <a:off x="2630299" y="577496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60A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A37A9B27-A0E4-4901-A2AD-1CCA06A1D2AB}"/>
              </a:ext>
            </a:extLst>
          </p:cNvPr>
          <p:cNvSpPr/>
          <p:nvPr/>
        </p:nvSpPr>
        <p:spPr bwMode="auto">
          <a:xfrm>
            <a:off x="3213937" y="577496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55250C78-78D6-4E81-B343-17CFE4B63C16}"/>
              </a:ext>
            </a:extLst>
          </p:cNvPr>
          <p:cNvSpPr/>
          <p:nvPr/>
        </p:nvSpPr>
        <p:spPr bwMode="auto">
          <a:xfrm>
            <a:off x="3804740" y="577496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01" name="正方形/長方形 100">
            <a:extLst>
              <a:ext uri="{FF2B5EF4-FFF2-40B4-BE49-F238E27FC236}">
                <a16:creationId xmlns:a16="http://schemas.microsoft.com/office/drawing/2014/main" id="{F54EFB19-9AB5-48B3-B66E-A0EAF4526CDC}"/>
              </a:ext>
            </a:extLst>
          </p:cNvPr>
          <p:cNvSpPr/>
          <p:nvPr/>
        </p:nvSpPr>
        <p:spPr bwMode="auto">
          <a:xfrm>
            <a:off x="4411235" y="576103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02" name="正方形/長方形 101">
            <a:extLst>
              <a:ext uri="{FF2B5EF4-FFF2-40B4-BE49-F238E27FC236}">
                <a16:creationId xmlns:a16="http://schemas.microsoft.com/office/drawing/2014/main" id="{E5BB224F-D8C2-4CF1-BB0A-AF1B1A4149D8}"/>
              </a:ext>
            </a:extLst>
          </p:cNvPr>
          <p:cNvSpPr/>
          <p:nvPr/>
        </p:nvSpPr>
        <p:spPr bwMode="auto">
          <a:xfrm>
            <a:off x="5017632" y="5767342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1047939-567E-4085-888E-11E3A89CC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995" y="1098952"/>
            <a:ext cx="450912" cy="90182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ABA5D8B-F773-4D98-86C7-7D74A82EC6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4978" y="1100351"/>
            <a:ext cx="438950" cy="89619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C218062-4A96-4540-85FF-C265A3F638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7559" y="1100351"/>
            <a:ext cx="445047" cy="90228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B3063945-AE63-494E-98BB-9A0A5E578F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4025" y="1100351"/>
            <a:ext cx="445047" cy="902286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EADF396B-DC8B-4A64-AF8F-FE6723EDF6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2992" y="3029581"/>
            <a:ext cx="451143" cy="8961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D700F029-ADD8-4262-BDA6-8A3FEFB476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7656" y="3029581"/>
            <a:ext cx="457240" cy="896190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00305070-4432-4EA3-9314-0CB6F3C7E43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43229" y="3027499"/>
            <a:ext cx="449136" cy="898271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A39BB97D-84E0-488D-93BA-A5D3DB95D41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344245" y="3033596"/>
            <a:ext cx="457240" cy="896190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6AF70A54-1C89-4DA2-8B60-42484DC090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40880" y="3035662"/>
            <a:ext cx="443524" cy="88704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D138214-7C53-46DA-A5FC-CC17FD796BB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28543" y="3033596"/>
            <a:ext cx="457240" cy="896190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F751EB5D-0CE7-4673-977C-C635205A5BB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87879" y="3038771"/>
            <a:ext cx="451143" cy="896190"/>
          </a:xfrm>
          <a:prstGeom prst="rect">
            <a:avLst/>
          </a:prstGeom>
        </p:spPr>
      </p:pic>
      <p:pic>
        <p:nvPicPr>
          <p:cNvPr id="59" name="図 58">
            <a:extLst>
              <a:ext uri="{FF2B5EF4-FFF2-40B4-BE49-F238E27FC236}">
                <a16:creationId xmlns:a16="http://schemas.microsoft.com/office/drawing/2014/main" id="{86827F85-ACE6-4184-8299-09672A32055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82438" y="3030355"/>
            <a:ext cx="455380" cy="904606"/>
          </a:xfrm>
          <a:prstGeom prst="rect">
            <a:avLst/>
          </a:prstGeom>
        </p:spPr>
      </p:pic>
      <p:pic>
        <p:nvPicPr>
          <p:cNvPr id="61" name="図 60">
            <a:extLst>
              <a:ext uri="{FF2B5EF4-FFF2-40B4-BE49-F238E27FC236}">
                <a16:creationId xmlns:a16="http://schemas.microsoft.com/office/drawing/2014/main" id="{5921E905-BD02-44D0-A55D-854717ED22A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184872" y="3032144"/>
            <a:ext cx="457240" cy="902286"/>
          </a:xfrm>
          <a:prstGeom prst="rect">
            <a:avLst/>
          </a:prstGeom>
        </p:spPr>
      </p:pic>
      <p:pic>
        <p:nvPicPr>
          <p:cNvPr id="71" name="図 70">
            <a:extLst>
              <a:ext uri="{FF2B5EF4-FFF2-40B4-BE49-F238E27FC236}">
                <a16:creationId xmlns:a16="http://schemas.microsoft.com/office/drawing/2014/main" id="{88F0EBBA-266A-493B-A9C4-4F6630123B8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35736" y="4870179"/>
            <a:ext cx="451143" cy="902286"/>
          </a:xfrm>
          <a:prstGeom prst="rect">
            <a:avLst/>
          </a:prstGeom>
        </p:spPr>
      </p:pic>
      <p:pic>
        <p:nvPicPr>
          <p:cNvPr id="73" name="図 72">
            <a:extLst>
              <a:ext uri="{FF2B5EF4-FFF2-40B4-BE49-F238E27FC236}">
                <a16:creationId xmlns:a16="http://schemas.microsoft.com/office/drawing/2014/main" id="{3DE486FB-F3B6-4C67-820B-B291DA15E41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31818" y="4868225"/>
            <a:ext cx="451143" cy="902286"/>
          </a:xfrm>
          <a:prstGeom prst="rect">
            <a:avLst/>
          </a:prstGeom>
        </p:spPr>
      </p:pic>
      <p:pic>
        <p:nvPicPr>
          <p:cNvPr id="75" name="図 74">
            <a:extLst>
              <a:ext uri="{FF2B5EF4-FFF2-40B4-BE49-F238E27FC236}">
                <a16:creationId xmlns:a16="http://schemas.microsoft.com/office/drawing/2014/main" id="{0FF54CF3-4138-48BA-A190-E56C4D52EA7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818696" y="4864433"/>
            <a:ext cx="451143" cy="902286"/>
          </a:xfrm>
          <a:prstGeom prst="rect">
            <a:avLst/>
          </a:prstGeom>
        </p:spPr>
      </p:pic>
      <p:sp>
        <p:nvSpPr>
          <p:cNvPr id="113" name="正方形/長方形 112">
            <a:extLst>
              <a:ext uri="{FF2B5EF4-FFF2-40B4-BE49-F238E27FC236}">
                <a16:creationId xmlns:a16="http://schemas.microsoft.com/office/drawing/2014/main" id="{175E43D2-4565-466A-A579-4D24EAACA05A}"/>
              </a:ext>
            </a:extLst>
          </p:cNvPr>
          <p:cNvSpPr/>
          <p:nvPr/>
        </p:nvSpPr>
        <p:spPr bwMode="auto">
          <a:xfrm>
            <a:off x="4847935" y="199368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96D8526-FF6A-4873-BD10-ADB5AE418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320" y="1099950"/>
            <a:ext cx="459776" cy="90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7796E64-AA9C-48C5-BDC6-9DEB1B8B9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547" y="1101699"/>
            <a:ext cx="457898" cy="89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" name="正方形/長方形 118">
            <a:extLst>
              <a:ext uri="{FF2B5EF4-FFF2-40B4-BE49-F238E27FC236}">
                <a16:creationId xmlns:a16="http://schemas.microsoft.com/office/drawing/2014/main" id="{9C9405CF-A7B6-48A5-A3D6-C850D7DB05A3}"/>
              </a:ext>
            </a:extLst>
          </p:cNvPr>
          <p:cNvSpPr/>
          <p:nvPr/>
        </p:nvSpPr>
        <p:spPr bwMode="auto">
          <a:xfrm>
            <a:off x="2866252" y="200395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B03B2D8E-DAF4-4931-8F9E-7B910E3AD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864" y="1102896"/>
            <a:ext cx="455890" cy="895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正方形/長方形 119">
            <a:extLst>
              <a:ext uri="{FF2B5EF4-FFF2-40B4-BE49-F238E27FC236}">
                <a16:creationId xmlns:a16="http://schemas.microsoft.com/office/drawing/2014/main" id="{F80A9CAD-6E9A-4356-AE40-F7AA6FCF50D8}"/>
              </a:ext>
            </a:extLst>
          </p:cNvPr>
          <p:cNvSpPr/>
          <p:nvPr/>
        </p:nvSpPr>
        <p:spPr bwMode="auto">
          <a:xfrm>
            <a:off x="9071490" y="1989999"/>
            <a:ext cx="495300" cy="215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40H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9DBAD6E0-28A5-400B-8940-C05B758CD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707" y="1102897"/>
            <a:ext cx="465603" cy="897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A7769809-BF18-444F-BB2E-6C5FCC2C82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199" y="1109604"/>
            <a:ext cx="463033" cy="89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CD0004D0-185F-4394-BB7E-55E794D8A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104" y="1107367"/>
            <a:ext cx="465603" cy="89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453F2010-B602-4BFB-8C8D-9B76CC869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118" y="1107366"/>
            <a:ext cx="463033" cy="892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5BBED3F8-EB3B-4191-8168-D17ED76C3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26" y="1105797"/>
            <a:ext cx="463847" cy="89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C784E54E-5579-444B-92B3-89764EAE4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4633" y="1105797"/>
            <a:ext cx="463848" cy="89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E89BB35E-78AE-403F-A36D-6A7C23AFD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937" y="3026518"/>
            <a:ext cx="466060" cy="89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23F22340-D210-4484-B09E-5154D57F75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823" y="3033046"/>
            <a:ext cx="462894" cy="892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>
            <a:extLst>
              <a:ext uri="{FF2B5EF4-FFF2-40B4-BE49-F238E27FC236}">
                <a16:creationId xmlns:a16="http://schemas.microsoft.com/office/drawing/2014/main" id="{CA8CC555-AB0E-4E3F-A24B-C460FE8F4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597" y="3029123"/>
            <a:ext cx="464708" cy="89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" name="正方形/長方形 120">
            <a:extLst>
              <a:ext uri="{FF2B5EF4-FFF2-40B4-BE49-F238E27FC236}">
                <a16:creationId xmlns:a16="http://schemas.microsoft.com/office/drawing/2014/main" id="{4C84C010-72B8-43D8-B917-AD1A1711C5C6}"/>
              </a:ext>
            </a:extLst>
          </p:cNvPr>
          <p:cNvSpPr/>
          <p:nvPr/>
        </p:nvSpPr>
        <p:spPr bwMode="auto">
          <a:xfrm>
            <a:off x="3633726" y="3919676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41H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22" name="正方形/長方形 121">
            <a:extLst>
              <a:ext uri="{FF2B5EF4-FFF2-40B4-BE49-F238E27FC236}">
                <a16:creationId xmlns:a16="http://schemas.microsoft.com/office/drawing/2014/main" id="{82DA4E5C-7073-4B03-9A2B-F84458D9F3AB}"/>
              </a:ext>
            </a:extLst>
          </p:cNvPr>
          <p:cNvSpPr/>
          <p:nvPr/>
        </p:nvSpPr>
        <p:spPr bwMode="auto">
          <a:xfrm>
            <a:off x="7277490" y="3935989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42H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23" name="正方形/長方形 122">
            <a:extLst>
              <a:ext uri="{FF2B5EF4-FFF2-40B4-BE49-F238E27FC236}">
                <a16:creationId xmlns:a16="http://schemas.microsoft.com/office/drawing/2014/main" id="{F82FF37A-1DFA-493A-8E73-E09E2A7A5697}"/>
              </a:ext>
            </a:extLst>
          </p:cNvPr>
          <p:cNvSpPr/>
          <p:nvPr/>
        </p:nvSpPr>
        <p:spPr bwMode="auto">
          <a:xfrm>
            <a:off x="1928104" y="5753370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43H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24" name="正方形/長方形 123">
            <a:extLst>
              <a:ext uri="{FF2B5EF4-FFF2-40B4-BE49-F238E27FC236}">
                <a16:creationId xmlns:a16="http://schemas.microsoft.com/office/drawing/2014/main" id="{83673ACE-6386-4D2E-B194-716E88FE39A0}"/>
              </a:ext>
            </a:extLst>
          </p:cNvPr>
          <p:cNvSpPr/>
          <p:nvPr/>
        </p:nvSpPr>
        <p:spPr bwMode="auto">
          <a:xfrm>
            <a:off x="-32360" y="2249013"/>
            <a:ext cx="73668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H2,330mm</a:t>
            </a:r>
            <a:endParaRPr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2C7D8823-65AC-4273-950B-804CE9D85176}"/>
              </a:ext>
            </a:extLst>
          </p:cNvPr>
          <p:cNvSpPr/>
          <p:nvPr/>
        </p:nvSpPr>
        <p:spPr bwMode="auto">
          <a:xfrm>
            <a:off x="-32360" y="2445587"/>
            <a:ext cx="73668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H2,730mm</a:t>
            </a:r>
            <a:endParaRPr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B154B246-CF6E-49ED-97A7-7EC60893D68D}"/>
              </a:ext>
            </a:extLst>
          </p:cNvPr>
          <p:cNvCxnSpPr>
            <a:cxnSpLocks/>
          </p:cNvCxnSpPr>
          <p:nvPr/>
        </p:nvCxnSpPr>
        <p:spPr>
          <a:xfrm>
            <a:off x="73952" y="2442412"/>
            <a:ext cx="9660334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正方形/長方形 125">
            <a:extLst>
              <a:ext uri="{FF2B5EF4-FFF2-40B4-BE49-F238E27FC236}">
                <a16:creationId xmlns:a16="http://schemas.microsoft.com/office/drawing/2014/main" id="{BDEEC960-F61B-4B82-8874-6BB2A5EA8484}"/>
              </a:ext>
            </a:extLst>
          </p:cNvPr>
          <p:cNvSpPr/>
          <p:nvPr/>
        </p:nvSpPr>
        <p:spPr bwMode="auto">
          <a:xfrm>
            <a:off x="613365" y="225722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2BF2870B-4CB0-44E9-B89B-E279B4530DF4}"/>
              </a:ext>
            </a:extLst>
          </p:cNvPr>
          <p:cNvSpPr/>
          <p:nvPr/>
        </p:nvSpPr>
        <p:spPr bwMode="auto">
          <a:xfrm>
            <a:off x="613365" y="248115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128" name="正方形/長方形 127">
            <a:extLst>
              <a:ext uri="{FF2B5EF4-FFF2-40B4-BE49-F238E27FC236}">
                <a16:creationId xmlns:a16="http://schemas.microsoft.com/office/drawing/2014/main" id="{A1FA0986-EB94-47FF-BBAF-05D09A98D6A1}"/>
              </a:ext>
            </a:extLst>
          </p:cNvPr>
          <p:cNvSpPr/>
          <p:nvPr/>
        </p:nvSpPr>
        <p:spPr bwMode="auto">
          <a:xfrm>
            <a:off x="1542980" y="223970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57F0D1DF-9B2B-4761-8F64-5192681830D7}"/>
              </a:ext>
            </a:extLst>
          </p:cNvPr>
          <p:cNvSpPr/>
          <p:nvPr/>
        </p:nvSpPr>
        <p:spPr bwMode="auto">
          <a:xfrm>
            <a:off x="1541777" y="248142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0" name="正方形/長方形 129">
            <a:extLst>
              <a:ext uri="{FF2B5EF4-FFF2-40B4-BE49-F238E27FC236}">
                <a16:creationId xmlns:a16="http://schemas.microsoft.com/office/drawing/2014/main" id="{EE08E998-C858-400A-B1D9-8D629AB1AAD3}"/>
              </a:ext>
            </a:extLst>
          </p:cNvPr>
          <p:cNvSpPr/>
          <p:nvPr/>
        </p:nvSpPr>
        <p:spPr bwMode="auto">
          <a:xfrm>
            <a:off x="2179844" y="225331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1" name="正方形/長方形 130">
            <a:extLst>
              <a:ext uri="{FF2B5EF4-FFF2-40B4-BE49-F238E27FC236}">
                <a16:creationId xmlns:a16="http://schemas.microsoft.com/office/drawing/2014/main" id="{7DF300ED-F87A-47A9-81F3-81CD751B41AE}"/>
              </a:ext>
            </a:extLst>
          </p:cNvPr>
          <p:cNvSpPr/>
          <p:nvPr/>
        </p:nvSpPr>
        <p:spPr bwMode="auto">
          <a:xfrm>
            <a:off x="2836340" y="225250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52037B1E-4914-43AA-AB1C-8A03F435F43B}"/>
              </a:ext>
            </a:extLst>
          </p:cNvPr>
          <p:cNvSpPr/>
          <p:nvPr/>
        </p:nvSpPr>
        <p:spPr bwMode="auto">
          <a:xfrm>
            <a:off x="2835137" y="248152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3" name="正方形/長方形 132">
            <a:extLst>
              <a:ext uri="{FF2B5EF4-FFF2-40B4-BE49-F238E27FC236}">
                <a16:creationId xmlns:a16="http://schemas.microsoft.com/office/drawing/2014/main" id="{B44D29BF-A305-4459-83C1-60798F64C3DD}"/>
              </a:ext>
            </a:extLst>
          </p:cNvPr>
          <p:cNvSpPr/>
          <p:nvPr/>
        </p:nvSpPr>
        <p:spPr bwMode="auto">
          <a:xfrm>
            <a:off x="3511761" y="225237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5" name="正方形/長方形 134">
            <a:extLst>
              <a:ext uri="{FF2B5EF4-FFF2-40B4-BE49-F238E27FC236}">
                <a16:creationId xmlns:a16="http://schemas.microsoft.com/office/drawing/2014/main" id="{AAB6AFBC-D208-44C5-B198-F972D7D63BC8}"/>
              </a:ext>
            </a:extLst>
          </p:cNvPr>
          <p:cNvSpPr/>
          <p:nvPr/>
        </p:nvSpPr>
        <p:spPr bwMode="auto">
          <a:xfrm>
            <a:off x="3518178" y="248140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6" name="正方形/長方形 135">
            <a:extLst>
              <a:ext uri="{FF2B5EF4-FFF2-40B4-BE49-F238E27FC236}">
                <a16:creationId xmlns:a16="http://schemas.microsoft.com/office/drawing/2014/main" id="{8D9DE150-0906-4341-B729-E14CC6EDB11F}"/>
              </a:ext>
            </a:extLst>
          </p:cNvPr>
          <p:cNvSpPr/>
          <p:nvPr/>
        </p:nvSpPr>
        <p:spPr bwMode="auto">
          <a:xfrm>
            <a:off x="4861768" y="223970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7" name="正方形/長方形 136">
            <a:extLst>
              <a:ext uri="{FF2B5EF4-FFF2-40B4-BE49-F238E27FC236}">
                <a16:creationId xmlns:a16="http://schemas.microsoft.com/office/drawing/2014/main" id="{1CBF1998-47E2-40C5-A8C3-D65DD60E9142}"/>
              </a:ext>
            </a:extLst>
          </p:cNvPr>
          <p:cNvSpPr/>
          <p:nvPr/>
        </p:nvSpPr>
        <p:spPr bwMode="auto">
          <a:xfrm>
            <a:off x="4868185" y="248142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050EA5F1-9CFE-4159-A3A2-0B0EDFCAE03F}"/>
              </a:ext>
            </a:extLst>
          </p:cNvPr>
          <p:cNvSpPr/>
          <p:nvPr/>
        </p:nvSpPr>
        <p:spPr bwMode="auto">
          <a:xfrm>
            <a:off x="2179844" y="251067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139" name="正方形/長方形 138">
            <a:extLst>
              <a:ext uri="{FF2B5EF4-FFF2-40B4-BE49-F238E27FC236}">
                <a16:creationId xmlns:a16="http://schemas.microsoft.com/office/drawing/2014/main" id="{F3913DDF-04E7-4140-BAD4-EF50D17BD5B7}"/>
              </a:ext>
            </a:extLst>
          </p:cNvPr>
          <p:cNvSpPr/>
          <p:nvPr/>
        </p:nvSpPr>
        <p:spPr bwMode="auto">
          <a:xfrm>
            <a:off x="4158726" y="249616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140" name="正方形/長方形 139">
            <a:extLst>
              <a:ext uri="{FF2B5EF4-FFF2-40B4-BE49-F238E27FC236}">
                <a16:creationId xmlns:a16="http://schemas.microsoft.com/office/drawing/2014/main" id="{944569F7-6D53-4C6C-8B0E-231918AAD73B}"/>
              </a:ext>
            </a:extLst>
          </p:cNvPr>
          <p:cNvSpPr/>
          <p:nvPr/>
        </p:nvSpPr>
        <p:spPr bwMode="auto">
          <a:xfrm>
            <a:off x="4156164" y="224498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04" name="正方形/長方形 103">
            <a:extLst>
              <a:ext uri="{FF2B5EF4-FFF2-40B4-BE49-F238E27FC236}">
                <a16:creationId xmlns:a16="http://schemas.microsoft.com/office/drawing/2014/main" id="{737FF473-2800-4313-B7F1-0E0C7250D1B4}"/>
              </a:ext>
            </a:extLst>
          </p:cNvPr>
          <p:cNvSpPr/>
          <p:nvPr/>
        </p:nvSpPr>
        <p:spPr bwMode="auto">
          <a:xfrm>
            <a:off x="120040" y="4146756"/>
            <a:ext cx="73668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H2,330mm</a:t>
            </a:r>
            <a:endParaRPr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73E5B898-4A04-4D63-8EA1-26FE70218D4F}"/>
              </a:ext>
            </a:extLst>
          </p:cNvPr>
          <p:cNvSpPr/>
          <p:nvPr/>
        </p:nvSpPr>
        <p:spPr bwMode="auto">
          <a:xfrm>
            <a:off x="120040" y="4343330"/>
            <a:ext cx="73668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H2,730mm</a:t>
            </a:r>
            <a:endParaRPr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387844E5-73A4-4E3C-80D9-7740295C4E8C}"/>
              </a:ext>
            </a:extLst>
          </p:cNvPr>
          <p:cNvCxnSpPr>
            <a:cxnSpLocks/>
          </p:cNvCxnSpPr>
          <p:nvPr/>
        </p:nvCxnSpPr>
        <p:spPr>
          <a:xfrm>
            <a:off x="226352" y="4340155"/>
            <a:ext cx="9660334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7" name="Text Box 1039">
            <a:extLst>
              <a:ext uri="{FF2B5EF4-FFF2-40B4-BE49-F238E27FC236}">
                <a16:creationId xmlns:a16="http://schemas.microsoft.com/office/drawing/2014/main" id="{4D42E931-6153-4232-84B5-318A402FB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6409" y="322386"/>
            <a:ext cx="14507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eaLnBrk="1" hangingPunct="1"/>
            <a:r>
              <a:rPr lang="ja-JP" altLang="en-US" sz="20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デザイン一覧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A5AA0599-9785-402F-8D15-272048725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087" y="3032626"/>
            <a:ext cx="464691" cy="89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4B143886-4802-4C85-B27B-60A2244D5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195" y="3031602"/>
            <a:ext cx="464692" cy="89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5DA9BFD-422E-4D04-874F-68B2E7829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746" y="3035662"/>
            <a:ext cx="464691" cy="89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F83839-BF5B-4C2E-B540-8B754C9D1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85" y="4863275"/>
            <a:ext cx="464911" cy="89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id="{2D7E7BAC-266E-4EFF-8A6F-158C03A23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09" y="4860973"/>
            <a:ext cx="462725" cy="89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>
            <a:extLst>
              <a:ext uri="{FF2B5EF4-FFF2-40B4-BE49-F238E27FC236}">
                <a16:creationId xmlns:a16="http://schemas.microsoft.com/office/drawing/2014/main" id="{98B7990B-0CFC-4C8A-A8F0-C5A2622D4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719" y="4866201"/>
            <a:ext cx="463394" cy="89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>
            <a:extLst>
              <a:ext uri="{FF2B5EF4-FFF2-40B4-BE49-F238E27FC236}">
                <a16:creationId xmlns:a16="http://schemas.microsoft.com/office/drawing/2014/main" id="{46BC3E99-F98C-4DC1-971F-388E1E672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738" y="4868225"/>
            <a:ext cx="465886" cy="89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>
            <a:extLst>
              <a:ext uri="{FF2B5EF4-FFF2-40B4-BE49-F238E27FC236}">
                <a16:creationId xmlns:a16="http://schemas.microsoft.com/office/drawing/2014/main" id="{AC9EB609-FA7C-45A1-9F42-04F09D355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504" y="4870121"/>
            <a:ext cx="465886" cy="89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8">
            <a:extLst>
              <a:ext uri="{FF2B5EF4-FFF2-40B4-BE49-F238E27FC236}">
                <a16:creationId xmlns:a16="http://schemas.microsoft.com/office/drawing/2014/main" id="{E78E4F0F-93CF-4220-A1CD-0FC71664E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864" y="4866436"/>
            <a:ext cx="467796" cy="90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8" name="正方形/長方形 167">
            <a:extLst>
              <a:ext uri="{FF2B5EF4-FFF2-40B4-BE49-F238E27FC236}">
                <a16:creationId xmlns:a16="http://schemas.microsoft.com/office/drawing/2014/main" id="{0D65F0E6-F721-403F-BB59-6B5F02E4F33C}"/>
              </a:ext>
            </a:extLst>
          </p:cNvPr>
          <p:cNvSpPr/>
          <p:nvPr/>
        </p:nvSpPr>
        <p:spPr>
          <a:xfrm>
            <a:off x="480965" y="4589607"/>
            <a:ext cx="2073549" cy="16315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sz="8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セラミックタイルデザイン</a:t>
            </a:r>
          </a:p>
        </p:txBody>
      </p:sp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C3EC4A9E-74B4-4694-B575-197EEE25E3B9}"/>
              </a:ext>
            </a:extLst>
          </p:cNvPr>
          <p:cNvSpPr/>
          <p:nvPr/>
        </p:nvSpPr>
        <p:spPr bwMode="auto">
          <a:xfrm>
            <a:off x="5625934" y="5762519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70" name="正方形/長方形 169">
            <a:extLst>
              <a:ext uri="{FF2B5EF4-FFF2-40B4-BE49-F238E27FC236}">
                <a16:creationId xmlns:a16="http://schemas.microsoft.com/office/drawing/2014/main" id="{3CE75174-0D8D-41D9-B161-C3B718D62F97}"/>
              </a:ext>
            </a:extLst>
          </p:cNvPr>
          <p:cNvSpPr/>
          <p:nvPr/>
        </p:nvSpPr>
        <p:spPr bwMode="auto">
          <a:xfrm>
            <a:off x="120040" y="5945234"/>
            <a:ext cx="73668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H2,330mm</a:t>
            </a:r>
            <a:endParaRPr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sp>
        <p:nvSpPr>
          <p:cNvPr id="171" name="正方形/長方形 170">
            <a:extLst>
              <a:ext uri="{FF2B5EF4-FFF2-40B4-BE49-F238E27FC236}">
                <a16:creationId xmlns:a16="http://schemas.microsoft.com/office/drawing/2014/main" id="{A93C6273-922C-47F5-A894-93D70AAB411B}"/>
              </a:ext>
            </a:extLst>
          </p:cNvPr>
          <p:cNvSpPr/>
          <p:nvPr/>
        </p:nvSpPr>
        <p:spPr bwMode="auto">
          <a:xfrm>
            <a:off x="120040" y="6141808"/>
            <a:ext cx="73668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H2,730mm</a:t>
            </a:r>
            <a:endParaRPr lang="ja-JP" altLang="en-US" sz="800" b="1" dirty="0"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cxnSp>
        <p:nvCxnSpPr>
          <p:cNvPr id="172" name="直線コネクタ 171">
            <a:extLst>
              <a:ext uri="{FF2B5EF4-FFF2-40B4-BE49-F238E27FC236}">
                <a16:creationId xmlns:a16="http://schemas.microsoft.com/office/drawing/2014/main" id="{92005689-9E34-4F28-8F49-9391E77AD193}"/>
              </a:ext>
            </a:extLst>
          </p:cNvPr>
          <p:cNvCxnSpPr>
            <a:cxnSpLocks/>
          </p:cNvCxnSpPr>
          <p:nvPr/>
        </p:nvCxnSpPr>
        <p:spPr>
          <a:xfrm>
            <a:off x="226352" y="6138633"/>
            <a:ext cx="9660334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id="{B7FA09F0-40B5-4E5A-A991-9DC34ABD0C1F}"/>
              </a:ext>
            </a:extLst>
          </p:cNvPr>
          <p:cNvSpPr/>
          <p:nvPr/>
        </p:nvSpPr>
        <p:spPr bwMode="auto">
          <a:xfrm>
            <a:off x="5706787" y="224434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198" name="正方形/長方形 197">
            <a:extLst>
              <a:ext uri="{FF2B5EF4-FFF2-40B4-BE49-F238E27FC236}">
                <a16:creationId xmlns:a16="http://schemas.microsoft.com/office/drawing/2014/main" id="{49C048B2-EC5B-4AC5-A554-95637889FB27}"/>
              </a:ext>
            </a:extLst>
          </p:cNvPr>
          <p:cNvSpPr/>
          <p:nvPr/>
        </p:nvSpPr>
        <p:spPr bwMode="auto">
          <a:xfrm>
            <a:off x="5706787" y="246827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199" name="正方形/長方形 198">
            <a:extLst>
              <a:ext uri="{FF2B5EF4-FFF2-40B4-BE49-F238E27FC236}">
                <a16:creationId xmlns:a16="http://schemas.microsoft.com/office/drawing/2014/main" id="{6D7D3C9F-9013-46F4-8092-43DD4F538A0D}"/>
              </a:ext>
            </a:extLst>
          </p:cNvPr>
          <p:cNvSpPr/>
          <p:nvPr/>
        </p:nvSpPr>
        <p:spPr bwMode="auto">
          <a:xfrm>
            <a:off x="6351190" y="224434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0" name="正方形/長方形 199">
            <a:extLst>
              <a:ext uri="{FF2B5EF4-FFF2-40B4-BE49-F238E27FC236}">
                <a16:creationId xmlns:a16="http://schemas.microsoft.com/office/drawing/2014/main" id="{79F7AE3B-B977-4FF3-98CE-A3589903E343}"/>
              </a:ext>
            </a:extLst>
          </p:cNvPr>
          <p:cNvSpPr/>
          <p:nvPr/>
        </p:nvSpPr>
        <p:spPr bwMode="auto">
          <a:xfrm>
            <a:off x="6351190" y="246827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01" name="正方形/長方形 200">
            <a:extLst>
              <a:ext uri="{FF2B5EF4-FFF2-40B4-BE49-F238E27FC236}">
                <a16:creationId xmlns:a16="http://schemas.microsoft.com/office/drawing/2014/main" id="{04F7551D-BA42-41B0-818F-D57E2706D1B7}"/>
              </a:ext>
            </a:extLst>
          </p:cNvPr>
          <p:cNvSpPr/>
          <p:nvPr/>
        </p:nvSpPr>
        <p:spPr bwMode="auto">
          <a:xfrm>
            <a:off x="8404406" y="224434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2" name="正方形/長方形 201">
            <a:extLst>
              <a:ext uri="{FF2B5EF4-FFF2-40B4-BE49-F238E27FC236}">
                <a16:creationId xmlns:a16="http://schemas.microsoft.com/office/drawing/2014/main" id="{4893C206-A838-46FF-9122-CD5B9F2562D8}"/>
              </a:ext>
            </a:extLst>
          </p:cNvPr>
          <p:cNvSpPr/>
          <p:nvPr/>
        </p:nvSpPr>
        <p:spPr bwMode="auto">
          <a:xfrm>
            <a:off x="8404406" y="246827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03" name="正方形/長方形 202">
            <a:extLst>
              <a:ext uri="{FF2B5EF4-FFF2-40B4-BE49-F238E27FC236}">
                <a16:creationId xmlns:a16="http://schemas.microsoft.com/office/drawing/2014/main" id="{245CC5F2-A12E-46D5-A507-51674AF3E2E2}"/>
              </a:ext>
            </a:extLst>
          </p:cNvPr>
          <p:cNvSpPr/>
          <p:nvPr/>
        </p:nvSpPr>
        <p:spPr bwMode="auto">
          <a:xfrm>
            <a:off x="7029850" y="223943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4" name="正方形/長方形 203">
            <a:extLst>
              <a:ext uri="{FF2B5EF4-FFF2-40B4-BE49-F238E27FC236}">
                <a16:creationId xmlns:a16="http://schemas.microsoft.com/office/drawing/2014/main" id="{CE2234BC-671A-4169-B9A3-03511620E197}"/>
              </a:ext>
            </a:extLst>
          </p:cNvPr>
          <p:cNvSpPr/>
          <p:nvPr/>
        </p:nvSpPr>
        <p:spPr bwMode="auto">
          <a:xfrm>
            <a:off x="7028647" y="248115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5" name="正方形/長方形 204">
            <a:extLst>
              <a:ext uri="{FF2B5EF4-FFF2-40B4-BE49-F238E27FC236}">
                <a16:creationId xmlns:a16="http://schemas.microsoft.com/office/drawing/2014/main" id="{BFA43036-1DE4-41B7-A409-D2C29B4F2610}"/>
              </a:ext>
            </a:extLst>
          </p:cNvPr>
          <p:cNvSpPr/>
          <p:nvPr/>
        </p:nvSpPr>
        <p:spPr bwMode="auto">
          <a:xfrm>
            <a:off x="7713321" y="223943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6" name="正方形/長方形 205">
            <a:extLst>
              <a:ext uri="{FF2B5EF4-FFF2-40B4-BE49-F238E27FC236}">
                <a16:creationId xmlns:a16="http://schemas.microsoft.com/office/drawing/2014/main" id="{8F94595B-FE05-4723-9239-33C461AB9EF0}"/>
              </a:ext>
            </a:extLst>
          </p:cNvPr>
          <p:cNvSpPr/>
          <p:nvPr/>
        </p:nvSpPr>
        <p:spPr bwMode="auto">
          <a:xfrm>
            <a:off x="7712118" y="248115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7" name="正方形/長方形 206">
            <a:extLst>
              <a:ext uri="{FF2B5EF4-FFF2-40B4-BE49-F238E27FC236}">
                <a16:creationId xmlns:a16="http://schemas.microsoft.com/office/drawing/2014/main" id="{A6998EAC-CAB7-4C58-943A-7BFFD4D2713F}"/>
              </a:ext>
            </a:extLst>
          </p:cNvPr>
          <p:cNvSpPr/>
          <p:nvPr/>
        </p:nvSpPr>
        <p:spPr bwMode="auto">
          <a:xfrm>
            <a:off x="9062720" y="225121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8" name="正方形/長方形 207">
            <a:extLst>
              <a:ext uri="{FF2B5EF4-FFF2-40B4-BE49-F238E27FC236}">
                <a16:creationId xmlns:a16="http://schemas.microsoft.com/office/drawing/2014/main" id="{C870AE10-DEEE-4C5E-A54E-ABEBC64E6DAC}"/>
              </a:ext>
            </a:extLst>
          </p:cNvPr>
          <p:cNvSpPr/>
          <p:nvPr/>
        </p:nvSpPr>
        <p:spPr bwMode="auto">
          <a:xfrm>
            <a:off x="9061517" y="249294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09" name="正方形/長方形 208">
            <a:extLst>
              <a:ext uri="{FF2B5EF4-FFF2-40B4-BE49-F238E27FC236}">
                <a16:creationId xmlns:a16="http://schemas.microsoft.com/office/drawing/2014/main" id="{4D648312-3C7C-49DE-A001-5069C7D09600}"/>
              </a:ext>
            </a:extLst>
          </p:cNvPr>
          <p:cNvSpPr/>
          <p:nvPr/>
        </p:nvSpPr>
        <p:spPr bwMode="auto">
          <a:xfrm>
            <a:off x="659970" y="413473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0" name="正方形/長方形 209">
            <a:extLst>
              <a:ext uri="{FF2B5EF4-FFF2-40B4-BE49-F238E27FC236}">
                <a16:creationId xmlns:a16="http://schemas.microsoft.com/office/drawing/2014/main" id="{3013B5B8-0D9F-480C-95DC-8B08F2366D91}"/>
              </a:ext>
            </a:extLst>
          </p:cNvPr>
          <p:cNvSpPr/>
          <p:nvPr/>
        </p:nvSpPr>
        <p:spPr bwMode="auto">
          <a:xfrm>
            <a:off x="659970" y="435866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11" name="正方形/長方形 210">
            <a:extLst>
              <a:ext uri="{FF2B5EF4-FFF2-40B4-BE49-F238E27FC236}">
                <a16:creationId xmlns:a16="http://schemas.microsoft.com/office/drawing/2014/main" id="{48052585-BAA6-407F-BA77-57AD74912B2E}"/>
              </a:ext>
            </a:extLst>
          </p:cNvPr>
          <p:cNvSpPr/>
          <p:nvPr/>
        </p:nvSpPr>
        <p:spPr bwMode="auto">
          <a:xfrm>
            <a:off x="1204134" y="413473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2" name="正方形/長方形 211">
            <a:extLst>
              <a:ext uri="{FF2B5EF4-FFF2-40B4-BE49-F238E27FC236}">
                <a16:creationId xmlns:a16="http://schemas.microsoft.com/office/drawing/2014/main" id="{618C3489-7A0D-495C-BEBC-2094E4EE8617}"/>
              </a:ext>
            </a:extLst>
          </p:cNvPr>
          <p:cNvSpPr/>
          <p:nvPr/>
        </p:nvSpPr>
        <p:spPr bwMode="auto">
          <a:xfrm>
            <a:off x="1204134" y="435866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13" name="正方形/長方形 212">
            <a:extLst>
              <a:ext uri="{FF2B5EF4-FFF2-40B4-BE49-F238E27FC236}">
                <a16:creationId xmlns:a16="http://schemas.microsoft.com/office/drawing/2014/main" id="{123D3B22-D655-4AC4-B3E9-E9E3C652F1A9}"/>
              </a:ext>
            </a:extLst>
          </p:cNvPr>
          <p:cNvSpPr/>
          <p:nvPr/>
        </p:nvSpPr>
        <p:spPr bwMode="auto">
          <a:xfrm>
            <a:off x="3047800" y="412521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4" name="正方形/長方形 213">
            <a:extLst>
              <a:ext uri="{FF2B5EF4-FFF2-40B4-BE49-F238E27FC236}">
                <a16:creationId xmlns:a16="http://schemas.microsoft.com/office/drawing/2014/main" id="{AAD0F7F3-7470-4954-8DA0-7C69A89B8E9D}"/>
              </a:ext>
            </a:extLst>
          </p:cNvPr>
          <p:cNvSpPr/>
          <p:nvPr/>
        </p:nvSpPr>
        <p:spPr bwMode="auto">
          <a:xfrm>
            <a:off x="3047800" y="436501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15" name="正方形/長方形 214">
            <a:extLst>
              <a:ext uri="{FF2B5EF4-FFF2-40B4-BE49-F238E27FC236}">
                <a16:creationId xmlns:a16="http://schemas.microsoft.com/office/drawing/2014/main" id="{22F25DB1-36D5-45EC-9695-5A12AF5CA350}"/>
              </a:ext>
            </a:extLst>
          </p:cNvPr>
          <p:cNvSpPr/>
          <p:nvPr/>
        </p:nvSpPr>
        <p:spPr bwMode="auto">
          <a:xfrm>
            <a:off x="1816119" y="412982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6" name="正方形/長方形 215">
            <a:extLst>
              <a:ext uri="{FF2B5EF4-FFF2-40B4-BE49-F238E27FC236}">
                <a16:creationId xmlns:a16="http://schemas.microsoft.com/office/drawing/2014/main" id="{66FAC127-3A44-4769-84BB-3E3ABA26FFA4}"/>
              </a:ext>
            </a:extLst>
          </p:cNvPr>
          <p:cNvSpPr/>
          <p:nvPr/>
        </p:nvSpPr>
        <p:spPr bwMode="auto">
          <a:xfrm>
            <a:off x="1814916" y="437154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7" name="正方形/長方形 216">
            <a:extLst>
              <a:ext uri="{FF2B5EF4-FFF2-40B4-BE49-F238E27FC236}">
                <a16:creationId xmlns:a16="http://schemas.microsoft.com/office/drawing/2014/main" id="{781A6D63-C405-45CE-9529-76EA668A2546}"/>
              </a:ext>
            </a:extLst>
          </p:cNvPr>
          <p:cNvSpPr/>
          <p:nvPr/>
        </p:nvSpPr>
        <p:spPr bwMode="auto">
          <a:xfrm>
            <a:off x="2432915" y="412982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8" name="正方形/長方形 217">
            <a:extLst>
              <a:ext uri="{FF2B5EF4-FFF2-40B4-BE49-F238E27FC236}">
                <a16:creationId xmlns:a16="http://schemas.microsoft.com/office/drawing/2014/main" id="{41113E22-D445-415D-A128-2294A1672B66}"/>
              </a:ext>
            </a:extLst>
          </p:cNvPr>
          <p:cNvSpPr/>
          <p:nvPr/>
        </p:nvSpPr>
        <p:spPr bwMode="auto">
          <a:xfrm>
            <a:off x="2431712" y="437154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19" name="正方形/長方形 218">
            <a:extLst>
              <a:ext uri="{FF2B5EF4-FFF2-40B4-BE49-F238E27FC236}">
                <a16:creationId xmlns:a16="http://schemas.microsoft.com/office/drawing/2014/main" id="{E6517BD1-65D7-479E-BB7B-8069F66E644F}"/>
              </a:ext>
            </a:extLst>
          </p:cNvPr>
          <p:cNvSpPr/>
          <p:nvPr/>
        </p:nvSpPr>
        <p:spPr bwMode="auto">
          <a:xfrm>
            <a:off x="3648964" y="412255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0" name="正方形/長方形 219">
            <a:extLst>
              <a:ext uri="{FF2B5EF4-FFF2-40B4-BE49-F238E27FC236}">
                <a16:creationId xmlns:a16="http://schemas.microsoft.com/office/drawing/2014/main" id="{4ED190B0-89CA-4A0A-A8EA-48118D1E31AA}"/>
              </a:ext>
            </a:extLst>
          </p:cNvPr>
          <p:cNvSpPr/>
          <p:nvPr/>
        </p:nvSpPr>
        <p:spPr bwMode="auto">
          <a:xfrm>
            <a:off x="3647761" y="438333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1" name="正方形/長方形 220">
            <a:extLst>
              <a:ext uri="{FF2B5EF4-FFF2-40B4-BE49-F238E27FC236}">
                <a16:creationId xmlns:a16="http://schemas.microsoft.com/office/drawing/2014/main" id="{F77EE9B6-F753-4708-BE92-8F822DCD98C2}"/>
              </a:ext>
            </a:extLst>
          </p:cNvPr>
          <p:cNvSpPr/>
          <p:nvPr/>
        </p:nvSpPr>
        <p:spPr bwMode="auto">
          <a:xfrm>
            <a:off x="4343833" y="413125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2" name="正方形/長方形 221">
            <a:extLst>
              <a:ext uri="{FF2B5EF4-FFF2-40B4-BE49-F238E27FC236}">
                <a16:creationId xmlns:a16="http://schemas.microsoft.com/office/drawing/2014/main" id="{53A0FBEC-5F9A-4B63-AB71-BBDD65EF25ED}"/>
              </a:ext>
            </a:extLst>
          </p:cNvPr>
          <p:cNvSpPr/>
          <p:nvPr/>
        </p:nvSpPr>
        <p:spPr bwMode="auto">
          <a:xfrm>
            <a:off x="4343833" y="435200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23" name="正方形/長方形 222">
            <a:extLst>
              <a:ext uri="{FF2B5EF4-FFF2-40B4-BE49-F238E27FC236}">
                <a16:creationId xmlns:a16="http://schemas.microsoft.com/office/drawing/2014/main" id="{03A5BF71-940D-4C0A-A5CF-06BEAE992BBC}"/>
              </a:ext>
            </a:extLst>
          </p:cNvPr>
          <p:cNvSpPr/>
          <p:nvPr/>
        </p:nvSpPr>
        <p:spPr bwMode="auto">
          <a:xfrm>
            <a:off x="4912036" y="413125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4" name="正方形/長方形 223">
            <a:extLst>
              <a:ext uri="{FF2B5EF4-FFF2-40B4-BE49-F238E27FC236}">
                <a16:creationId xmlns:a16="http://schemas.microsoft.com/office/drawing/2014/main" id="{33933C3D-13DB-48E7-AD10-CB309D5526DB}"/>
              </a:ext>
            </a:extLst>
          </p:cNvPr>
          <p:cNvSpPr/>
          <p:nvPr/>
        </p:nvSpPr>
        <p:spPr bwMode="auto">
          <a:xfrm>
            <a:off x="4912036" y="435200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25" name="正方形/長方形 224">
            <a:extLst>
              <a:ext uri="{FF2B5EF4-FFF2-40B4-BE49-F238E27FC236}">
                <a16:creationId xmlns:a16="http://schemas.microsoft.com/office/drawing/2014/main" id="{33AC706E-7819-4718-997E-75A370EF349E}"/>
              </a:ext>
            </a:extLst>
          </p:cNvPr>
          <p:cNvSpPr/>
          <p:nvPr/>
        </p:nvSpPr>
        <p:spPr bwMode="auto">
          <a:xfrm>
            <a:off x="6708077" y="413125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6" name="正方形/長方形 225">
            <a:extLst>
              <a:ext uri="{FF2B5EF4-FFF2-40B4-BE49-F238E27FC236}">
                <a16:creationId xmlns:a16="http://schemas.microsoft.com/office/drawing/2014/main" id="{62A061EC-A8B3-4993-9AA2-1D467F96AED1}"/>
              </a:ext>
            </a:extLst>
          </p:cNvPr>
          <p:cNvSpPr/>
          <p:nvPr/>
        </p:nvSpPr>
        <p:spPr bwMode="auto">
          <a:xfrm>
            <a:off x="6714427" y="434565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27" name="正方形/長方形 226">
            <a:extLst>
              <a:ext uri="{FF2B5EF4-FFF2-40B4-BE49-F238E27FC236}">
                <a16:creationId xmlns:a16="http://schemas.microsoft.com/office/drawing/2014/main" id="{52B913BA-3114-46AF-99E2-563070D33A60}"/>
              </a:ext>
            </a:extLst>
          </p:cNvPr>
          <p:cNvSpPr/>
          <p:nvPr/>
        </p:nvSpPr>
        <p:spPr bwMode="auto">
          <a:xfrm>
            <a:off x="5514496" y="412633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8" name="正方形/長方形 227">
            <a:extLst>
              <a:ext uri="{FF2B5EF4-FFF2-40B4-BE49-F238E27FC236}">
                <a16:creationId xmlns:a16="http://schemas.microsoft.com/office/drawing/2014/main" id="{5CA33276-0B8C-4A36-BE53-948C8A1F1E0F}"/>
              </a:ext>
            </a:extLst>
          </p:cNvPr>
          <p:cNvSpPr/>
          <p:nvPr/>
        </p:nvSpPr>
        <p:spPr bwMode="auto">
          <a:xfrm>
            <a:off x="5518737" y="435853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4A86343D-E56E-47DF-9C36-369667E89C67}"/>
              </a:ext>
            </a:extLst>
          </p:cNvPr>
          <p:cNvSpPr/>
          <p:nvPr/>
        </p:nvSpPr>
        <p:spPr bwMode="auto">
          <a:xfrm>
            <a:off x="6112242" y="412633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0" name="正方形/長方形 229">
            <a:extLst>
              <a:ext uri="{FF2B5EF4-FFF2-40B4-BE49-F238E27FC236}">
                <a16:creationId xmlns:a16="http://schemas.microsoft.com/office/drawing/2014/main" id="{68399EA3-75A7-4558-B020-496171461A4E}"/>
              </a:ext>
            </a:extLst>
          </p:cNvPr>
          <p:cNvSpPr/>
          <p:nvPr/>
        </p:nvSpPr>
        <p:spPr bwMode="auto">
          <a:xfrm>
            <a:off x="6116483" y="435853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1" name="正方形/長方形 230">
            <a:extLst>
              <a:ext uri="{FF2B5EF4-FFF2-40B4-BE49-F238E27FC236}">
                <a16:creationId xmlns:a16="http://schemas.microsoft.com/office/drawing/2014/main" id="{3E6D6BAC-8E9A-46B5-B8B2-BB0BF3A5413A}"/>
              </a:ext>
            </a:extLst>
          </p:cNvPr>
          <p:cNvSpPr/>
          <p:nvPr/>
        </p:nvSpPr>
        <p:spPr bwMode="auto">
          <a:xfrm>
            <a:off x="7280666" y="412859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2" name="正方形/長方形 231">
            <a:extLst>
              <a:ext uri="{FF2B5EF4-FFF2-40B4-BE49-F238E27FC236}">
                <a16:creationId xmlns:a16="http://schemas.microsoft.com/office/drawing/2014/main" id="{F6DA2C12-6FB7-4893-8D6E-43E776FAB678}"/>
              </a:ext>
            </a:extLst>
          </p:cNvPr>
          <p:cNvSpPr/>
          <p:nvPr/>
        </p:nvSpPr>
        <p:spPr bwMode="auto">
          <a:xfrm>
            <a:off x="7291257" y="437032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3" name="正方形/長方形 232">
            <a:extLst>
              <a:ext uri="{FF2B5EF4-FFF2-40B4-BE49-F238E27FC236}">
                <a16:creationId xmlns:a16="http://schemas.microsoft.com/office/drawing/2014/main" id="{C5477E7A-BB0A-4735-84C2-5F60B6D92A5D}"/>
              </a:ext>
            </a:extLst>
          </p:cNvPr>
          <p:cNvSpPr/>
          <p:nvPr/>
        </p:nvSpPr>
        <p:spPr bwMode="auto">
          <a:xfrm>
            <a:off x="7962661" y="412518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4" name="正方形/長方形 233">
            <a:extLst>
              <a:ext uri="{FF2B5EF4-FFF2-40B4-BE49-F238E27FC236}">
                <a16:creationId xmlns:a16="http://schemas.microsoft.com/office/drawing/2014/main" id="{CDD3D33D-220E-4A3F-B9F3-F959834F4239}"/>
              </a:ext>
            </a:extLst>
          </p:cNvPr>
          <p:cNvSpPr/>
          <p:nvPr/>
        </p:nvSpPr>
        <p:spPr bwMode="auto">
          <a:xfrm>
            <a:off x="7966291" y="434276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35" name="正方形/長方形 234">
            <a:extLst>
              <a:ext uri="{FF2B5EF4-FFF2-40B4-BE49-F238E27FC236}">
                <a16:creationId xmlns:a16="http://schemas.microsoft.com/office/drawing/2014/main" id="{823F1F0E-88C9-4B02-9399-14DD3EA19BF8}"/>
              </a:ext>
            </a:extLst>
          </p:cNvPr>
          <p:cNvSpPr/>
          <p:nvPr/>
        </p:nvSpPr>
        <p:spPr bwMode="auto">
          <a:xfrm>
            <a:off x="8562614" y="412518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6" name="正方形/長方形 235">
            <a:extLst>
              <a:ext uri="{FF2B5EF4-FFF2-40B4-BE49-F238E27FC236}">
                <a16:creationId xmlns:a16="http://schemas.microsoft.com/office/drawing/2014/main" id="{F55D69EC-D953-4C57-BDEF-FFE6D6C88240}"/>
              </a:ext>
            </a:extLst>
          </p:cNvPr>
          <p:cNvSpPr/>
          <p:nvPr/>
        </p:nvSpPr>
        <p:spPr bwMode="auto">
          <a:xfrm>
            <a:off x="8566244" y="434911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37" name="正方形/長方形 236">
            <a:extLst>
              <a:ext uri="{FF2B5EF4-FFF2-40B4-BE49-F238E27FC236}">
                <a16:creationId xmlns:a16="http://schemas.microsoft.com/office/drawing/2014/main" id="{E7980D1B-6EB1-4BD5-94C2-EC51302BB5BC}"/>
              </a:ext>
            </a:extLst>
          </p:cNvPr>
          <p:cNvSpPr/>
          <p:nvPr/>
        </p:nvSpPr>
        <p:spPr bwMode="auto">
          <a:xfrm>
            <a:off x="1304792" y="592471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38" name="正方形/長方形 237">
            <a:extLst>
              <a:ext uri="{FF2B5EF4-FFF2-40B4-BE49-F238E27FC236}">
                <a16:creationId xmlns:a16="http://schemas.microsoft.com/office/drawing/2014/main" id="{5D39FA86-FD60-4E03-8531-8A0067B8FF03}"/>
              </a:ext>
            </a:extLst>
          </p:cNvPr>
          <p:cNvSpPr/>
          <p:nvPr/>
        </p:nvSpPr>
        <p:spPr bwMode="auto">
          <a:xfrm>
            <a:off x="1304792" y="615499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39" name="正方形/長方形 238">
            <a:extLst>
              <a:ext uri="{FF2B5EF4-FFF2-40B4-BE49-F238E27FC236}">
                <a16:creationId xmlns:a16="http://schemas.microsoft.com/office/drawing/2014/main" id="{054F5EE9-80DC-41D7-909E-FA382A30AC33}"/>
              </a:ext>
            </a:extLst>
          </p:cNvPr>
          <p:cNvSpPr/>
          <p:nvPr/>
        </p:nvSpPr>
        <p:spPr bwMode="auto">
          <a:xfrm>
            <a:off x="9171424" y="412979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0" name="正方形/長方形 239">
            <a:extLst>
              <a:ext uri="{FF2B5EF4-FFF2-40B4-BE49-F238E27FC236}">
                <a16:creationId xmlns:a16="http://schemas.microsoft.com/office/drawing/2014/main" id="{851947B4-DDD6-44EA-BA46-BF8ED80DF43A}"/>
              </a:ext>
            </a:extLst>
          </p:cNvPr>
          <p:cNvSpPr/>
          <p:nvPr/>
        </p:nvSpPr>
        <p:spPr bwMode="auto">
          <a:xfrm>
            <a:off x="9173851" y="436199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1" name="正方形/長方形 240">
            <a:extLst>
              <a:ext uri="{FF2B5EF4-FFF2-40B4-BE49-F238E27FC236}">
                <a16:creationId xmlns:a16="http://schemas.microsoft.com/office/drawing/2014/main" id="{8FFC0D2A-D96F-49DD-BB56-5596E2630D46}"/>
              </a:ext>
            </a:extLst>
          </p:cNvPr>
          <p:cNvSpPr/>
          <p:nvPr/>
        </p:nvSpPr>
        <p:spPr bwMode="auto">
          <a:xfrm>
            <a:off x="686732" y="592615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2" name="正方形/長方形 241">
            <a:extLst>
              <a:ext uri="{FF2B5EF4-FFF2-40B4-BE49-F238E27FC236}">
                <a16:creationId xmlns:a16="http://schemas.microsoft.com/office/drawing/2014/main" id="{676D93C5-C436-422C-BFA0-937D57D7F104}"/>
              </a:ext>
            </a:extLst>
          </p:cNvPr>
          <p:cNvSpPr/>
          <p:nvPr/>
        </p:nvSpPr>
        <p:spPr bwMode="auto">
          <a:xfrm>
            <a:off x="691879" y="615517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3" name="正方形/長方形 242">
            <a:extLst>
              <a:ext uri="{FF2B5EF4-FFF2-40B4-BE49-F238E27FC236}">
                <a16:creationId xmlns:a16="http://schemas.microsoft.com/office/drawing/2014/main" id="{EB26ECFD-2DEF-4A0D-9048-FA9BB756BB0A}"/>
              </a:ext>
            </a:extLst>
          </p:cNvPr>
          <p:cNvSpPr/>
          <p:nvPr/>
        </p:nvSpPr>
        <p:spPr bwMode="auto">
          <a:xfrm>
            <a:off x="1931356" y="592523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4" name="正方形/長方形 243">
            <a:extLst>
              <a:ext uri="{FF2B5EF4-FFF2-40B4-BE49-F238E27FC236}">
                <a16:creationId xmlns:a16="http://schemas.microsoft.com/office/drawing/2014/main" id="{FCC5282D-A2A5-4B55-9D45-365BD3FFB348}"/>
              </a:ext>
            </a:extLst>
          </p:cNvPr>
          <p:cNvSpPr/>
          <p:nvPr/>
        </p:nvSpPr>
        <p:spPr bwMode="auto">
          <a:xfrm>
            <a:off x="1930153" y="614790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5" name="正方形/長方形 244">
            <a:extLst>
              <a:ext uri="{FF2B5EF4-FFF2-40B4-BE49-F238E27FC236}">
                <a16:creationId xmlns:a16="http://schemas.microsoft.com/office/drawing/2014/main" id="{CE6A83F3-54DA-4F04-AD38-056C42CCF83C}"/>
              </a:ext>
            </a:extLst>
          </p:cNvPr>
          <p:cNvSpPr/>
          <p:nvPr/>
        </p:nvSpPr>
        <p:spPr bwMode="auto">
          <a:xfrm>
            <a:off x="2630299" y="592134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6" name="正方形/長方形 245">
            <a:extLst>
              <a:ext uri="{FF2B5EF4-FFF2-40B4-BE49-F238E27FC236}">
                <a16:creationId xmlns:a16="http://schemas.microsoft.com/office/drawing/2014/main" id="{26790911-5B28-4291-9CE2-E607ED9F6E8E}"/>
              </a:ext>
            </a:extLst>
          </p:cNvPr>
          <p:cNvSpPr/>
          <p:nvPr/>
        </p:nvSpPr>
        <p:spPr bwMode="auto">
          <a:xfrm>
            <a:off x="2629096" y="6138945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47" name="正方形/長方形 246">
            <a:extLst>
              <a:ext uri="{FF2B5EF4-FFF2-40B4-BE49-F238E27FC236}">
                <a16:creationId xmlns:a16="http://schemas.microsoft.com/office/drawing/2014/main" id="{D409749A-3FA2-4759-850B-68329E4D8396}"/>
              </a:ext>
            </a:extLst>
          </p:cNvPr>
          <p:cNvSpPr/>
          <p:nvPr/>
        </p:nvSpPr>
        <p:spPr bwMode="auto">
          <a:xfrm>
            <a:off x="3208027" y="592134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48" name="正方形/長方形 247">
            <a:extLst>
              <a:ext uri="{FF2B5EF4-FFF2-40B4-BE49-F238E27FC236}">
                <a16:creationId xmlns:a16="http://schemas.microsoft.com/office/drawing/2014/main" id="{B718C0A2-F308-4474-875C-35E1CA1C3C07}"/>
              </a:ext>
            </a:extLst>
          </p:cNvPr>
          <p:cNvSpPr/>
          <p:nvPr/>
        </p:nvSpPr>
        <p:spPr bwMode="auto">
          <a:xfrm>
            <a:off x="5016847" y="614788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49" name="正方形/長方形 248">
            <a:extLst>
              <a:ext uri="{FF2B5EF4-FFF2-40B4-BE49-F238E27FC236}">
                <a16:creationId xmlns:a16="http://schemas.microsoft.com/office/drawing/2014/main" id="{6FCEC601-5238-4102-B717-1C6F2AA117CE}"/>
              </a:ext>
            </a:extLst>
          </p:cNvPr>
          <p:cNvSpPr/>
          <p:nvPr/>
        </p:nvSpPr>
        <p:spPr bwMode="auto">
          <a:xfrm>
            <a:off x="5013593" y="591499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51" name="正方形/長方形 250">
            <a:extLst>
              <a:ext uri="{FF2B5EF4-FFF2-40B4-BE49-F238E27FC236}">
                <a16:creationId xmlns:a16="http://schemas.microsoft.com/office/drawing/2014/main" id="{ACB17C1A-A568-45CF-9BD9-F38DE6C1675A}"/>
              </a:ext>
            </a:extLst>
          </p:cNvPr>
          <p:cNvSpPr/>
          <p:nvPr/>
        </p:nvSpPr>
        <p:spPr bwMode="auto">
          <a:xfrm>
            <a:off x="3807312" y="592277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52" name="正方形/長方形 251">
            <a:extLst>
              <a:ext uri="{FF2B5EF4-FFF2-40B4-BE49-F238E27FC236}">
                <a16:creationId xmlns:a16="http://schemas.microsoft.com/office/drawing/2014/main" id="{F22D7EBF-5EA0-4B0F-8F86-C695BEF26E75}"/>
              </a:ext>
            </a:extLst>
          </p:cNvPr>
          <p:cNvSpPr/>
          <p:nvPr/>
        </p:nvSpPr>
        <p:spPr bwMode="auto">
          <a:xfrm>
            <a:off x="3810501" y="615198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53" name="正方形/長方形 252">
            <a:extLst>
              <a:ext uri="{FF2B5EF4-FFF2-40B4-BE49-F238E27FC236}">
                <a16:creationId xmlns:a16="http://schemas.microsoft.com/office/drawing/2014/main" id="{DDFDA6AF-5597-4E13-877C-3E5F282CF87B}"/>
              </a:ext>
            </a:extLst>
          </p:cNvPr>
          <p:cNvSpPr/>
          <p:nvPr/>
        </p:nvSpPr>
        <p:spPr bwMode="auto">
          <a:xfrm>
            <a:off x="4414583" y="592277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54" name="正方形/長方形 253">
            <a:extLst>
              <a:ext uri="{FF2B5EF4-FFF2-40B4-BE49-F238E27FC236}">
                <a16:creationId xmlns:a16="http://schemas.microsoft.com/office/drawing/2014/main" id="{5000EC67-923A-4409-AE41-FD300A778391}"/>
              </a:ext>
            </a:extLst>
          </p:cNvPr>
          <p:cNvSpPr/>
          <p:nvPr/>
        </p:nvSpPr>
        <p:spPr bwMode="auto">
          <a:xfrm>
            <a:off x="5608407" y="615289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55" name="正方形/長方形 254">
            <a:extLst>
              <a:ext uri="{FF2B5EF4-FFF2-40B4-BE49-F238E27FC236}">
                <a16:creationId xmlns:a16="http://schemas.microsoft.com/office/drawing/2014/main" id="{A2A19569-89FD-42C9-955A-66FA560A2714}"/>
              </a:ext>
            </a:extLst>
          </p:cNvPr>
          <p:cNvSpPr/>
          <p:nvPr/>
        </p:nvSpPr>
        <p:spPr bwMode="auto">
          <a:xfrm>
            <a:off x="5602057" y="5921861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C44CD85-C341-43A3-8E1F-7885B6051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380" y="4869326"/>
            <a:ext cx="462725" cy="89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2">
            <a:extLst>
              <a:ext uri="{FF2B5EF4-FFF2-40B4-BE49-F238E27FC236}">
                <a16:creationId xmlns:a16="http://schemas.microsoft.com/office/drawing/2014/main" id="{A9B55078-2C78-4BA1-AB53-21CB49999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552" y="4873992"/>
            <a:ext cx="462725" cy="89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4">
            <a:extLst>
              <a:ext uri="{FF2B5EF4-FFF2-40B4-BE49-F238E27FC236}">
                <a16:creationId xmlns:a16="http://schemas.microsoft.com/office/drawing/2014/main" id="{48C1C5EA-9247-425A-B721-FB0562545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771" y="4871333"/>
            <a:ext cx="464103" cy="89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>
            <a:extLst>
              <a:ext uri="{FF2B5EF4-FFF2-40B4-BE49-F238E27FC236}">
                <a16:creationId xmlns:a16="http://schemas.microsoft.com/office/drawing/2014/main" id="{5B3DA317-FEBF-47B6-AECA-43C54F2AF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8655" y="4868225"/>
            <a:ext cx="465715" cy="89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>
            <a:extLst>
              <a:ext uri="{FF2B5EF4-FFF2-40B4-BE49-F238E27FC236}">
                <a16:creationId xmlns:a16="http://schemas.microsoft.com/office/drawing/2014/main" id="{37EF3A35-5F09-4562-9773-290A8EC71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452" y="4865403"/>
            <a:ext cx="467178" cy="90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>
            <a:extLst>
              <a:ext uri="{FF2B5EF4-FFF2-40B4-BE49-F238E27FC236}">
                <a16:creationId xmlns:a16="http://schemas.microsoft.com/office/drawing/2014/main" id="{E4A8D130-8A1C-42F2-A818-8D4839C2E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730" y="4868225"/>
            <a:ext cx="465714" cy="89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8" name="正方形/長方形 257">
            <a:extLst>
              <a:ext uri="{FF2B5EF4-FFF2-40B4-BE49-F238E27FC236}">
                <a16:creationId xmlns:a16="http://schemas.microsoft.com/office/drawing/2014/main" id="{E24CB8D0-82FE-40B4-A304-308C2CDCAF6F}"/>
              </a:ext>
            </a:extLst>
          </p:cNvPr>
          <p:cNvSpPr/>
          <p:nvPr/>
        </p:nvSpPr>
        <p:spPr bwMode="auto">
          <a:xfrm>
            <a:off x="6254747" y="575176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60A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259" name="正方形/長方形 258">
            <a:extLst>
              <a:ext uri="{FF2B5EF4-FFF2-40B4-BE49-F238E27FC236}">
                <a16:creationId xmlns:a16="http://schemas.microsoft.com/office/drawing/2014/main" id="{AD00AD65-2D40-4428-ADCD-A07DE3D914DD}"/>
              </a:ext>
            </a:extLst>
          </p:cNvPr>
          <p:cNvSpPr/>
          <p:nvPr/>
        </p:nvSpPr>
        <p:spPr bwMode="auto">
          <a:xfrm>
            <a:off x="6838385" y="576628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60B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260" name="正方形/長方形 259">
            <a:extLst>
              <a:ext uri="{FF2B5EF4-FFF2-40B4-BE49-F238E27FC236}">
                <a16:creationId xmlns:a16="http://schemas.microsoft.com/office/drawing/2014/main" id="{73C859FC-35D4-44F0-9D91-D9A3EDA4EF0D}"/>
              </a:ext>
            </a:extLst>
          </p:cNvPr>
          <p:cNvSpPr/>
          <p:nvPr/>
        </p:nvSpPr>
        <p:spPr bwMode="auto">
          <a:xfrm>
            <a:off x="7458216" y="575176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60C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261" name="正方形/長方形 260">
            <a:extLst>
              <a:ext uri="{FF2B5EF4-FFF2-40B4-BE49-F238E27FC236}">
                <a16:creationId xmlns:a16="http://schemas.microsoft.com/office/drawing/2014/main" id="{E31C6924-B225-429B-B951-E61960392FCF}"/>
              </a:ext>
            </a:extLst>
          </p:cNvPr>
          <p:cNvSpPr/>
          <p:nvPr/>
        </p:nvSpPr>
        <p:spPr bwMode="auto">
          <a:xfrm>
            <a:off x="8035683" y="576687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60F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262" name="正方形/長方形 261">
            <a:extLst>
              <a:ext uri="{FF2B5EF4-FFF2-40B4-BE49-F238E27FC236}">
                <a16:creationId xmlns:a16="http://schemas.microsoft.com/office/drawing/2014/main" id="{C2A590D5-5447-43BF-A4C7-A1EEDF5A2494}"/>
              </a:ext>
            </a:extLst>
          </p:cNvPr>
          <p:cNvSpPr/>
          <p:nvPr/>
        </p:nvSpPr>
        <p:spPr bwMode="auto">
          <a:xfrm>
            <a:off x="8642080" y="5758660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60G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263" name="正方形/長方形 262">
            <a:extLst>
              <a:ext uri="{FF2B5EF4-FFF2-40B4-BE49-F238E27FC236}">
                <a16:creationId xmlns:a16="http://schemas.microsoft.com/office/drawing/2014/main" id="{6009D882-2FCD-4295-87F7-A31D3356DAB3}"/>
              </a:ext>
            </a:extLst>
          </p:cNvPr>
          <p:cNvSpPr/>
          <p:nvPr/>
        </p:nvSpPr>
        <p:spPr bwMode="auto">
          <a:xfrm>
            <a:off x="9250382" y="5768351"/>
            <a:ext cx="495300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ja-JP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60H</a:t>
            </a: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264" name="正方形/長方形 263">
            <a:extLst>
              <a:ext uri="{FF2B5EF4-FFF2-40B4-BE49-F238E27FC236}">
                <a16:creationId xmlns:a16="http://schemas.microsoft.com/office/drawing/2014/main" id="{9FDF9B62-839A-44BB-A05C-1D5F5E55D9E0}"/>
              </a:ext>
            </a:extLst>
          </p:cNvPr>
          <p:cNvSpPr/>
          <p:nvPr/>
        </p:nvSpPr>
        <p:spPr bwMode="auto">
          <a:xfrm>
            <a:off x="3213073" y="614752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65" name="正方形/長方形 264">
            <a:extLst>
              <a:ext uri="{FF2B5EF4-FFF2-40B4-BE49-F238E27FC236}">
                <a16:creationId xmlns:a16="http://schemas.microsoft.com/office/drawing/2014/main" id="{3E674F19-D1EB-408C-9AEC-FA932AF35FF1}"/>
              </a:ext>
            </a:extLst>
          </p:cNvPr>
          <p:cNvSpPr/>
          <p:nvPr/>
        </p:nvSpPr>
        <p:spPr bwMode="auto">
          <a:xfrm>
            <a:off x="4417413" y="615238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66" name="正方形/長方形 265">
            <a:extLst>
              <a:ext uri="{FF2B5EF4-FFF2-40B4-BE49-F238E27FC236}">
                <a16:creationId xmlns:a16="http://schemas.microsoft.com/office/drawing/2014/main" id="{C65EFD38-FAB8-4E7D-8340-0482CA60CDDC}"/>
              </a:ext>
            </a:extLst>
          </p:cNvPr>
          <p:cNvSpPr/>
          <p:nvPr/>
        </p:nvSpPr>
        <p:spPr bwMode="auto">
          <a:xfrm>
            <a:off x="6266682" y="592256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67" name="正方形/長方形 266">
            <a:extLst>
              <a:ext uri="{FF2B5EF4-FFF2-40B4-BE49-F238E27FC236}">
                <a16:creationId xmlns:a16="http://schemas.microsoft.com/office/drawing/2014/main" id="{3611EDC0-5A8F-432C-B141-73FE3A160EE9}"/>
              </a:ext>
            </a:extLst>
          </p:cNvPr>
          <p:cNvSpPr/>
          <p:nvPr/>
        </p:nvSpPr>
        <p:spPr bwMode="auto">
          <a:xfrm>
            <a:off x="6265479" y="6140170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68" name="正方形/長方形 267">
            <a:extLst>
              <a:ext uri="{FF2B5EF4-FFF2-40B4-BE49-F238E27FC236}">
                <a16:creationId xmlns:a16="http://schemas.microsoft.com/office/drawing/2014/main" id="{A69E39AD-6235-4784-9FEA-2AC82433046C}"/>
              </a:ext>
            </a:extLst>
          </p:cNvPr>
          <p:cNvSpPr/>
          <p:nvPr/>
        </p:nvSpPr>
        <p:spPr bwMode="auto">
          <a:xfrm>
            <a:off x="6844410" y="592256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69" name="正方形/長方形 268">
            <a:extLst>
              <a:ext uri="{FF2B5EF4-FFF2-40B4-BE49-F238E27FC236}">
                <a16:creationId xmlns:a16="http://schemas.microsoft.com/office/drawing/2014/main" id="{27ED89DC-9327-4BCF-B1F5-AA0E674B49B9}"/>
              </a:ext>
            </a:extLst>
          </p:cNvPr>
          <p:cNvSpPr/>
          <p:nvPr/>
        </p:nvSpPr>
        <p:spPr bwMode="auto">
          <a:xfrm>
            <a:off x="8653230" y="6149108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70" name="正方形/長方形 269">
            <a:extLst>
              <a:ext uri="{FF2B5EF4-FFF2-40B4-BE49-F238E27FC236}">
                <a16:creationId xmlns:a16="http://schemas.microsoft.com/office/drawing/2014/main" id="{70B53074-A68C-4189-A07D-2D0B1B5C49BE}"/>
              </a:ext>
            </a:extLst>
          </p:cNvPr>
          <p:cNvSpPr/>
          <p:nvPr/>
        </p:nvSpPr>
        <p:spPr bwMode="auto">
          <a:xfrm>
            <a:off x="8649976" y="5916217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71" name="正方形/長方形 270">
            <a:extLst>
              <a:ext uri="{FF2B5EF4-FFF2-40B4-BE49-F238E27FC236}">
                <a16:creationId xmlns:a16="http://schemas.microsoft.com/office/drawing/2014/main" id="{25D27BD6-9374-462A-B600-EA118E4351F6}"/>
              </a:ext>
            </a:extLst>
          </p:cNvPr>
          <p:cNvSpPr/>
          <p:nvPr/>
        </p:nvSpPr>
        <p:spPr bwMode="auto">
          <a:xfrm>
            <a:off x="7443695" y="592400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72" name="正方形/長方形 271">
            <a:extLst>
              <a:ext uri="{FF2B5EF4-FFF2-40B4-BE49-F238E27FC236}">
                <a16:creationId xmlns:a16="http://schemas.microsoft.com/office/drawing/2014/main" id="{D85444BE-ED4B-40C5-8CF0-1C454BDB4190}"/>
              </a:ext>
            </a:extLst>
          </p:cNvPr>
          <p:cNvSpPr/>
          <p:nvPr/>
        </p:nvSpPr>
        <p:spPr bwMode="auto">
          <a:xfrm>
            <a:off x="7446884" y="615320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73" name="正方形/長方形 272">
            <a:extLst>
              <a:ext uri="{FF2B5EF4-FFF2-40B4-BE49-F238E27FC236}">
                <a16:creationId xmlns:a16="http://schemas.microsoft.com/office/drawing/2014/main" id="{24E450C4-45C1-4BCB-B687-D93C06EAD9C4}"/>
              </a:ext>
            </a:extLst>
          </p:cNvPr>
          <p:cNvSpPr/>
          <p:nvPr/>
        </p:nvSpPr>
        <p:spPr bwMode="auto">
          <a:xfrm>
            <a:off x="8050966" y="5924003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74" name="正方形/長方形 273">
            <a:extLst>
              <a:ext uri="{FF2B5EF4-FFF2-40B4-BE49-F238E27FC236}">
                <a16:creationId xmlns:a16="http://schemas.microsoft.com/office/drawing/2014/main" id="{FDA68405-514F-45C3-92CC-25EFB7CBFEC0}"/>
              </a:ext>
            </a:extLst>
          </p:cNvPr>
          <p:cNvSpPr/>
          <p:nvPr/>
        </p:nvSpPr>
        <p:spPr bwMode="auto">
          <a:xfrm>
            <a:off x="9244790" y="6154124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75" name="正方形/長方形 274">
            <a:extLst>
              <a:ext uri="{FF2B5EF4-FFF2-40B4-BE49-F238E27FC236}">
                <a16:creationId xmlns:a16="http://schemas.microsoft.com/office/drawing/2014/main" id="{6F3CEC79-ADFC-4314-A42F-264CD92FB5BB}"/>
              </a:ext>
            </a:extLst>
          </p:cNvPr>
          <p:cNvSpPr/>
          <p:nvPr/>
        </p:nvSpPr>
        <p:spPr bwMode="auto">
          <a:xfrm>
            <a:off x="9238440" y="5923086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  <p:sp>
        <p:nvSpPr>
          <p:cNvPr id="276" name="正方形/長方形 275">
            <a:extLst>
              <a:ext uri="{FF2B5EF4-FFF2-40B4-BE49-F238E27FC236}">
                <a16:creationId xmlns:a16="http://schemas.microsoft.com/office/drawing/2014/main" id="{5217BEAB-DDEE-46C4-BB4A-1A2A1D7F5297}"/>
              </a:ext>
            </a:extLst>
          </p:cNvPr>
          <p:cNvSpPr/>
          <p:nvPr/>
        </p:nvSpPr>
        <p:spPr bwMode="auto">
          <a:xfrm>
            <a:off x="6849456" y="6148749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ー</a:t>
            </a:r>
          </a:p>
        </p:txBody>
      </p:sp>
      <p:sp>
        <p:nvSpPr>
          <p:cNvPr id="277" name="正方形/長方形 276">
            <a:extLst>
              <a:ext uri="{FF2B5EF4-FFF2-40B4-BE49-F238E27FC236}">
                <a16:creationId xmlns:a16="http://schemas.microsoft.com/office/drawing/2014/main" id="{92441C81-AF8A-41F2-A6DD-0E2EE0503025}"/>
              </a:ext>
            </a:extLst>
          </p:cNvPr>
          <p:cNvSpPr/>
          <p:nvPr/>
        </p:nvSpPr>
        <p:spPr bwMode="auto">
          <a:xfrm>
            <a:off x="8053796" y="6153612"/>
            <a:ext cx="495300" cy="215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800" b="1" dirty="0"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9">
            <a:extLst>
              <a:ext uri="{FF2B5EF4-FFF2-40B4-BE49-F238E27FC236}">
                <a16:creationId xmlns:a16="http://schemas.microsoft.com/office/drawing/2014/main" id="{3C443662-1255-4351-ADA1-1509DA620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749" y="6631897"/>
            <a:ext cx="882251" cy="16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 eaLnBrk="1" hangingPunct="1"/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SPD_ent_22_008</a:t>
            </a:r>
          </a:p>
          <a:p>
            <a:pPr lvl="0" defTabSz="414772" eaLnBrk="1" hangingPunct="1"/>
            <a:r>
              <a:rPr lang="en-US" altLang="ja-JP" sz="544" dirty="0">
                <a:solidFill>
                  <a:srgbClr val="54585A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2025.3.3</a:t>
            </a:r>
            <a:r>
              <a:rPr kumimoji="1" lang="ja-JP" altLang="en-US" sz="544" b="0" i="0" u="none" strike="noStrike" kern="1200" cap="none" spc="0" normalizeH="0" baseline="0" noProof="0" dirty="0">
                <a:ln>
                  <a:noFill/>
                </a:ln>
                <a:solidFill>
                  <a:srgbClr val="54585A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発行</a:t>
            </a:r>
          </a:p>
        </p:txBody>
      </p:sp>
      <p:sp>
        <p:nvSpPr>
          <p:cNvPr id="10244" name="Text Box 1039">
            <a:extLst>
              <a:ext uri="{FF2B5EF4-FFF2-40B4-BE49-F238E27FC236}">
                <a16:creationId xmlns:a16="http://schemas.microsoft.com/office/drawing/2014/main" id="{D7AC4FC6-2C59-4A4C-927A-366E43539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573" y="408749"/>
            <a:ext cx="1113797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>
              <a:defRPr/>
            </a:pPr>
            <a:r>
              <a:rPr lang="ja-JP" altLang="en-US" sz="1250" b="1">
                <a:solidFill>
                  <a:srgbClr val="FFFFFF"/>
                </a:solidFill>
                <a:latin typeface="游ゴシック"/>
                <a:ea typeface="游ゴシック"/>
              </a:rPr>
              <a:t>玄関ドア</a:t>
            </a:r>
          </a:p>
        </p:txBody>
      </p:sp>
      <p:sp>
        <p:nvSpPr>
          <p:cNvPr id="10245" name="Text Box 1039">
            <a:extLst>
              <a:ext uri="{FF2B5EF4-FFF2-40B4-BE49-F238E27FC236}">
                <a16:creationId xmlns:a16="http://schemas.microsoft.com/office/drawing/2014/main" id="{113856A8-01DA-404C-83BE-09F5A8746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4723" y="303873"/>
            <a:ext cx="1764591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lvl="0" defTabSz="414772" eaLnBrk="1" hangingPunct="1"/>
            <a:r>
              <a:rPr lang="ja-JP" altLang="en-US" sz="2500" b="1" dirty="0">
                <a:solidFill>
                  <a:srgbClr val="FFFFFF"/>
                </a:solidFill>
                <a:latin typeface="游ゴシック"/>
                <a:ea typeface="游ゴシック"/>
              </a:rPr>
              <a:t>玄関ドア</a:t>
            </a:r>
            <a:r>
              <a:rPr lang="en-US" altLang="ja-JP" sz="2500" b="1" dirty="0">
                <a:solidFill>
                  <a:srgbClr val="FFFFFF"/>
                </a:solidFill>
                <a:latin typeface="游ゴシック"/>
                <a:ea typeface="游ゴシック"/>
              </a:rPr>
              <a:t>XE</a:t>
            </a:r>
            <a:endParaRPr lang="ja-JP" altLang="en-US" sz="2500" b="1" dirty="0">
              <a:solidFill>
                <a:srgbClr val="FFFFFF"/>
              </a:solidFill>
              <a:latin typeface="游ゴシック"/>
              <a:ea typeface="游ゴシック"/>
            </a:endParaRPr>
          </a:p>
        </p:txBody>
      </p:sp>
      <p:sp>
        <p:nvSpPr>
          <p:cNvPr id="41" name="Text Box 1039">
            <a:extLst>
              <a:ext uri="{FF2B5EF4-FFF2-40B4-BE49-F238E27FC236}">
                <a16:creationId xmlns:a16="http://schemas.microsoft.com/office/drawing/2014/main" id="{7300F708-077E-4927-BA40-5D126AAB95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6650" y="314583"/>
            <a:ext cx="14507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eaLnBrk="1" hangingPunct="1"/>
            <a:r>
              <a:rPr lang="ja-JP" altLang="en-US" sz="20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デザイン一覧</a:t>
            </a:r>
          </a:p>
        </p:txBody>
      </p:sp>
      <p:sp>
        <p:nvSpPr>
          <p:cNvPr id="106" name="Rectangle 9">
            <a:extLst>
              <a:ext uri="{FF2B5EF4-FFF2-40B4-BE49-F238E27FC236}">
                <a16:creationId xmlns:a16="http://schemas.microsoft.com/office/drawing/2014/main" id="{2D9FC1FB-36B9-4A10-B8C5-1691276C21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7276" y="6356040"/>
            <a:ext cx="2419770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r>
              <a:rPr lang="ja-JP" altLang="ja-JP" sz="500">
                <a:latin typeface="ＭＳ Ｐゴシック" panose="020B0600070205080204" pitchFamily="50" charset="-128"/>
              </a:rPr>
              <a:t>※商品の色は印刷の特性上、実物とは多少異なる場合がありますのでご了承ください。</a:t>
            </a:r>
            <a:endParaRPr lang="en-US" altLang="ja-JP" sz="500">
              <a:latin typeface="ＭＳ Ｐゴシック" panose="020B0600070205080204" pitchFamily="50" charset="-128"/>
            </a:endParaRPr>
          </a:p>
        </p:txBody>
      </p:sp>
      <p:sp>
        <p:nvSpPr>
          <p:cNvPr id="103" name="正方形/長方形 102">
            <a:extLst>
              <a:ext uri="{FF2B5EF4-FFF2-40B4-BE49-F238E27FC236}">
                <a16:creationId xmlns:a16="http://schemas.microsoft.com/office/drawing/2014/main" id="{AE43F138-CDB2-46CB-924D-2EC239C977F5}"/>
              </a:ext>
            </a:extLst>
          </p:cNvPr>
          <p:cNvSpPr/>
          <p:nvPr/>
        </p:nvSpPr>
        <p:spPr bwMode="auto">
          <a:xfrm>
            <a:off x="1287827" y="3958720"/>
            <a:ext cx="6745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10A</a:t>
            </a: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04" name="正方形/長方形 103">
            <a:extLst>
              <a:ext uri="{FF2B5EF4-FFF2-40B4-BE49-F238E27FC236}">
                <a16:creationId xmlns:a16="http://schemas.microsoft.com/office/drawing/2014/main" id="{AB2DE4D5-3D65-46C4-A557-550C9D227BFF}"/>
              </a:ext>
            </a:extLst>
          </p:cNvPr>
          <p:cNvSpPr/>
          <p:nvPr/>
        </p:nvSpPr>
        <p:spPr bwMode="auto">
          <a:xfrm>
            <a:off x="3709025" y="3965694"/>
            <a:ext cx="6404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20A</a:t>
            </a: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2DAD56D4-0B33-4D47-9E40-6E32AFCA3F9C}"/>
              </a:ext>
            </a:extLst>
          </p:cNvPr>
          <p:cNvSpPr/>
          <p:nvPr/>
        </p:nvSpPr>
        <p:spPr bwMode="auto">
          <a:xfrm>
            <a:off x="5713360" y="4009336"/>
            <a:ext cx="6478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20B</a:t>
            </a: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07" name="正方形/長方形 106">
            <a:extLst>
              <a:ext uri="{FF2B5EF4-FFF2-40B4-BE49-F238E27FC236}">
                <a16:creationId xmlns:a16="http://schemas.microsoft.com/office/drawing/2014/main" id="{C2174EFD-8666-4FEA-8FD8-1938705A8D79}"/>
              </a:ext>
            </a:extLst>
          </p:cNvPr>
          <p:cNvSpPr/>
          <p:nvPr/>
        </p:nvSpPr>
        <p:spPr bwMode="auto">
          <a:xfrm>
            <a:off x="7712431" y="3996819"/>
            <a:ext cx="7727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20C</a:t>
            </a: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型</a:t>
            </a:r>
          </a:p>
        </p:txBody>
      </p:sp>
      <p:sp>
        <p:nvSpPr>
          <p:cNvPr id="112" name="正方形/長方形 111">
            <a:extLst>
              <a:ext uri="{FF2B5EF4-FFF2-40B4-BE49-F238E27FC236}">
                <a16:creationId xmlns:a16="http://schemas.microsoft.com/office/drawing/2014/main" id="{E3E22AEC-FE51-43D3-9CF1-381EBE3026C8}"/>
              </a:ext>
            </a:extLst>
          </p:cNvPr>
          <p:cNvSpPr/>
          <p:nvPr/>
        </p:nvSpPr>
        <p:spPr>
          <a:xfrm>
            <a:off x="2919173" y="1034645"/>
            <a:ext cx="6293767" cy="1923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sz="1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フラットデザイン</a:t>
            </a:r>
          </a:p>
        </p:txBody>
      </p:sp>
      <p:pic>
        <p:nvPicPr>
          <p:cNvPr id="115" name="図 114">
            <a:extLst>
              <a:ext uri="{FF2B5EF4-FFF2-40B4-BE49-F238E27FC236}">
                <a16:creationId xmlns:a16="http://schemas.microsoft.com/office/drawing/2014/main" id="{18BDB793-A113-407A-8534-D1BB9B6BD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209" y="1419726"/>
            <a:ext cx="1234286" cy="2520000"/>
          </a:xfrm>
          <a:prstGeom prst="rect">
            <a:avLst/>
          </a:prstGeom>
        </p:spPr>
      </p:pic>
      <p:pic>
        <p:nvPicPr>
          <p:cNvPr id="116" name="図 115">
            <a:extLst>
              <a:ext uri="{FF2B5EF4-FFF2-40B4-BE49-F238E27FC236}">
                <a16:creationId xmlns:a16="http://schemas.microsoft.com/office/drawing/2014/main" id="{D8F4C723-10C9-48F0-B3A9-E0F4D3E715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4809" y="1419726"/>
            <a:ext cx="1234286" cy="2520000"/>
          </a:xfrm>
          <a:prstGeom prst="rect">
            <a:avLst/>
          </a:prstGeom>
        </p:spPr>
      </p:pic>
      <p:pic>
        <p:nvPicPr>
          <p:cNvPr id="117" name="図 116">
            <a:extLst>
              <a:ext uri="{FF2B5EF4-FFF2-40B4-BE49-F238E27FC236}">
                <a16:creationId xmlns:a16="http://schemas.microsoft.com/office/drawing/2014/main" id="{0D9CC12D-D81C-4189-8BD2-FCA872F1D0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1384" y="1419726"/>
            <a:ext cx="1234286" cy="2520000"/>
          </a:xfrm>
          <a:prstGeom prst="rect">
            <a:avLst/>
          </a:prstGeom>
        </p:spPr>
      </p:pic>
      <p:pic>
        <p:nvPicPr>
          <p:cNvPr id="118" name="図 117">
            <a:extLst>
              <a:ext uri="{FF2B5EF4-FFF2-40B4-BE49-F238E27FC236}">
                <a16:creationId xmlns:a16="http://schemas.microsoft.com/office/drawing/2014/main" id="{BCDD7A8F-A977-458C-AEE3-CB096BBBA0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73199" y="1419726"/>
            <a:ext cx="1234286" cy="2520000"/>
          </a:xfrm>
          <a:prstGeom prst="rect">
            <a:avLst/>
          </a:prstGeom>
        </p:spPr>
      </p:pic>
      <p:sp>
        <p:nvSpPr>
          <p:cNvPr id="122" name="Text Box 1039">
            <a:extLst>
              <a:ext uri="{FF2B5EF4-FFF2-40B4-BE49-F238E27FC236}">
                <a16:creationId xmlns:a16="http://schemas.microsoft.com/office/drawing/2014/main" id="{4481379E-E8E0-473A-8863-767EAF0CC8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971" y="314583"/>
            <a:ext cx="208871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egoe UI" panose="020B0502040204020203" pitchFamily="34" charset="0"/>
                <a:ea typeface="メイリオ" panose="020B0604030504040204" pitchFamily="50" charset="-128"/>
              </a:defRPr>
            </a:lvl9pPr>
          </a:lstStyle>
          <a:p>
            <a:pPr eaLnBrk="1" hangingPunct="1"/>
            <a:r>
              <a:rPr lang="ja-JP" altLang="en-US" sz="20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スタンダードモデル</a:t>
            </a:r>
          </a:p>
        </p:txBody>
      </p:sp>
      <p:sp>
        <p:nvSpPr>
          <p:cNvPr id="123" name="正方形/長方形 122">
            <a:extLst>
              <a:ext uri="{FF2B5EF4-FFF2-40B4-BE49-F238E27FC236}">
                <a16:creationId xmlns:a16="http://schemas.microsoft.com/office/drawing/2014/main" id="{F699773B-026F-492F-9E1D-7B615D0CC5C8}"/>
              </a:ext>
            </a:extLst>
          </p:cNvPr>
          <p:cNvSpPr/>
          <p:nvPr/>
        </p:nvSpPr>
        <p:spPr>
          <a:xfrm>
            <a:off x="727706" y="1034646"/>
            <a:ext cx="1764591" cy="1923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ja-JP" altLang="en-US" sz="1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板張り調デザイン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DB212FD-75B0-49B2-9ECD-33AF49F64CD8}"/>
              </a:ext>
            </a:extLst>
          </p:cNvPr>
          <p:cNvSpPr/>
          <p:nvPr/>
        </p:nvSpPr>
        <p:spPr>
          <a:xfrm>
            <a:off x="1011209" y="4307275"/>
            <a:ext cx="7696276" cy="195780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effectLst/>
            </a:endParaRPr>
          </a:p>
        </p:txBody>
      </p:sp>
      <p:sp>
        <p:nvSpPr>
          <p:cNvPr id="124" name="正方形/長方形 123">
            <a:extLst>
              <a:ext uri="{FF2B5EF4-FFF2-40B4-BE49-F238E27FC236}">
                <a16:creationId xmlns:a16="http://schemas.microsoft.com/office/drawing/2014/main" id="{874169EC-A2AB-4E4A-B014-CE4E924251E3}"/>
              </a:ext>
            </a:extLst>
          </p:cNvPr>
          <p:cNvSpPr/>
          <p:nvPr/>
        </p:nvSpPr>
        <p:spPr bwMode="auto">
          <a:xfrm>
            <a:off x="1176309" y="4403475"/>
            <a:ext cx="28822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ja-JP" sz="14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STANDARD</a:t>
            </a:r>
            <a:r>
              <a:rPr lang="ja-JP" altLang="en-US" sz="14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  </a:t>
            </a:r>
            <a:r>
              <a:rPr lang="en-US" altLang="ja-JP" sz="14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MODEL</a:t>
            </a:r>
            <a:r>
              <a:rPr lang="ja-JP" altLang="en-US" sz="14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  </a:t>
            </a:r>
            <a:r>
              <a:rPr lang="en-US" altLang="ja-JP" sz="14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PARTS</a:t>
            </a:r>
            <a:endParaRPr lang="ja-JP" altLang="en-US" sz="1400" b="1" dirty="0">
              <a:solidFill>
                <a:srgbClr val="4D4D4D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Gill Sans" pitchFamily="-84" charset="0"/>
            </a:endParaRPr>
          </a:p>
        </p:txBody>
      </p:sp>
      <p:sp>
        <p:nvSpPr>
          <p:cNvPr id="125" name="正方形/長方形 124">
            <a:extLst>
              <a:ext uri="{FF2B5EF4-FFF2-40B4-BE49-F238E27FC236}">
                <a16:creationId xmlns:a16="http://schemas.microsoft.com/office/drawing/2014/main" id="{0866145A-4B46-4527-B959-00C091C94E31}"/>
              </a:ext>
            </a:extLst>
          </p:cNvPr>
          <p:cNvSpPr/>
          <p:nvPr/>
        </p:nvSpPr>
        <p:spPr bwMode="auto">
          <a:xfrm>
            <a:off x="1274026" y="4654505"/>
            <a:ext cx="55513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12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スタンダードモデルのパーツは、シームレスモデルと一部仕様が異なります。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E1B030A-D1AC-416C-AAAB-FD5EE19725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6836" y="4995518"/>
            <a:ext cx="1133540" cy="101942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84FD12C-F05C-46E2-92B3-D4873D7F98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25033" y="4995518"/>
            <a:ext cx="1119068" cy="101942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C006984-BE93-482B-8B58-79AE4D51F5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38394" y="4995518"/>
            <a:ext cx="1110041" cy="101942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F776A965-A0E5-4779-AFC1-58E35A021B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46754" y="4988554"/>
            <a:ext cx="1118304" cy="1026389"/>
          </a:xfrm>
          <a:prstGeom prst="rect">
            <a:avLst/>
          </a:prstGeom>
        </p:spPr>
      </p:pic>
      <p:sp>
        <p:nvSpPr>
          <p:cNvPr id="126" name="正方形/長方形 125">
            <a:extLst>
              <a:ext uri="{FF2B5EF4-FFF2-40B4-BE49-F238E27FC236}">
                <a16:creationId xmlns:a16="http://schemas.microsoft.com/office/drawing/2014/main" id="{370F6996-2395-43E8-B90A-631310F0A73A}"/>
              </a:ext>
            </a:extLst>
          </p:cNvPr>
          <p:cNvSpPr/>
          <p:nvPr/>
        </p:nvSpPr>
        <p:spPr bwMode="auto">
          <a:xfrm>
            <a:off x="1273178" y="6023158"/>
            <a:ext cx="13071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電気錠リーダー</a:t>
            </a: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0D96C66F-0F2F-49BD-94BE-6301C45942DB}"/>
              </a:ext>
            </a:extLst>
          </p:cNvPr>
          <p:cNvSpPr/>
          <p:nvPr/>
        </p:nvSpPr>
        <p:spPr bwMode="auto">
          <a:xfrm>
            <a:off x="3230973" y="6023158"/>
            <a:ext cx="13071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シリンダー</a:t>
            </a:r>
          </a:p>
        </p:txBody>
      </p:sp>
      <p:sp>
        <p:nvSpPr>
          <p:cNvPr id="128" name="正方形/長方形 127">
            <a:extLst>
              <a:ext uri="{FF2B5EF4-FFF2-40B4-BE49-F238E27FC236}">
                <a16:creationId xmlns:a16="http://schemas.microsoft.com/office/drawing/2014/main" id="{1C72276D-44B2-45AB-8474-77D59EF82C34}"/>
              </a:ext>
            </a:extLst>
          </p:cNvPr>
          <p:cNvSpPr/>
          <p:nvPr/>
        </p:nvSpPr>
        <p:spPr bwMode="auto">
          <a:xfrm>
            <a:off x="5236392" y="6037637"/>
            <a:ext cx="13071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サムターン</a:t>
            </a:r>
          </a:p>
        </p:txBody>
      </p: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4A73C4EA-BB8C-4EDE-A282-A7525E0927AB}"/>
              </a:ext>
            </a:extLst>
          </p:cNvPr>
          <p:cNvSpPr/>
          <p:nvPr/>
        </p:nvSpPr>
        <p:spPr bwMode="auto">
          <a:xfrm>
            <a:off x="7152312" y="6023158"/>
            <a:ext cx="13071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1000" b="1" dirty="0">
                <a:solidFill>
                  <a:srgbClr val="4D4D4D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Gill Sans" pitchFamily="-84" charset="0"/>
              </a:rPr>
              <a:t>丁番</a:t>
            </a:r>
          </a:p>
        </p:txBody>
      </p:sp>
    </p:spTree>
    <p:extLst>
      <p:ext uri="{BB962C8B-B14F-4D97-AF65-F5344CB8AC3E}">
        <p14:creationId xmlns:p14="http://schemas.microsoft.com/office/powerpoint/2010/main" val="984247152"/>
      </p:ext>
    </p:extLst>
  </p:cSld>
  <p:clrMapOvr>
    <a:masterClrMapping/>
  </p:clrMapOvr>
</p:sld>
</file>

<file path=ppt/theme/theme1.xml><?xml version="1.0" encoding="utf-8"?>
<a:theme xmlns:a="http://schemas.openxmlformats.org/drawingml/2006/main" name="1_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7834bc-a986-4417-b173-91d7a069e1bd" xsi:nil="true"/>
    <lcf76f155ced4ddcb4097134ff3c332f xmlns="cc6cf975-3982-4db8-b1a3-018fa96356fa">
      <Terms xmlns="http://schemas.microsoft.com/office/infopath/2007/PartnerControls"/>
    </lcf76f155ced4ddcb4097134ff3c332f>
    <_dlc_DocId xmlns="20dde046-3715-4dd3-93b0-81b2c629dab0">JPFS0378-262343837-39365</_dlc_DocId>
    <_dlc_DocIdUrl xmlns="20dde046-3715-4dd3-93b0-81b2c629dab0">
      <Url>https://lixilgroup.sharepoint.com/sites/JPFS0378/_layouts/15/DocIdRedir.aspx?ID=JPFS0378-262343837-39365</Url>
      <Description>JPFS0378-262343837-39365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540D7B159624F4485F50E6B3CA1708F" ma:contentTypeVersion="16" ma:contentTypeDescription="新しいドキュメントを作成します。" ma:contentTypeScope="" ma:versionID="38508b461964cc003f7441e14fb4bddc">
  <xsd:schema xmlns:xsd="http://www.w3.org/2001/XMLSchema" xmlns:xs="http://www.w3.org/2001/XMLSchema" xmlns:p="http://schemas.microsoft.com/office/2006/metadata/properties" xmlns:ns2="cc6cf975-3982-4db8-b1a3-018fa96356fa" xmlns:ns3="20dde046-3715-4dd3-93b0-81b2c629dab0" xmlns:ns4="9e7834bc-a986-4417-b173-91d7a069e1bd" targetNamespace="http://schemas.microsoft.com/office/2006/metadata/properties" ma:root="true" ma:fieldsID="b524b9a86cc6352def3881c47d3d3b84" ns2:_="" ns3:_="" ns4:_="">
    <xsd:import namespace="cc6cf975-3982-4db8-b1a3-018fa96356fa"/>
    <xsd:import namespace="20dde046-3715-4dd3-93b0-81b2c629dab0"/>
    <xsd:import namespace="9e7834bc-a986-4417-b173-91d7a069e1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Location" minOccurs="0"/>
                <xsd:element ref="ns3:_dlc_DocId" minOccurs="0"/>
                <xsd:element ref="ns3:_dlc_DocIdUrl" minOccurs="0"/>
                <xsd:element ref="ns3:_dlc_DocIdPersistId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6cf975-3982-4db8-b1a3-018fa96356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画像タグ" ma:readOnly="false" ma:fieldId="{5cf76f15-5ced-4ddc-b409-7134ff3c332f}" ma:taxonomyMulti="true" ma:sspId="48e9c2bd-e334-435e-baf5-cfb9b56573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dde046-3715-4dd3-93b0-81b2c629da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_dlc_DocId" ma:index="18" nillable="true" ma:displayName="ドキュメント ID 値" ma:description="このアイテムに割り当てられているドキュメント ID の値です。" ma:internalName="_dlc_DocId" ma:readOnly="true">
      <xsd:simpleType>
        <xsd:restriction base="dms:Text"/>
      </xsd:simpleType>
    </xsd:element>
    <xsd:element name="_dlc_DocIdUrl" ma:index="19" nillable="true" ma:displayName="ドキュメントID:" ma:description="このドキュメントへの常時接続リンクです。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ID を保持" ma:description="追加時に ID を保持します。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834bc-a986-4417-b173-91d7a069e1b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19309A14-71E6-4248-9382-DA79E6E4ABB3}" ma:internalName="TaxCatchAll" ma:showField="CatchAllData" ma:web="{20dde046-3715-4dd3-93b0-81b2c629dab0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CAE322-7812-4251-8DF7-4032CC957DE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497F53E-C1AF-4733-8362-39E5FD313A4E}">
  <ds:schemaRefs>
    <ds:schemaRef ds:uri="20dde046-3715-4dd3-93b0-81b2c629dab0"/>
    <ds:schemaRef ds:uri="9e7834bc-a986-4417-b173-91d7a069e1bd"/>
    <ds:schemaRef ds:uri="cc6cf975-3982-4db8-b1a3-018fa96356fa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1EDCE60-0DF3-4278-B4BC-BC8962D1CE7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23E49B1-0C56-437B-A528-BA427BA1E390}">
  <ds:schemaRefs>
    <ds:schemaRef ds:uri="20dde046-3715-4dd3-93b0-81b2c629dab0"/>
    <ds:schemaRef ds:uri="9e7834bc-a986-4417-b173-91d7a069e1bd"/>
    <ds:schemaRef ds:uri="cc6cf975-3982-4db8-b1a3-018fa96356f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1634</TotalTime>
  <Words>557</Words>
  <Application>Microsoft Office PowerPoint</Application>
  <PresentationFormat>A4 210 x 297 mm</PresentationFormat>
  <Paragraphs>203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3" baseType="lpstr">
      <vt:lpstr>HGPｺﾞｼｯｸE</vt:lpstr>
      <vt:lpstr>HGPｺﾞｼｯｸE</vt:lpstr>
      <vt:lpstr>Meiryo UI</vt:lpstr>
      <vt:lpstr>ＭＳ Ｐゴシック</vt:lpstr>
      <vt:lpstr>Noto Sans JP</vt:lpstr>
      <vt:lpstr>游ゴシック</vt:lpstr>
      <vt:lpstr>游ゴシック</vt:lpstr>
      <vt:lpstr>Arial</vt:lpstr>
      <vt:lpstr>Calibri</vt:lpstr>
      <vt:lpstr>1_ホワイト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P-049</dc:creator>
  <cp:lastModifiedBy>武田 真弓(Mayumi Takeda)</cp:lastModifiedBy>
  <cp:revision>49</cp:revision>
  <cp:lastPrinted>2012-11-16T07:17:33Z</cp:lastPrinted>
  <dcterms:created xsi:type="dcterms:W3CDTF">2012-10-31T12:05:05Z</dcterms:created>
  <dcterms:modified xsi:type="dcterms:W3CDTF">2025-02-06T05:19:14Z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cf76f155ced4ddcb4097134ff3c332f">
    <vt:lpwstr/>
  </property>
  <property fmtid="{D5CDD505-2E9C-101B-9397-08002B2CF9AE}" pid="3" name="TaxCatchAll">
    <vt:lpwstr/>
  </property>
  <property fmtid="{D5CDD505-2E9C-101B-9397-08002B2CF9AE}" pid="4" name="ContentTypeId">
    <vt:lpwstr>0x010100E540D7B159624F4485F50E6B3CA1708F</vt:lpwstr>
  </property>
  <property fmtid="{D5CDD505-2E9C-101B-9397-08002B2CF9AE}" pid="5" name="_dlc_DocIdItemGuid">
    <vt:lpwstr>5225993f-dc0f-4a20-95b0-6d2fb7415135</vt:lpwstr>
  </property>
  <property fmtid="{D5CDD505-2E9C-101B-9397-08002B2CF9AE}" pid="6" name="MediaServiceImageTags">
    <vt:lpwstr/>
  </property>
</Properties>
</file>