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Lst>
  <p:notesMasterIdLst>
    <p:notesMasterId r:id="rId7"/>
  </p:notesMasterIdLst>
  <p:handoutMasterIdLst>
    <p:handoutMasterId r:id="rId8"/>
  </p:handoutMasterIdLst>
  <p:sldIdLst>
    <p:sldId id="321" r:id="rId5"/>
    <p:sldId id="322" r:id="rId6"/>
  </p:sldIdLst>
  <p:sldSz cx="9906000" cy="6858000" type="A4"/>
  <p:notesSz cx="10223500" cy="7099300"/>
  <p:defaultTextStyle>
    <a:defPPr>
      <a:defRPr lang="ja-JP"/>
    </a:defPPr>
    <a:lvl1pPr algn="l" defTabSz="455613" rtl="0" fontAlgn="base">
      <a:spcBef>
        <a:spcPct val="0"/>
      </a:spcBef>
      <a:spcAft>
        <a:spcPct val="0"/>
      </a:spcAft>
      <a:defRPr kumimoji="1" sz="2400" kern="1200">
        <a:solidFill>
          <a:schemeClr val="tx1"/>
        </a:solidFill>
        <a:latin typeface="Calibri" panose="020F0502020204030204" pitchFamily="34" charset="0"/>
        <a:ea typeface="ＭＳ Ｐゴシック" panose="020B0600070205080204" pitchFamily="50" charset="-128"/>
        <a:cs typeface="+mn-cs"/>
      </a:defRPr>
    </a:lvl1pPr>
    <a:lvl2pPr marL="455613" indent="1588" algn="l" defTabSz="455613" rtl="0" fontAlgn="base">
      <a:spcBef>
        <a:spcPct val="0"/>
      </a:spcBef>
      <a:spcAft>
        <a:spcPct val="0"/>
      </a:spcAft>
      <a:defRPr kumimoji="1" sz="2400" kern="1200">
        <a:solidFill>
          <a:schemeClr val="tx1"/>
        </a:solidFill>
        <a:latin typeface="Calibri" panose="020F0502020204030204" pitchFamily="34" charset="0"/>
        <a:ea typeface="ＭＳ Ｐゴシック" panose="020B0600070205080204" pitchFamily="50" charset="-128"/>
        <a:cs typeface="+mn-cs"/>
      </a:defRPr>
    </a:lvl2pPr>
    <a:lvl3pPr marL="912813" indent="1588" algn="l" defTabSz="455613" rtl="0" fontAlgn="base">
      <a:spcBef>
        <a:spcPct val="0"/>
      </a:spcBef>
      <a:spcAft>
        <a:spcPct val="0"/>
      </a:spcAft>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370013" indent="1588" algn="l" defTabSz="455613" rtl="0" fontAlgn="base">
      <a:spcBef>
        <a:spcPct val="0"/>
      </a:spcBef>
      <a:spcAft>
        <a:spcPct val="0"/>
      </a:spcAft>
      <a:defRPr kumimoji="1" sz="2400" kern="1200">
        <a:solidFill>
          <a:schemeClr val="tx1"/>
        </a:solidFill>
        <a:latin typeface="Calibri" panose="020F0502020204030204" pitchFamily="34" charset="0"/>
        <a:ea typeface="ＭＳ Ｐゴシック" panose="020B0600070205080204" pitchFamily="50" charset="-128"/>
        <a:cs typeface="+mn-cs"/>
      </a:defRPr>
    </a:lvl4pPr>
    <a:lvl5pPr marL="1827213" indent="1588" algn="l" defTabSz="455613" rtl="0" fontAlgn="base">
      <a:spcBef>
        <a:spcPct val="0"/>
      </a:spcBef>
      <a:spcAft>
        <a:spcPct val="0"/>
      </a:spcAft>
      <a:defRPr kumimoji="1" sz="2400"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3176">
          <p15:clr>
            <a:srgbClr val="A4A3A4"/>
          </p15:clr>
        </p15:guide>
        <p15:guide id="2" pos="2281" userDrawn="1">
          <p15:clr>
            <a:srgbClr val="A4A3A4"/>
          </p15:clr>
        </p15:guide>
      </p15:sldGuideLst>
    </p:ext>
    <p:ext uri="{2D200454-40CA-4A62-9FC3-DE9A4176ACB9}">
      <p15:notesGuideLst xmlns:p15="http://schemas.microsoft.com/office/powerpoint/2012/main">
        <p15:guide id="1" orient="horz" pos="2237" userDrawn="1">
          <p15:clr>
            <a:srgbClr val="A4A3A4"/>
          </p15:clr>
        </p15:guide>
        <p15:guide id="2" pos="322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1798AC"/>
    <a:srgbClr val="51A0B6"/>
    <a:srgbClr val="FFC000"/>
    <a:srgbClr val="252245"/>
    <a:srgbClr val="797A7D"/>
    <a:srgbClr val="E0DFDD"/>
    <a:srgbClr val="D7D4CF"/>
    <a:srgbClr val="D8D3D0"/>
    <a:srgbClr val="BFC1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autoAdjust="0"/>
    <p:restoredTop sz="95401" autoAdjust="0"/>
  </p:normalViewPr>
  <p:slideViewPr>
    <p:cSldViewPr snapToGrid="0" snapToObjects="1">
      <p:cViewPr>
        <p:scale>
          <a:sx n="50" d="100"/>
          <a:sy n="50" d="100"/>
        </p:scale>
        <p:origin x="1074" y="36"/>
      </p:cViewPr>
      <p:guideLst>
        <p:guide orient="horz" pos="3176"/>
        <p:guide pos="2281"/>
      </p:guideLst>
    </p:cSldViewPr>
  </p:slideViewPr>
  <p:notesTextViewPr>
    <p:cViewPr>
      <p:scale>
        <a:sx n="200" d="100"/>
        <a:sy n="200" d="100"/>
      </p:scale>
      <p:origin x="0" y="0"/>
    </p:cViewPr>
  </p:notesTextViewPr>
  <p:sorterViewPr>
    <p:cViewPr>
      <p:scale>
        <a:sx n="100" d="100"/>
        <a:sy n="100" d="100"/>
      </p:scale>
      <p:origin x="0" y="0"/>
    </p:cViewPr>
  </p:sorterViewPr>
  <p:notesViewPr>
    <p:cSldViewPr snapToGrid="0" snapToObjects="1">
      <p:cViewPr varScale="1">
        <p:scale>
          <a:sx n="124" d="100"/>
          <a:sy n="124" d="100"/>
        </p:scale>
        <p:origin x="-1328" y="-104"/>
      </p:cViewPr>
      <p:guideLst>
        <p:guide orient="horz" pos="2237"/>
        <p:guide pos="32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76B5B80-C6AB-4D95-9B09-1A45634354E1}"/>
              </a:ext>
            </a:extLst>
          </p:cNvPr>
          <p:cNvSpPr>
            <a:spLocks noGrp="1"/>
          </p:cNvSpPr>
          <p:nvPr>
            <p:ph type="hdr" sz="quarter"/>
          </p:nvPr>
        </p:nvSpPr>
        <p:spPr>
          <a:xfrm>
            <a:off x="1" y="0"/>
            <a:ext cx="4429909" cy="354714"/>
          </a:xfrm>
          <a:prstGeom prst="rect">
            <a:avLst/>
          </a:prstGeom>
        </p:spPr>
        <p:txBody>
          <a:bodyPr vert="horz" lIns="94566" tIns="47283" rIns="94566" bIns="47283" rtlCol="0"/>
          <a:lstStyle>
            <a:lvl1pPr algn="l" defTabSz="472815">
              <a:defRPr sz="1200">
                <a:latin typeface="Calibri" charset="0"/>
                <a:ea typeface="ＭＳ Ｐゴシック" charset="0"/>
                <a:cs typeface="ＭＳ Ｐゴシック"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24A7C82D-4BCC-407D-8FF1-3F66735D932E}"/>
              </a:ext>
            </a:extLst>
          </p:cNvPr>
          <p:cNvSpPr>
            <a:spLocks noGrp="1"/>
          </p:cNvSpPr>
          <p:nvPr>
            <p:ph type="dt" sz="quarter" idx="1"/>
          </p:nvPr>
        </p:nvSpPr>
        <p:spPr>
          <a:xfrm>
            <a:off x="5790301" y="0"/>
            <a:ext cx="4431554" cy="354714"/>
          </a:xfrm>
          <a:prstGeom prst="rect">
            <a:avLst/>
          </a:prstGeom>
        </p:spPr>
        <p:txBody>
          <a:bodyPr vert="horz" lIns="94566" tIns="47283" rIns="94566" bIns="47283" rtlCol="0"/>
          <a:lstStyle>
            <a:lvl1pPr algn="r" defTabSz="472815">
              <a:defRPr sz="1200">
                <a:latin typeface="Calibri" charset="0"/>
                <a:ea typeface="ＭＳ Ｐゴシック" charset="0"/>
                <a:cs typeface="ＭＳ Ｐゴシック" charset="0"/>
              </a:defRPr>
            </a:lvl1pPr>
          </a:lstStyle>
          <a:p>
            <a:pPr>
              <a:defRPr/>
            </a:pPr>
            <a:fld id="{0BFE0926-60B0-4F92-9C0C-263A6B393F3F}" type="datetimeFigureOut">
              <a:rPr lang="ja-JP" altLang="en-US"/>
              <a:pPr>
                <a:defRPr/>
              </a:pPr>
              <a:t>2025/2/20</a:t>
            </a:fld>
            <a:endParaRPr lang="ja-JP" altLang="en-US"/>
          </a:p>
        </p:txBody>
      </p:sp>
      <p:sp>
        <p:nvSpPr>
          <p:cNvPr id="4" name="フッター プレースホルダー 3">
            <a:extLst>
              <a:ext uri="{FF2B5EF4-FFF2-40B4-BE49-F238E27FC236}">
                <a16:creationId xmlns:a16="http://schemas.microsoft.com/office/drawing/2014/main" id="{55232B1E-78ED-48DC-A413-66FA147927A6}"/>
              </a:ext>
            </a:extLst>
          </p:cNvPr>
          <p:cNvSpPr>
            <a:spLocks noGrp="1"/>
          </p:cNvSpPr>
          <p:nvPr>
            <p:ph type="ftr" sz="quarter" idx="2"/>
          </p:nvPr>
        </p:nvSpPr>
        <p:spPr>
          <a:xfrm>
            <a:off x="1" y="6742913"/>
            <a:ext cx="4429909" cy="354714"/>
          </a:xfrm>
          <a:prstGeom prst="rect">
            <a:avLst/>
          </a:prstGeom>
        </p:spPr>
        <p:txBody>
          <a:bodyPr vert="horz" lIns="94566" tIns="47283" rIns="94566" bIns="47283" rtlCol="0" anchor="b"/>
          <a:lstStyle>
            <a:lvl1pPr algn="l" defTabSz="472815">
              <a:defRPr sz="1200">
                <a:latin typeface="Calibri" charset="0"/>
                <a:ea typeface="ＭＳ Ｐゴシック" charset="0"/>
                <a:cs typeface="ＭＳ Ｐゴシック" charset="0"/>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10389D3F-35FC-4C07-8B44-2C1A8E7CFDFA}"/>
              </a:ext>
            </a:extLst>
          </p:cNvPr>
          <p:cNvSpPr>
            <a:spLocks noGrp="1"/>
          </p:cNvSpPr>
          <p:nvPr>
            <p:ph type="sldNum" sz="quarter" idx="3"/>
          </p:nvPr>
        </p:nvSpPr>
        <p:spPr>
          <a:xfrm>
            <a:off x="5790301" y="6742913"/>
            <a:ext cx="4431554" cy="354714"/>
          </a:xfrm>
          <a:prstGeom prst="rect">
            <a:avLst/>
          </a:prstGeom>
        </p:spPr>
        <p:txBody>
          <a:bodyPr vert="horz" wrap="square" lIns="94566" tIns="47283" rIns="94566" bIns="47283" numCol="1" anchor="b" anchorCtr="0" compatLnSpc="1">
            <a:prstTxWarp prst="textNoShape">
              <a:avLst/>
            </a:prstTxWarp>
          </a:bodyPr>
          <a:lstStyle>
            <a:lvl1pPr algn="r" defTabSz="472011">
              <a:defRPr sz="1200"/>
            </a:lvl1pPr>
          </a:lstStyle>
          <a:p>
            <a:fld id="{863BAFB8-DD50-4026-9B87-390E779D4E09}" type="slidenum">
              <a:rPr lang="ja-JP" altLang="en-US"/>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968F07C-25C3-43DC-B06D-F781D2F67529}"/>
              </a:ext>
            </a:extLst>
          </p:cNvPr>
          <p:cNvSpPr>
            <a:spLocks noGrp="1"/>
          </p:cNvSpPr>
          <p:nvPr>
            <p:ph type="hdr" sz="quarter"/>
          </p:nvPr>
        </p:nvSpPr>
        <p:spPr>
          <a:xfrm>
            <a:off x="1" y="0"/>
            <a:ext cx="4429909" cy="354714"/>
          </a:xfrm>
          <a:prstGeom prst="rect">
            <a:avLst/>
          </a:prstGeom>
        </p:spPr>
        <p:txBody>
          <a:bodyPr vert="horz" lIns="94566" tIns="47283" rIns="94566" bIns="47283" rtlCol="0"/>
          <a:lstStyle>
            <a:lvl1pPr algn="l" defTabSz="472815">
              <a:defRPr sz="1200">
                <a:latin typeface="Calibri" charset="0"/>
                <a:ea typeface="ＭＳ Ｐゴシック" charset="0"/>
                <a:cs typeface="ＭＳ Ｐゴシック"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A12DF7BA-4241-45B5-A39B-F2DDA6A31A5B}"/>
              </a:ext>
            </a:extLst>
          </p:cNvPr>
          <p:cNvSpPr>
            <a:spLocks noGrp="1"/>
          </p:cNvSpPr>
          <p:nvPr>
            <p:ph type="dt" idx="1"/>
          </p:nvPr>
        </p:nvSpPr>
        <p:spPr>
          <a:xfrm>
            <a:off x="5790301" y="0"/>
            <a:ext cx="4431554" cy="354714"/>
          </a:xfrm>
          <a:prstGeom prst="rect">
            <a:avLst/>
          </a:prstGeom>
        </p:spPr>
        <p:txBody>
          <a:bodyPr vert="horz" lIns="94566" tIns="47283" rIns="94566" bIns="47283" rtlCol="0"/>
          <a:lstStyle>
            <a:lvl1pPr algn="r" defTabSz="472815">
              <a:defRPr sz="1200">
                <a:latin typeface="Calibri" charset="0"/>
                <a:ea typeface="ＭＳ Ｐゴシック" charset="0"/>
                <a:cs typeface="ＭＳ Ｐゴシック" charset="0"/>
              </a:defRPr>
            </a:lvl1pPr>
          </a:lstStyle>
          <a:p>
            <a:pPr>
              <a:defRPr/>
            </a:pPr>
            <a:fld id="{4391E1B6-B213-4A1D-899B-DEB727E39D75}" type="datetimeFigureOut">
              <a:rPr lang="ja-JP" altLang="en-US"/>
              <a:pPr>
                <a:defRPr/>
              </a:pPr>
              <a:t>2025/2/20</a:t>
            </a:fld>
            <a:endParaRPr lang="ja-JP" altLang="en-US"/>
          </a:p>
        </p:txBody>
      </p:sp>
      <p:sp>
        <p:nvSpPr>
          <p:cNvPr id="4" name="スライド イメージ プレースホルダー 3">
            <a:extLst>
              <a:ext uri="{FF2B5EF4-FFF2-40B4-BE49-F238E27FC236}">
                <a16:creationId xmlns:a16="http://schemas.microsoft.com/office/drawing/2014/main" id="{8633BD2C-F8DB-4FEF-8170-265AAB611BC8}"/>
              </a:ext>
            </a:extLst>
          </p:cNvPr>
          <p:cNvSpPr>
            <a:spLocks noGrp="1" noRot="1" noChangeAspect="1"/>
          </p:cNvSpPr>
          <p:nvPr>
            <p:ph type="sldImg" idx="2"/>
          </p:nvPr>
        </p:nvSpPr>
        <p:spPr>
          <a:xfrm>
            <a:off x="3189288" y="533400"/>
            <a:ext cx="3844925" cy="2663825"/>
          </a:xfrm>
          <a:prstGeom prst="rect">
            <a:avLst/>
          </a:prstGeom>
          <a:noFill/>
          <a:ln w="12700">
            <a:solidFill>
              <a:prstClr val="black"/>
            </a:solidFill>
          </a:ln>
        </p:spPr>
        <p:txBody>
          <a:bodyPr vert="horz" lIns="94566" tIns="47283" rIns="94566" bIns="47283"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C4DD4059-D2F0-4DA4-B7B3-DDF0409D5469}"/>
              </a:ext>
            </a:extLst>
          </p:cNvPr>
          <p:cNvSpPr>
            <a:spLocks noGrp="1"/>
          </p:cNvSpPr>
          <p:nvPr>
            <p:ph type="body" sz="quarter" idx="3"/>
          </p:nvPr>
        </p:nvSpPr>
        <p:spPr>
          <a:xfrm>
            <a:off x="1021529" y="3373129"/>
            <a:ext cx="8180444" cy="3192426"/>
          </a:xfrm>
          <a:prstGeom prst="rect">
            <a:avLst/>
          </a:prstGeom>
        </p:spPr>
        <p:txBody>
          <a:bodyPr vert="horz" lIns="94566" tIns="47283" rIns="94566" bIns="47283"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264C24B4-78DC-4EE4-A26F-355011F694DA}"/>
              </a:ext>
            </a:extLst>
          </p:cNvPr>
          <p:cNvSpPr>
            <a:spLocks noGrp="1"/>
          </p:cNvSpPr>
          <p:nvPr>
            <p:ph type="ftr" sz="quarter" idx="4"/>
          </p:nvPr>
        </p:nvSpPr>
        <p:spPr>
          <a:xfrm>
            <a:off x="1" y="6742913"/>
            <a:ext cx="4429909" cy="354714"/>
          </a:xfrm>
          <a:prstGeom prst="rect">
            <a:avLst/>
          </a:prstGeom>
        </p:spPr>
        <p:txBody>
          <a:bodyPr vert="horz" lIns="94566" tIns="47283" rIns="94566" bIns="47283" rtlCol="0" anchor="b"/>
          <a:lstStyle>
            <a:lvl1pPr algn="l" defTabSz="472815">
              <a:defRPr sz="1200">
                <a:latin typeface="Calibri" charset="0"/>
                <a:ea typeface="ＭＳ Ｐゴシック" charset="0"/>
                <a:cs typeface="ＭＳ Ｐゴシック" charset="0"/>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745EE120-A45F-4F79-B67F-DD15D77D85CB}"/>
              </a:ext>
            </a:extLst>
          </p:cNvPr>
          <p:cNvSpPr>
            <a:spLocks noGrp="1"/>
          </p:cNvSpPr>
          <p:nvPr>
            <p:ph type="sldNum" sz="quarter" idx="5"/>
          </p:nvPr>
        </p:nvSpPr>
        <p:spPr>
          <a:xfrm>
            <a:off x="5790301" y="6742913"/>
            <a:ext cx="4431554" cy="354714"/>
          </a:xfrm>
          <a:prstGeom prst="rect">
            <a:avLst/>
          </a:prstGeom>
        </p:spPr>
        <p:txBody>
          <a:bodyPr vert="horz" wrap="square" lIns="94566" tIns="47283" rIns="94566" bIns="47283" numCol="1" anchor="b" anchorCtr="0" compatLnSpc="1">
            <a:prstTxWarp prst="textNoShape">
              <a:avLst/>
            </a:prstTxWarp>
          </a:bodyPr>
          <a:lstStyle>
            <a:lvl1pPr algn="r" defTabSz="472011">
              <a:defRPr sz="1200"/>
            </a:lvl1pPr>
          </a:lstStyle>
          <a:p>
            <a:fld id="{0FEA7D88-953F-4937-99A8-82078CD81660}" type="slidenum">
              <a:rPr lang="ja-JP" altLang="en-US"/>
              <a:pPr/>
              <a:t>‹#›</a:t>
            </a:fld>
            <a:endParaRPr lang="ja-JP" altLang="en-US"/>
          </a:p>
        </p:txBody>
      </p:sp>
    </p:spTree>
  </p:cSld>
  <p:clrMap bg1="lt1" tx1="dk1" bg2="lt2" tx2="dk2" accent1="accent1" accent2="accent2" accent3="accent3" accent4="accent4" accent5="accent5" accent6="accent6" hlink="hlink" folHlink="folHlink"/>
  <p:notesStyle>
    <a:lvl1pPr algn="l" defTabSz="455613" rtl="0" eaLnBrk="0" fontAlgn="base" hangingPunct="0">
      <a:spcBef>
        <a:spcPct val="30000"/>
      </a:spcBef>
      <a:spcAft>
        <a:spcPct val="0"/>
      </a:spcAft>
      <a:defRPr kumimoji="1" sz="1200" kern="1200">
        <a:solidFill>
          <a:schemeClr val="tx1"/>
        </a:solidFill>
        <a:latin typeface="+mn-lt"/>
        <a:ea typeface="+mn-ea"/>
        <a:cs typeface="+mn-cs"/>
      </a:defRPr>
    </a:lvl1pPr>
    <a:lvl2pPr marL="455613" algn="l" defTabSz="455613" rtl="0" eaLnBrk="0" fontAlgn="base" hangingPunct="0">
      <a:spcBef>
        <a:spcPct val="30000"/>
      </a:spcBef>
      <a:spcAft>
        <a:spcPct val="0"/>
      </a:spcAft>
      <a:defRPr kumimoji="1" sz="1200" kern="1200">
        <a:solidFill>
          <a:schemeClr val="tx1"/>
        </a:solidFill>
        <a:latin typeface="+mn-lt"/>
        <a:ea typeface="+mn-ea"/>
        <a:cs typeface="+mn-cs"/>
      </a:defRPr>
    </a:lvl2pPr>
    <a:lvl3pPr marL="912813" algn="l" defTabSz="455613" rtl="0" eaLnBrk="0" fontAlgn="base" hangingPunct="0">
      <a:spcBef>
        <a:spcPct val="30000"/>
      </a:spcBef>
      <a:spcAft>
        <a:spcPct val="0"/>
      </a:spcAft>
      <a:defRPr kumimoji="1" sz="1200" kern="1200">
        <a:solidFill>
          <a:schemeClr val="tx1"/>
        </a:solidFill>
        <a:latin typeface="+mn-lt"/>
        <a:ea typeface="+mn-ea"/>
        <a:cs typeface="+mn-cs"/>
      </a:defRPr>
    </a:lvl3pPr>
    <a:lvl4pPr marL="1370013" algn="l" defTabSz="455613" rtl="0" eaLnBrk="0" fontAlgn="base" hangingPunct="0">
      <a:spcBef>
        <a:spcPct val="30000"/>
      </a:spcBef>
      <a:spcAft>
        <a:spcPct val="0"/>
      </a:spcAft>
      <a:defRPr kumimoji="1" sz="1200" kern="1200">
        <a:solidFill>
          <a:schemeClr val="tx1"/>
        </a:solidFill>
        <a:latin typeface="+mn-lt"/>
        <a:ea typeface="+mn-ea"/>
        <a:cs typeface="+mn-cs"/>
      </a:defRPr>
    </a:lvl4pPr>
    <a:lvl5pPr marL="1827213" algn="l" defTabSz="455613" rtl="0" eaLnBrk="0" fontAlgn="base" hangingPunct="0">
      <a:spcBef>
        <a:spcPct val="30000"/>
      </a:spcBef>
      <a:spcAft>
        <a:spcPct val="0"/>
      </a:spcAft>
      <a:defRPr kumimoji="1" sz="1200" kern="1200">
        <a:solidFill>
          <a:schemeClr val="tx1"/>
        </a:solidFill>
        <a:latin typeface="+mn-lt"/>
        <a:ea typeface="+mn-ea"/>
        <a:cs typeface="+mn-cs"/>
      </a:defRPr>
    </a:lvl5pPr>
    <a:lvl6pPr marL="2285933" algn="l" defTabSz="457187" rtl="0" eaLnBrk="1" latinLnBrk="0" hangingPunct="1">
      <a:defRPr kumimoji="1" sz="1200" kern="1200">
        <a:solidFill>
          <a:schemeClr val="tx1"/>
        </a:solidFill>
        <a:latin typeface="+mn-lt"/>
        <a:ea typeface="+mn-ea"/>
        <a:cs typeface="+mn-cs"/>
      </a:defRPr>
    </a:lvl6pPr>
    <a:lvl7pPr marL="2743120" algn="l" defTabSz="457187" rtl="0" eaLnBrk="1" latinLnBrk="0" hangingPunct="1">
      <a:defRPr kumimoji="1" sz="1200" kern="1200">
        <a:solidFill>
          <a:schemeClr val="tx1"/>
        </a:solidFill>
        <a:latin typeface="+mn-lt"/>
        <a:ea typeface="+mn-ea"/>
        <a:cs typeface="+mn-cs"/>
      </a:defRPr>
    </a:lvl7pPr>
    <a:lvl8pPr marL="3200307" algn="l" defTabSz="457187" rtl="0" eaLnBrk="1" latinLnBrk="0" hangingPunct="1">
      <a:defRPr kumimoji="1" sz="1200" kern="1200">
        <a:solidFill>
          <a:schemeClr val="tx1"/>
        </a:solidFill>
        <a:latin typeface="+mn-lt"/>
        <a:ea typeface="+mn-ea"/>
        <a:cs typeface="+mn-cs"/>
      </a:defRPr>
    </a:lvl8pPr>
    <a:lvl9pPr marL="3657494" algn="l" defTabSz="45718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AEFF142B-15AE-4177-846E-E4D5674A8722}"/>
              </a:ext>
            </a:extLst>
          </p:cNvPr>
          <p:cNvSpPr>
            <a:spLocks noGrp="1" noRot="1" noChangeAspect="1" noChangeArrowheads="1" noTextEdit="1"/>
          </p:cNvSpPr>
          <p:nvPr>
            <p:ph type="sldImg"/>
          </p:nvPr>
        </p:nvSpPr>
        <p:spPr>
          <a:ln/>
        </p:spPr>
      </p:sp>
      <p:sp>
        <p:nvSpPr>
          <p:cNvPr id="11267" name="ノート プレースホルダー 2">
            <a:extLst>
              <a:ext uri="{FF2B5EF4-FFF2-40B4-BE49-F238E27FC236}">
                <a16:creationId xmlns:a16="http://schemas.microsoft.com/office/drawing/2014/main" id="{323CEE4F-9925-4C64-A4B3-80548B522A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latin typeface="Calibri" panose="020F0502020204030204" pitchFamily="34" charset="0"/>
              <a:ea typeface="ＭＳ Ｐゴシック" panose="020B0600070205080204" pitchFamily="50" charset="-128"/>
            </a:endParaRPr>
          </a:p>
        </p:txBody>
      </p:sp>
      <p:sp>
        <p:nvSpPr>
          <p:cNvPr id="4" name="スライド番号プレースホルダー 3">
            <a:extLst>
              <a:ext uri="{FF2B5EF4-FFF2-40B4-BE49-F238E27FC236}">
                <a16:creationId xmlns:a16="http://schemas.microsoft.com/office/drawing/2014/main" id="{2EB03B64-233E-4FB7-88D2-48B6385D6260}"/>
              </a:ext>
            </a:extLst>
          </p:cNvPr>
          <p:cNvSpPr>
            <a:spLocks noGrp="1"/>
          </p:cNvSpPr>
          <p:nvPr>
            <p:ph type="sldNum" sz="quarter" idx="5"/>
          </p:nvPr>
        </p:nvSpPr>
        <p:spPr/>
        <p:txBody>
          <a:bodyPr/>
          <a:lstStyle>
            <a:lvl1pPr>
              <a:defRPr>
                <a:solidFill>
                  <a:schemeClr val="tx1"/>
                </a:solidFill>
                <a:latin typeface="Segoe UI" panose="020B0502040204020203" pitchFamily="34" charset="0"/>
                <a:ea typeface="メイリオ" panose="020B0604030504040204" pitchFamily="50" charset="-128"/>
              </a:defRPr>
            </a:lvl1pPr>
            <a:lvl2pPr marL="775091" indent="-298112">
              <a:defRPr>
                <a:solidFill>
                  <a:schemeClr val="tx1"/>
                </a:solidFill>
                <a:latin typeface="Segoe UI" panose="020B0502040204020203" pitchFamily="34" charset="0"/>
                <a:ea typeface="メイリオ" panose="020B0604030504040204" pitchFamily="50" charset="-128"/>
              </a:defRPr>
            </a:lvl2pPr>
            <a:lvl3pPr marL="1192447" indent="-238490">
              <a:defRPr>
                <a:solidFill>
                  <a:schemeClr val="tx1"/>
                </a:solidFill>
                <a:latin typeface="Segoe UI" panose="020B0502040204020203" pitchFamily="34" charset="0"/>
                <a:ea typeface="メイリオ" panose="020B0604030504040204" pitchFamily="50" charset="-128"/>
              </a:defRPr>
            </a:lvl3pPr>
            <a:lvl4pPr marL="1669425" indent="-238490">
              <a:defRPr>
                <a:solidFill>
                  <a:schemeClr val="tx1"/>
                </a:solidFill>
                <a:latin typeface="Segoe UI" panose="020B0502040204020203" pitchFamily="34" charset="0"/>
                <a:ea typeface="メイリオ" panose="020B0604030504040204" pitchFamily="50" charset="-128"/>
              </a:defRPr>
            </a:lvl4pPr>
            <a:lvl5pPr marL="2146404" indent="-238490">
              <a:defRPr>
                <a:solidFill>
                  <a:schemeClr val="tx1"/>
                </a:solidFill>
                <a:latin typeface="Segoe UI" panose="020B0502040204020203" pitchFamily="34" charset="0"/>
                <a:ea typeface="メイリオ" panose="020B0604030504040204" pitchFamily="50" charset="-128"/>
              </a:defRPr>
            </a:lvl5pPr>
            <a:lvl6pPr marL="2623384" indent="-238490" defTabSz="476979"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6pPr>
            <a:lvl7pPr marL="3100362" indent="-238490" defTabSz="476979"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7pPr>
            <a:lvl8pPr marL="3577341" indent="-238490" defTabSz="476979"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8pPr>
            <a:lvl9pPr marL="4054319" indent="-238490" defTabSz="476979"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9pPr>
          </a:lstStyle>
          <a:p>
            <a:pPr defTabSz="476979">
              <a:defRPr/>
            </a:pPr>
            <a:fld id="{D48B1D1B-9EE1-4EFC-ADF2-CE397AD8B405}" type="slidenum">
              <a:rPr kumimoji="0" lang="en-US" altLang="ja-JP">
                <a:solidFill>
                  <a:srgbClr val="000000"/>
                </a:solidFill>
                <a:latin typeface="Calibri" panose="020F0502020204030204" pitchFamily="34" charset="0"/>
                <a:ea typeface="ＭＳ Ｐゴシック" panose="020B0600070205080204" pitchFamily="50" charset="-128"/>
              </a:rPr>
              <a:pPr defTabSz="476979">
                <a:defRPr/>
              </a:pPr>
              <a:t>1</a:t>
            </a:fld>
            <a:endParaRPr kumimoji="0" lang="en-US" altLang="ja-JP">
              <a:solidFill>
                <a:srgbClr val="000000"/>
              </a:solidFill>
              <a:latin typeface="Calibri" panose="020F0502020204030204" pitchFamily="34" charset="0"/>
              <a:ea typeface="ＭＳ Ｐゴシック" panose="020B0600070205080204"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AEFF142B-15AE-4177-846E-E4D5674A8722}"/>
              </a:ext>
            </a:extLst>
          </p:cNvPr>
          <p:cNvSpPr>
            <a:spLocks noGrp="1" noRot="1" noChangeAspect="1" noChangeArrowheads="1" noTextEdit="1"/>
          </p:cNvSpPr>
          <p:nvPr>
            <p:ph type="sldImg"/>
          </p:nvPr>
        </p:nvSpPr>
        <p:spPr>
          <a:ln/>
        </p:spPr>
      </p:sp>
      <p:sp>
        <p:nvSpPr>
          <p:cNvPr id="11267" name="ノート プレースホルダー 2">
            <a:extLst>
              <a:ext uri="{FF2B5EF4-FFF2-40B4-BE49-F238E27FC236}">
                <a16:creationId xmlns:a16="http://schemas.microsoft.com/office/drawing/2014/main" id="{323CEE4F-9925-4C64-A4B3-80548B522A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Calibri" panose="020F0502020204030204" pitchFamily="34" charset="0"/>
              <a:ea typeface="ＭＳ Ｐゴシック" panose="020B0600070205080204" pitchFamily="50" charset="-128"/>
            </a:endParaRPr>
          </a:p>
        </p:txBody>
      </p:sp>
      <p:sp>
        <p:nvSpPr>
          <p:cNvPr id="4" name="スライド番号プレースホルダー 3">
            <a:extLst>
              <a:ext uri="{FF2B5EF4-FFF2-40B4-BE49-F238E27FC236}">
                <a16:creationId xmlns:a16="http://schemas.microsoft.com/office/drawing/2014/main" id="{2EB03B64-233E-4FB7-88D2-48B6385D6260}"/>
              </a:ext>
            </a:extLst>
          </p:cNvPr>
          <p:cNvSpPr>
            <a:spLocks noGrp="1"/>
          </p:cNvSpPr>
          <p:nvPr>
            <p:ph type="sldNum" sz="quarter" idx="5"/>
          </p:nvPr>
        </p:nvSpPr>
        <p:spPr/>
        <p:txBody>
          <a:bodyPr/>
          <a:lstStyle>
            <a:lvl1pPr>
              <a:defRPr>
                <a:solidFill>
                  <a:schemeClr val="tx1"/>
                </a:solidFill>
                <a:latin typeface="Segoe UI" panose="020B0502040204020203" pitchFamily="34" charset="0"/>
                <a:ea typeface="メイリオ" panose="020B0604030504040204" pitchFamily="50" charset="-128"/>
              </a:defRPr>
            </a:lvl1pPr>
            <a:lvl2pPr marL="742950" indent="-285750">
              <a:defRPr>
                <a:solidFill>
                  <a:schemeClr val="tx1"/>
                </a:solidFill>
                <a:latin typeface="Segoe UI" panose="020B0502040204020203" pitchFamily="34" charset="0"/>
                <a:ea typeface="メイリオ" panose="020B0604030504040204" pitchFamily="50" charset="-128"/>
              </a:defRPr>
            </a:lvl2pPr>
            <a:lvl3pPr marL="1143000" indent="-228600">
              <a:defRPr>
                <a:solidFill>
                  <a:schemeClr val="tx1"/>
                </a:solidFill>
                <a:latin typeface="Segoe UI" panose="020B0502040204020203" pitchFamily="34" charset="0"/>
                <a:ea typeface="メイリオ" panose="020B0604030504040204" pitchFamily="50" charset="-128"/>
              </a:defRPr>
            </a:lvl3pPr>
            <a:lvl4pPr marL="1600200" indent="-228600">
              <a:defRPr>
                <a:solidFill>
                  <a:schemeClr val="tx1"/>
                </a:solidFill>
                <a:latin typeface="Segoe UI" panose="020B0502040204020203" pitchFamily="34" charset="0"/>
                <a:ea typeface="メイリオ" panose="020B0604030504040204" pitchFamily="50" charset="-128"/>
              </a:defRPr>
            </a:lvl4pPr>
            <a:lvl5pPr marL="2057400" indent="-228600">
              <a:defRPr>
                <a:solidFill>
                  <a:schemeClr val="tx1"/>
                </a:solidFill>
                <a:latin typeface="Segoe UI" panose="020B0502040204020203" pitchFamily="34" charset="0"/>
                <a:ea typeface="メイリオ" panose="020B0604030504040204" pitchFamily="50" charset="-128"/>
              </a:defRPr>
            </a:lvl5pPr>
            <a:lvl6pPr marL="25146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6pPr>
            <a:lvl7pPr marL="29718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7pPr>
            <a:lvl8pPr marL="34290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8pPr>
            <a:lvl9pPr marL="38862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D48B1D1B-9EE1-4EFC-ADF2-CE397AD8B405}" type="slidenum">
              <a:rPr kumimoji="0" lang="en-US" altLang="ja-JP"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50"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ja-JP"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50" charset="-128"/>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378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A-4:TOSTEM">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78C2B2D-B6E9-4EF7-8510-A4D80A6572C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906000" cy="74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ine 288">
            <a:extLst>
              <a:ext uri="{FF2B5EF4-FFF2-40B4-BE49-F238E27FC236}">
                <a16:creationId xmlns:a16="http://schemas.microsoft.com/office/drawing/2014/main" id="{D29FF2C5-FBBA-4F17-B016-C55ADD69E978}"/>
              </a:ext>
            </a:extLst>
          </p:cNvPr>
          <p:cNvSpPr>
            <a:spLocks noChangeShapeType="1"/>
          </p:cNvSpPr>
          <p:nvPr userDrawn="1"/>
        </p:nvSpPr>
        <p:spPr bwMode="auto">
          <a:xfrm>
            <a:off x="0" y="6482121"/>
            <a:ext cx="9906000" cy="0"/>
          </a:xfrm>
          <a:prstGeom prst="line">
            <a:avLst/>
          </a:prstGeom>
          <a:noFill/>
          <a:ln w="3175">
            <a:solidFill>
              <a:schemeClr val="tx1"/>
            </a:solidFill>
            <a:round/>
            <a:headEnd/>
            <a:tailEnd/>
          </a:ln>
          <a:effectLst/>
        </p:spPr>
        <p:txBody>
          <a:bodyPr wrap="none" anchor="ctr"/>
          <a:lstStyle/>
          <a:p>
            <a:pPr eaLnBrk="1" fontAlgn="auto" hangingPunct="1">
              <a:spcBef>
                <a:spcPts val="0"/>
              </a:spcBef>
              <a:spcAft>
                <a:spcPts val="0"/>
              </a:spcAft>
              <a:defRPr/>
            </a:pPr>
            <a:endParaRPr lang="ja-JP" altLang="en-US" sz="1066">
              <a:latin typeface="+mn-lt"/>
              <a:ea typeface="+mn-ea"/>
            </a:endParaRPr>
          </a:p>
        </p:txBody>
      </p:sp>
      <p:pic>
        <p:nvPicPr>
          <p:cNvPr id="4" name="図 70">
            <a:extLst>
              <a:ext uri="{FF2B5EF4-FFF2-40B4-BE49-F238E27FC236}">
                <a16:creationId xmlns:a16="http://schemas.microsoft.com/office/drawing/2014/main" id="{BE7B2B87-D302-40C2-BFA1-68745858874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77846" y="6600214"/>
            <a:ext cx="1167834" cy="13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4">
            <a:extLst>
              <a:ext uri="{FF2B5EF4-FFF2-40B4-BE49-F238E27FC236}">
                <a16:creationId xmlns:a16="http://schemas.microsoft.com/office/drawing/2014/main" id="{075B14BC-0400-4EF2-AF75-0E53329479D7}"/>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3262" y="6539727"/>
            <a:ext cx="1000160" cy="26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a:extLst>
              <a:ext uri="{FF2B5EF4-FFF2-40B4-BE49-F238E27FC236}">
                <a16:creationId xmlns:a16="http://schemas.microsoft.com/office/drawing/2014/main" id="{396D1981-A3EC-4F8D-A3B3-7BF23718B7C7}"/>
              </a:ext>
            </a:extLst>
          </p:cNvPr>
          <p:cNvSpPr>
            <a:spLocks noChangeArrowheads="1"/>
          </p:cNvSpPr>
          <p:nvPr userDrawn="1"/>
        </p:nvSpPr>
        <p:spPr bwMode="auto">
          <a:xfrm>
            <a:off x="4953735" y="6565650"/>
            <a:ext cx="3519682" cy="209673"/>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fontAlgn="auto" hangingPunct="1">
              <a:spcBef>
                <a:spcPct val="0"/>
              </a:spcBef>
              <a:spcAft>
                <a:spcPts val="0"/>
              </a:spcAft>
              <a:buFontTx/>
              <a:buNone/>
              <a:defRPr/>
            </a:pPr>
            <a:r>
              <a:rPr lang="en-US" altLang="ja-JP" sz="454" dirty="0">
                <a:solidFill>
                  <a:schemeClr val="tx2"/>
                </a:solidFill>
                <a:latin typeface="Yu Gothic" panose="020B0400000000000000" pitchFamily="34" charset="-128"/>
                <a:ea typeface="Yu Gothic" panose="020B0400000000000000" pitchFamily="34" charset="-128"/>
              </a:rPr>
              <a:t>※</a:t>
            </a:r>
            <a:r>
              <a:rPr lang="ja-JP" altLang="en-US" sz="454" dirty="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fontAlgn="auto" hangingPunct="1">
              <a:spcBef>
                <a:spcPct val="0"/>
              </a:spcBef>
              <a:spcAft>
                <a:spcPts val="0"/>
              </a:spcAft>
              <a:buFontTx/>
              <a:buNone/>
              <a:defRPr/>
            </a:pPr>
            <a:r>
              <a:rPr lang="en-US" altLang="ja-JP" sz="454" dirty="0">
                <a:solidFill>
                  <a:schemeClr val="tx2"/>
                </a:solidFill>
                <a:latin typeface="Yu Gothic" panose="020B0400000000000000" pitchFamily="34" charset="-128"/>
                <a:ea typeface="Yu Gothic" panose="020B0400000000000000" pitchFamily="34" charset="-128"/>
              </a:rPr>
              <a:t>※</a:t>
            </a:r>
            <a:r>
              <a:rPr lang="ja-JP" altLang="en-US" sz="454" dirty="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fontAlgn="auto" hangingPunct="1">
              <a:spcBef>
                <a:spcPct val="0"/>
              </a:spcBef>
              <a:spcAft>
                <a:spcPts val="0"/>
              </a:spcAft>
              <a:buFontTx/>
              <a:buNone/>
              <a:defRPr/>
            </a:pPr>
            <a:r>
              <a:rPr lang="en-US" altLang="ja-JP" sz="454" dirty="0">
                <a:solidFill>
                  <a:schemeClr val="tx2"/>
                </a:solidFill>
                <a:latin typeface="Yu Gothic" panose="020B0400000000000000" pitchFamily="34" charset="-128"/>
                <a:ea typeface="Yu Gothic" panose="020B0400000000000000" pitchFamily="34" charset="-128"/>
              </a:rPr>
              <a:t>※</a:t>
            </a:r>
            <a:r>
              <a:rPr lang="ja-JP" altLang="en-US" sz="454" dirty="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spTree>
    <p:extLst>
      <p:ext uri="{BB962C8B-B14F-4D97-AF65-F5344CB8AC3E}">
        <p14:creationId xmlns:p14="http://schemas.microsoft.com/office/powerpoint/2010/main" val="2203454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ctr" defTabSz="455613" rtl="0" eaLnBrk="0" fontAlgn="base" hangingPunct="0">
        <a:spcBef>
          <a:spcPct val="0"/>
        </a:spcBef>
        <a:spcAft>
          <a:spcPct val="0"/>
        </a:spcAft>
        <a:defRPr kumimoji="1" sz="4400" kern="1200">
          <a:solidFill>
            <a:schemeClr val="tx1"/>
          </a:solidFill>
          <a:latin typeface="+mj-lt"/>
          <a:ea typeface="+mj-ea"/>
          <a:cs typeface="ＭＳ Ｐゴシック" charset="0"/>
        </a:defRPr>
      </a:lvl1pPr>
      <a:lvl2pPr algn="ctr" defTabSz="455613"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2pPr>
      <a:lvl3pPr algn="ctr" defTabSz="455613"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3pPr>
      <a:lvl4pPr algn="ctr" defTabSz="455613"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4pPr>
      <a:lvl5pPr algn="ctr" defTabSz="455613"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5pPr>
      <a:lvl6pPr marL="457187" algn="ctr" defTabSz="457187" rtl="0" fontAlgn="base">
        <a:spcBef>
          <a:spcPct val="0"/>
        </a:spcBef>
        <a:spcAft>
          <a:spcPct val="0"/>
        </a:spcAft>
        <a:defRPr kumimoji="1" sz="4400">
          <a:solidFill>
            <a:schemeClr val="tx1"/>
          </a:solidFill>
          <a:latin typeface="Calibri" charset="0"/>
          <a:ea typeface="ＭＳ Ｐゴシック" charset="0"/>
          <a:cs typeface="ＭＳ Ｐゴシック" charset="0"/>
        </a:defRPr>
      </a:lvl6pPr>
      <a:lvl7pPr marL="914373" algn="ctr" defTabSz="457187" rtl="0" fontAlgn="base">
        <a:spcBef>
          <a:spcPct val="0"/>
        </a:spcBef>
        <a:spcAft>
          <a:spcPct val="0"/>
        </a:spcAft>
        <a:defRPr kumimoji="1" sz="4400">
          <a:solidFill>
            <a:schemeClr val="tx1"/>
          </a:solidFill>
          <a:latin typeface="Calibri" charset="0"/>
          <a:ea typeface="ＭＳ Ｐゴシック" charset="0"/>
          <a:cs typeface="ＭＳ Ｐゴシック" charset="0"/>
        </a:defRPr>
      </a:lvl7pPr>
      <a:lvl8pPr marL="1371560" algn="ctr" defTabSz="457187" rtl="0" fontAlgn="base">
        <a:spcBef>
          <a:spcPct val="0"/>
        </a:spcBef>
        <a:spcAft>
          <a:spcPct val="0"/>
        </a:spcAft>
        <a:defRPr kumimoji="1" sz="4400">
          <a:solidFill>
            <a:schemeClr val="tx1"/>
          </a:solidFill>
          <a:latin typeface="Calibri" charset="0"/>
          <a:ea typeface="ＭＳ Ｐゴシック" charset="0"/>
          <a:cs typeface="ＭＳ Ｐゴシック" charset="0"/>
        </a:defRPr>
      </a:lvl8pPr>
      <a:lvl9pPr marL="1828747" algn="ctr" defTabSz="457187" rtl="0" fontAlgn="base">
        <a:spcBef>
          <a:spcPct val="0"/>
        </a:spcBef>
        <a:spcAft>
          <a:spcPct val="0"/>
        </a:spcAft>
        <a:defRPr kumimoji="1" sz="4400">
          <a:solidFill>
            <a:schemeClr val="tx1"/>
          </a:solidFill>
          <a:latin typeface="Calibri" charset="0"/>
          <a:ea typeface="ＭＳ Ｐゴシック" charset="0"/>
          <a:cs typeface="ＭＳ Ｐゴシック" charset="0"/>
        </a:defRPr>
      </a:lvl9pPr>
    </p:titleStyle>
    <p:bodyStyle>
      <a:lvl1pPr marL="341313" indent="-341313" algn="l" defTabSz="455613"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ＭＳ Ｐゴシック" charset="0"/>
        </a:defRPr>
      </a:lvl1pPr>
      <a:lvl2pPr marL="741363" indent="-284163" algn="l" defTabSz="455613"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527" indent="-228594" algn="l" defTabSz="457187" rtl="0" eaLnBrk="1" latinLnBrk="0" hangingPunct="1">
        <a:spcBef>
          <a:spcPct val="20000"/>
        </a:spcBef>
        <a:buFont typeface="Arial"/>
        <a:buChar char="•"/>
        <a:defRPr kumimoji="1" sz="2000" kern="1200">
          <a:solidFill>
            <a:schemeClr val="tx1"/>
          </a:solidFill>
          <a:latin typeface="+mn-lt"/>
          <a:ea typeface="+mn-ea"/>
          <a:cs typeface="+mn-cs"/>
        </a:defRPr>
      </a:lvl6pPr>
      <a:lvl7pPr marL="2971714" indent="-228594" algn="l" defTabSz="457187" rtl="0" eaLnBrk="1" latinLnBrk="0" hangingPunct="1">
        <a:spcBef>
          <a:spcPct val="20000"/>
        </a:spcBef>
        <a:buFont typeface="Arial"/>
        <a:buChar char="•"/>
        <a:defRPr kumimoji="1" sz="2000" kern="1200">
          <a:solidFill>
            <a:schemeClr val="tx1"/>
          </a:solidFill>
          <a:latin typeface="+mn-lt"/>
          <a:ea typeface="+mn-ea"/>
          <a:cs typeface="+mn-cs"/>
        </a:defRPr>
      </a:lvl7pPr>
      <a:lvl8pPr marL="3428900" indent="-228594" algn="l" defTabSz="457187" rtl="0" eaLnBrk="1" latinLnBrk="0" hangingPunct="1">
        <a:spcBef>
          <a:spcPct val="20000"/>
        </a:spcBef>
        <a:buFont typeface="Arial"/>
        <a:buChar char="•"/>
        <a:defRPr kumimoji="1" sz="2000" kern="1200">
          <a:solidFill>
            <a:schemeClr val="tx1"/>
          </a:solidFill>
          <a:latin typeface="+mn-lt"/>
          <a:ea typeface="+mn-ea"/>
          <a:cs typeface="+mn-cs"/>
        </a:defRPr>
      </a:lvl8pPr>
      <a:lvl9pPr marL="3886087" indent="-228594" algn="l" defTabSz="457187"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187" rtl="0" eaLnBrk="1" latinLnBrk="0" hangingPunct="1">
        <a:defRPr kumimoji="1" sz="1800" kern="1200">
          <a:solidFill>
            <a:schemeClr val="tx1"/>
          </a:solidFill>
          <a:latin typeface="+mn-lt"/>
          <a:ea typeface="+mn-ea"/>
          <a:cs typeface="+mn-cs"/>
        </a:defRPr>
      </a:lvl1pPr>
      <a:lvl2pPr marL="457187" algn="l" defTabSz="457187" rtl="0" eaLnBrk="1" latinLnBrk="0" hangingPunct="1">
        <a:defRPr kumimoji="1" sz="1800" kern="1200">
          <a:solidFill>
            <a:schemeClr val="tx1"/>
          </a:solidFill>
          <a:latin typeface="+mn-lt"/>
          <a:ea typeface="+mn-ea"/>
          <a:cs typeface="+mn-cs"/>
        </a:defRPr>
      </a:lvl2pPr>
      <a:lvl3pPr marL="914373" algn="l" defTabSz="457187" rtl="0" eaLnBrk="1" latinLnBrk="0" hangingPunct="1">
        <a:defRPr kumimoji="1" sz="1800" kern="1200">
          <a:solidFill>
            <a:schemeClr val="tx1"/>
          </a:solidFill>
          <a:latin typeface="+mn-lt"/>
          <a:ea typeface="+mn-ea"/>
          <a:cs typeface="+mn-cs"/>
        </a:defRPr>
      </a:lvl3pPr>
      <a:lvl4pPr marL="1371560" algn="l" defTabSz="457187" rtl="0" eaLnBrk="1" latinLnBrk="0" hangingPunct="1">
        <a:defRPr kumimoji="1" sz="1800" kern="1200">
          <a:solidFill>
            <a:schemeClr val="tx1"/>
          </a:solidFill>
          <a:latin typeface="+mn-lt"/>
          <a:ea typeface="+mn-ea"/>
          <a:cs typeface="+mn-cs"/>
        </a:defRPr>
      </a:lvl4pPr>
      <a:lvl5pPr marL="1828747" algn="l" defTabSz="457187" rtl="0" eaLnBrk="1" latinLnBrk="0" hangingPunct="1">
        <a:defRPr kumimoji="1" sz="1800" kern="1200">
          <a:solidFill>
            <a:schemeClr val="tx1"/>
          </a:solidFill>
          <a:latin typeface="+mn-lt"/>
          <a:ea typeface="+mn-ea"/>
          <a:cs typeface="+mn-cs"/>
        </a:defRPr>
      </a:lvl5pPr>
      <a:lvl6pPr marL="2285933" algn="l" defTabSz="457187" rtl="0" eaLnBrk="1" latinLnBrk="0" hangingPunct="1">
        <a:defRPr kumimoji="1" sz="1800" kern="1200">
          <a:solidFill>
            <a:schemeClr val="tx1"/>
          </a:solidFill>
          <a:latin typeface="+mn-lt"/>
          <a:ea typeface="+mn-ea"/>
          <a:cs typeface="+mn-cs"/>
        </a:defRPr>
      </a:lvl6pPr>
      <a:lvl7pPr marL="2743120" algn="l" defTabSz="457187" rtl="0" eaLnBrk="1" latinLnBrk="0" hangingPunct="1">
        <a:defRPr kumimoji="1" sz="1800" kern="1200">
          <a:solidFill>
            <a:schemeClr val="tx1"/>
          </a:solidFill>
          <a:latin typeface="+mn-lt"/>
          <a:ea typeface="+mn-ea"/>
          <a:cs typeface="+mn-cs"/>
        </a:defRPr>
      </a:lvl7pPr>
      <a:lvl8pPr marL="3200307" algn="l" defTabSz="457187" rtl="0" eaLnBrk="1" latinLnBrk="0" hangingPunct="1">
        <a:defRPr kumimoji="1" sz="1800" kern="1200">
          <a:solidFill>
            <a:schemeClr val="tx1"/>
          </a:solidFill>
          <a:latin typeface="+mn-lt"/>
          <a:ea typeface="+mn-ea"/>
          <a:cs typeface="+mn-cs"/>
        </a:defRPr>
      </a:lvl8pPr>
      <a:lvl9pPr marL="3657494" algn="l" defTabSz="45718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image" Target="../media/image27.jpeg"/><Relationship Id="rId39" Type="http://schemas.openxmlformats.org/officeDocument/2006/relationships/image" Target="../media/image40.png"/><Relationship Id="rId3" Type="http://schemas.openxmlformats.org/officeDocument/2006/relationships/image" Target="../media/image4.jpg"/><Relationship Id="rId21" Type="http://schemas.openxmlformats.org/officeDocument/2006/relationships/image" Target="../media/image22.jpeg"/><Relationship Id="rId34" Type="http://schemas.openxmlformats.org/officeDocument/2006/relationships/image" Target="../media/image35.pn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5" Type="http://schemas.openxmlformats.org/officeDocument/2006/relationships/image" Target="../media/image26.jpeg"/><Relationship Id="rId33" Type="http://schemas.openxmlformats.org/officeDocument/2006/relationships/image" Target="../media/image34.png"/><Relationship Id="rId38" Type="http://schemas.openxmlformats.org/officeDocument/2006/relationships/image" Target="../media/image39.jpeg"/><Relationship Id="rId2" Type="http://schemas.openxmlformats.org/officeDocument/2006/relationships/notesSlide" Target="../notesSlides/notesSlide1.xml"/><Relationship Id="rId16" Type="http://schemas.openxmlformats.org/officeDocument/2006/relationships/image" Target="../media/image17.jpeg"/><Relationship Id="rId20" Type="http://schemas.openxmlformats.org/officeDocument/2006/relationships/image" Target="../media/image21.jpeg"/><Relationship Id="rId29"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33.jpeg"/><Relationship Id="rId37" Type="http://schemas.openxmlformats.org/officeDocument/2006/relationships/image" Target="../media/image38.png"/><Relationship Id="rId5" Type="http://schemas.openxmlformats.org/officeDocument/2006/relationships/image" Target="../media/image6.png"/><Relationship Id="rId15" Type="http://schemas.openxmlformats.org/officeDocument/2006/relationships/image" Target="../media/image16.jpeg"/><Relationship Id="rId23" Type="http://schemas.openxmlformats.org/officeDocument/2006/relationships/image" Target="../media/image24.png"/><Relationship Id="rId28" Type="http://schemas.openxmlformats.org/officeDocument/2006/relationships/image" Target="../media/image29.jpeg"/><Relationship Id="rId36" Type="http://schemas.openxmlformats.org/officeDocument/2006/relationships/image" Target="../media/image37.png"/><Relationship Id="rId10" Type="http://schemas.openxmlformats.org/officeDocument/2006/relationships/image" Target="../media/image11.jpeg"/><Relationship Id="rId19" Type="http://schemas.openxmlformats.org/officeDocument/2006/relationships/image" Target="../media/image20.jpeg"/><Relationship Id="rId31" Type="http://schemas.openxmlformats.org/officeDocument/2006/relationships/image" Target="../media/image32.jpeg"/><Relationship Id="rId4" Type="http://schemas.openxmlformats.org/officeDocument/2006/relationships/image" Target="../media/image5.png"/><Relationship Id="rId9" Type="http://schemas.openxmlformats.org/officeDocument/2006/relationships/image" Target="../media/image10.jpeg"/><Relationship Id="rId14" Type="http://schemas.openxmlformats.org/officeDocument/2006/relationships/image" Target="../media/image15.jpeg"/><Relationship Id="rId22" Type="http://schemas.openxmlformats.org/officeDocument/2006/relationships/image" Target="../media/image23.jpeg"/><Relationship Id="rId27" Type="http://schemas.openxmlformats.org/officeDocument/2006/relationships/image" Target="../media/image28.jpeg"/><Relationship Id="rId30" Type="http://schemas.openxmlformats.org/officeDocument/2006/relationships/image" Target="../media/image31.png"/><Relationship Id="rId35"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18" Type="http://schemas.openxmlformats.org/officeDocument/2006/relationships/image" Target="../media/image54.jpeg"/><Relationship Id="rId26" Type="http://schemas.openxmlformats.org/officeDocument/2006/relationships/image" Target="../media/image60.jpeg"/><Relationship Id="rId3" Type="http://schemas.openxmlformats.org/officeDocument/2006/relationships/image" Target="../media/image41.jpeg"/><Relationship Id="rId21" Type="http://schemas.openxmlformats.org/officeDocument/2006/relationships/image" Target="../media/image56.jpeg"/><Relationship Id="rId7" Type="http://schemas.openxmlformats.org/officeDocument/2006/relationships/image" Target="../media/image45.jpeg"/><Relationship Id="rId12" Type="http://schemas.openxmlformats.org/officeDocument/2006/relationships/image" Target="../media/image50.jpeg"/><Relationship Id="rId17" Type="http://schemas.openxmlformats.org/officeDocument/2006/relationships/image" Target="../media/image53.jpeg"/><Relationship Id="rId25" Type="http://schemas.openxmlformats.org/officeDocument/2006/relationships/image" Target="../media/image17.jpeg"/><Relationship Id="rId2" Type="http://schemas.openxmlformats.org/officeDocument/2006/relationships/notesSlide" Target="../notesSlides/notesSlide2.xml"/><Relationship Id="rId16" Type="http://schemas.openxmlformats.org/officeDocument/2006/relationships/image" Target="../media/image23.jpeg"/><Relationship Id="rId20"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jpeg"/><Relationship Id="rId24" Type="http://schemas.openxmlformats.org/officeDocument/2006/relationships/image" Target="../media/image59.jpeg"/><Relationship Id="rId5" Type="http://schemas.openxmlformats.org/officeDocument/2006/relationships/image" Target="../media/image43.jpeg"/><Relationship Id="rId15" Type="http://schemas.openxmlformats.org/officeDocument/2006/relationships/image" Target="../media/image22.jpeg"/><Relationship Id="rId23" Type="http://schemas.openxmlformats.org/officeDocument/2006/relationships/image" Target="../media/image58.jpeg"/><Relationship Id="rId28" Type="http://schemas.openxmlformats.org/officeDocument/2006/relationships/image" Target="../media/image62.jpeg"/><Relationship Id="rId10" Type="http://schemas.openxmlformats.org/officeDocument/2006/relationships/image" Target="../media/image48.jpeg"/><Relationship Id="rId19" Type="http://schemas.openxmlformats.org/officeDocument/2006/relationships/image" Target="../media/image55.jpeg"/><Relationship Id="rId4" Type="http://schemas.openxmlformats.org/officeDocument/2006/relationships/image" Target="../media/image42.jpeg"/><Relationship Id="rId9" Type="http://schemas.openxmlformats.org/officeDocument/2006/relationships/image" Target="../media/image47.jpeg"/><Relationship Id="rId14" Type="http://schemas.openxmlformats.org/officeDocument/2006/relationships/image" Target="../media/image52.jpeg"/><Relationship Id="rId22" Type="http://schemas.openxmlformats.org/officeDocument/2006/relationships/image" Target="../media/image57.jpeg"/><Relationship Id="rId27" Type="http://schemas.openxmlformats.org/officeDocument/2006/relationships/image" Target="../media/image6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屋内, ジャック, 冷蔵庫, 写真 が含まれている画像&#10;&#10;自動的に生成された説明">
            <a:extLst>
              <a:ext uri="{FF2B5EF4-FFF2-40B4-BE49-F238E27FC236}">
                <a16:creationId xmlns:a16="http://schemas.microsoft.com/office/drawing/2014/main" id="{33B9B3A2-1501-44B1-BACB-AB88FCBA059C}"/>
              </a:ext>
            </a:extLst>
          </p:cNvPr>
          <p:cNvPicPr>
            <a:picLocks noChangeAspect="1"/>
          </p:cNvPicPr>
          <p:nvPr/>
        </p:nvPicPr>
        <p:blipFill rotWithShape="1">
          <a:blip r:embed="rId3"/>
          <a:srcRect l="9519" r="8997" b="17953"/>
          <a:stretch/>
        </p:blipFill>
        <p:spPr>
          <a:xfrm>
            <a:off x="7005913" y="5204046"/>
            <a:ext cx="2684576" cy="1201988"/>
          </a:xfrm>
          <a:prstGeom prst="rect">
            <a:avLst/>
          </a:prstGeom>
        </p:spPr>
      </p:pic>
      <p:sp>
        <p:nvSpPr>
          <p:cNvPr id="35" name="正方形/長方形 34">
            <a:extLst>
              <a:ext uri="{FF2B5EF4-FFF2-40B4-BE49-F238E27FC236}">
                <a16:creationId xmlns:a16="http://schemas.microsoft.com/office/drawing/2014/main" id="{5133DB10-758E-41FC-90F6-97DA02A8692C}"/>
              </a:ext>
            </a:extLst>
          </p:cNvPr>
          <p:cNvSpPr/>
          <p:nvPr/>
        </p:nvSpPr>
        <p:spPr>
          <a:xfrm>
            <a:off x="4885426" y="4619270"/>
            <a:ext cx="585664" cy="76944"/>
          </a:xfrm>
          <a:prstGeom prst="rect">
            <a:avLst/>
          </a:prstGeom>
          <a:noFill/>
        </p:spPr>
        <p:txBody>
          <a:bodyPr wrap="none" lIns="36000" tIns="0" rIns="36000" bIns="0" rtlCol="0" anchor="ctr" anchorCtr="0">
            <a:spAutoFit/>
          </a:bodyPr>
          <a:lstStyle/>
          <a:p>
            <a:pPr algn="ctr" fontAlgn="auto">
              <a:spcBef>
                <a:spcPts val="0"/>
              </a:spcBef>
              <a:spcAft>
                <a:spcPts val="0"/>
              </a:spcAft>
            </a:pPr>
            <a:r>
              <a:rPr kumimoji="0" lang="ja-JP" altLang="en-US" sz="500" kern="0" dirty="0">
                <a:solidFill>
                  <a:sysClr val="windowText" lastClr="000000"/>
                </a:solidFill>
                <a:latin typeface="游ゴシック Medium" panose="020B0500000000000000" pitchFamily="50" charset="-128"/>
                <a:ea typeface="游ゴシック Medium" panose="020B0500000000000000" pitchFamily="50" charset="-128"/>
              </a:rPr>
              <a:t>従来のサムターン</a:t>
            </a:r>
          </a:p>
        </p:txBody>
      </p:sp>
      <p:sp>
        <p:nvSpPr>
          <p:cNvPr id="37" name="正方形/長方形 36">
            <a:extLst>
              <a:ext uri="{FF2B5EF4-FFF2-40B4-BE49-F238E27FC236}">
                <a16:creationId xmlns:a16="http://schemas.microsoft.com/office/drawing/2014/main" id="{9282C2A9-70EB-48AC-BF9D-1F30AE85CABA}"/>
              </a:ext>
            </a:extLst>
          </p:cNvPr>
          <p:cNvSpPr/>
          <p:nvPr/>
        </p:nvSpPr>
        <p:spPr>
          <a:xfrm>
            <a:off x="5532076" y="4580798"/>
            <a:ext cx="749812" cy="153888"/>
          </a:xfrm>
          <a:prstGeom prst="rect">
            <a:avLst/>
          </a:prstGeom>
          <a:noFill/>
        </p:spPr>
        <p:txBody>
          <a:bodyPr wrap="none" lIns="36000" tIns="0" rIns="36000" bIns="0" rtlCol="0" anchor="ctr" anchorCtr="0">
            <a:spAutoFit/>
          </a:bodyPr>
          <a:lstStyle/>
          <a:p>
            <a:pPr algn="ctr" fontAlgn="auto">
              <a:spcBef>
                <a:spcPts val="0"/>
              </a:spcBef>
              <a:spcAft>
                <a:spcPts val="0"/>
              </a:spcAft>
            </a:pPr>
            <a:r>
              <a:rPr kumimoji="0" lang="ja-JP" altLang="en-US" sz="500" kern="0" spc="-20" dirty="0">
                <a:solidFill>
                  <a:sysClr val="windowText" lastClr="000000"/>
                </a:solidFill>
                <a:latin typeface="游ゴシック Medium" panose="020B0500000000000000" pitchFamily="50" charset="-128"/>
                <a:ea typeface="游ゴシック Medium" panose="020B0500000000000000" pitchFamily="50" charset="-128"/>
              </a:rPr>
              <a:t>セキュリティサムターン</a:t>
            </a:r>
          </a:p>
          <a:p>
            <a:pPr algn="ctr" fontAlgn="auto">
              <a:spcBef>
                <a:spcPts val="0"/>
              </a:spcBef>
              <a:spcAft>
                <a:spcPts val="0"/>
              </a:spcAft>
            </a:pPr>
            <a:r>
              <a:rPr kumimoji="0" lang="ja-JP" altLang="en-US" sz="500" kern="0" dirty="0">
                <a:solidFill>
                  <a:sysClr val="windowText" lastClr="000000"/>
                </a:solidFill>
                <a:latin typeface="游ゴシック Medium" panose="020B0500000000000000" pitchFamily="50" charset="-128"/>
                <a:ea typeface="游ゴシック Medium" panose="020B0500000000000000" pitchFamily="50" charset="-128"/>
              </a:rPr>
              <a:t>（取り外した状態）</a:t>
            </a:r>
          </a:p>
        </p:txBody>
      </p:sp>
      <p:pic>
        <p:nvPicPr>
          <p:cNvPr id="12" name="図 11">
            <a:extLst>
              <a:ext uri="{FF2B5EF4-FFF2-40B4-BE49-F238E27FC236}">
                <a16:creationId xmlns:a16="http://schemas.microsoft.com/office/drawing/2014/main" id="{5D336A71-5EA3-4289-8DDD-D9E4F727F911}"/>
              </a:ext>
            </a:extLst>
          </p:cNvPr>
          <p:cNvPicPr>
            <a:picLocks noChangeAspect="1"/>
          </p:cNvPicPr>
          <p:nvPr/>
        </p:nvPicPr>
        <p:blipFill>
          <a:blip r:embed="rId4">
            <a:biLevel thresh="50000"/>
          </a:blip>
          <a:stretch>
            <a:fillRect/>
          </a:stretch>
        </p:blipFill>
        <p:spPr>
          <a:xfrm>
            <a:off x="1294112" y="6165572"/>
            <a:ext cx="856800" cy="191069"/>
          </a:xfrm>
          <a:prstGeom prst="rect">
            <a:avLst/>
          </a:prstGeom>
        </p:spPr>
      </p:pic>
      <p:pic>
        <p:nvPicPr>
          <p:cNvPr id="8" name="図 7">
            <a:extLst>
              <a:ext uri="{FF2B5EF4-FFF2-40B4-BE49-F238E27FC236}">
                <a16:creationId xmlns:a16="http://schemas.microsoft.com/office/drawing/2014/main" id="{F802B150-8F2D-4D1F-8FFD-BBA7B50BACAA}"/>
              </a:ext>
            </a:extLst>
          </p:cNvPr>
          <p:cNvPicPr>
            <a:picLocks noChangeAspect="1"/>
          </p:cNvPicPr>
          <p:nvPr/>
        </p:nvPicPr>
        <p:blipFill>
          <a:blip r:embed="rId5">
            <a:biLevel thresh="50000"/>
          </a:blip>
          <a:stretch>
            <a:fillRect/>
          </a:stretch>
        </p:blipFill>
        <p:spPr>
          <a:xfrm>
            <a:off x="618997" y="5708651"/>
            <a:ext cx="2207031" cy="432000"/>
          </a:xfrm>
          <a:prstGeom prst="rect">
            <a:avLst/>
          </a:prstGeom>
        </p:spPr>
      </p:pic>
      <p:pic>
        <p:nvPicPr>
          <p:cNvPr id="2" name="図 1">
            <a:extLst>
              <a:ext uri="{FF2B5EF4-FFF2-40B4-BE49-F238E27FC236}">
                <a16:creationId xmlns:a16="http://schemas.microsoft.com/office/drawing/2014/main" id="{BE4C658F-30D1-4F1B-B9E2-78EBDD49976D}"/>
              </a:ext>
            </a:extLst>
          </p:cNvPr>
          <p:cNvPicPr>
            <a:picLocks noChangeAspect="1"/>
          </p:cNvPicPr>
          <p:nvPr/>
        </p:nvPicPr>
        <p:blipFill>
          <a:blip r:embed="rId6"/>
          <a:stretch>
            <a:fillRect/>
          </a:stretch>
        </p:blipFill>
        <p:spPr>
          <a:xfrm>
            <a:off x="3820025" y="1175180"/>
            <a:ext cx="1440000" cy="966076"/>
          </a:xfrm>
          <a:prstGeom prst="rect">
            <a:avLst/>
          </a:prstGeom>
        </p:spPr>
      </p:pic>
      <p:pic>
        <p:nvPicPr>
          <p:cNvPr id="30" name="図 29">
            <a:extLst>
              <a:ext uri="{FF2B5EF4-FFF2-40B4-BE49-F238E27FC236}">
                <a16:creationId xmlns:a16="http://schemas.microsoft.com/office/drawing/2014/main" id="{58D9BB8F-40B8-4800-A543-C7574049800A}"/>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8624625" y="2223148"/>
            <a:ext cx="1098000" cy="936000"/>
          </a:xfrm>
          <a:prstGeom prst="rect">
            <a:avLst/>
          </a:prstGeom>
        </p:spPr>
      </p:pic>
      <p:pic>
        <p:nvPicPr>
          <p:cNvPr id="24" name="図 23">
            <a:extLst>
              <a:ext uri="{FF2B5EF4-FFF2-40B4-BE49-F238E27FC236}">
                <a16:creationId xmlns:a16="http://schemas.microsoft.com/office/drawing/2014/main" id="{AFEFA955-C9A8-4BFD-86F0-580B40E80DD6}"/>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4400160" y="2223148"/>
            <a:ext cx="1098000" cy="936000"/>
          </a:xfrm>
          <a:prstGeom prst="rect">
            <a:avLst/>
          </a:prstGeom>
        </p:spPr>
      </p:pic>
      <p:pic>
        <p:nvPicPr>
          <p:cNvPr id="20" name="図 19">
            <a:extLst>
              <a:ext uri="{FF2B5EF4-FFF2-40B4-BE49-F238E27FC236}">
                <a16:creationId xmlns:a16="http://schemas.microsoft.com/office/drawing/2014/main" id="{045F33A3-68FC-4C7A-BAB2-23A9730803C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6519910" y="2223148"/>
            <a:ext cx="1098000" cy="936000"/>
          </a:xfrm>
          <a:prstGeom prst="rect">
            <a:avLst/>
          </a:prstGeom>
        </p:spPr>
      </p:pic>
      <p:pic>
        <p:nvPicPr>
          <p:cNvPr id="15" name="図 14">
            <a:extLst>
              <a:ext uri="{FF2B5EF4-FFF2-40B4-BE49-F238E27FC236}">
                <a16:creationId xmlns:a16="http://schemas.microsoft.com/office/drawing/2014/main" id="{6DA5535A-FCC2-462C-BA5D-234672FBD20C}"/>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a:off x="6522434" y="1052960"/>
            <a:ext cx="1099092" cy="936000"/>
          </a:xfrm>
          <a:prstGeom prst="rect">
            <a:avLst/>
          </a:prstGeom>
        </p:spPr>
      </p:pic>
      <p:pic>
        <p:nvPicPr>
          <p:cNvPr id="13" name="図 12">
            <a:extLst>
              <a:ext uri="{FF2B5EF4-FFF2-40B4-BE49-F238E27FC236}">
                <a16:creationId xmlns:a16="http://schemas.microsoft.com/office/drawing/2014/main" id="{72B8CF43-A267-4AEF-9F36-1C2349219B9B}"/>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8624625" y="1052960"/>
            <a:ext cx="1099092" cy="936000"/>
          </a:xfrm>
          <a:prstGeom prst="rect">
            <a:avLst/>
          </a:prstGeom>
        </p:spPr>
      </p:pic>
      <p:pic>
        <p:nvPicPr>
          <p:cNvPr id="6" name="図 5">
            <a:extLst>
              <a:ext uri="{FF2B5EF4-FFF2-40B4-BE49-F238E27FC236}">
                <a16:creationId xmlns:a16="http://schemas.microsoft.com/office/drawing/2014/main" id="{760E155D-F346-43F6-B9EF-5E9ED9F80FC2}"/>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b="1235"/>
          <a:stretch/>
        </p:blipFill>
        <p:spPr>
          <a:xfrm>
            <a:off x="3838" y="747450"/>
            <a:ext cx="3442264" cy="3982204"/>
          </a:xfrm>
          <a:prstGeom prst="rect">
            <a:avLst/>
          </a:prstGeom>
        </p:spPr>
      </p:pic>
      <p:pic>
        <p:nvPicPr>
          <p:cNvPr id="269" name="Picture 20" descr="PLE-C24型片開きﾎﾟｰﾄﾏﾎｶﾞﾆｰ">
            <a:extLst>
              <a:ext uri="{FF2B5EF4-FFF2-40B4-BE49-F238E27FC236}">
                <a16:creationId xmlns:a16="http://schemas.microsoft.com/office/drawing/2014/main" id="{C328F0FC-6E53-4276-B50C-F8BD6F9658B9}"/>
              </a:ext>
            </a:extLst>
          </p:cNvPr>
          <p:cNvPicPr>
            <a:picLocks noChangeAspect="1" noChangeArrowheads="1"/>
          </p:cNvPicPr>
          <p:nvPr/>
        </p:nvPicPr>
        <p:blipFill>
          <a:blip r:embed="rId13" cstate="hqprint">
            <a:extLst>
              <a:ext uri="{28A0092B-C50C-407E-A947-70E740481C1C}">
                <a14:useLocalDpi xmlns:a14="http://schemas.microsoft.com/office/drawing/2010/main"/>
              </a:ext>
            </a:extLst>
          </a:blip>
          <a:srcRect/>
          <a:stretch>
            <a:fillRect/>
          </a:stretch>
        </p:blipFill>
        <p:spPr bwMode="auto">
          <a:xfrm>
            <a:off x="7828775" y="2511148"/>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22" descr="PLE-T33型片開きｱｲﾘｯｼｭﾊﾟｲﾝ">
            <a:extLst>
              <a:ext uri="{FF2B5EF4-FFF2-40B4-BE49-F238E27FC236}">
                <a16:creationId xmlns:a16="http://schemas.microsoft.com/office/drawing/2014/main" id="{6858A2B5-11C5-4B32-AA2E-422029921FA0}"/>
              </a:ext>
            </a:extLst>
          </p:cNvPr>
          <p:cNvPicPr>
            <a:picLocks noChangeAspect="1" noChangeArrowheads="1"/>
          </p:cNvPicPr>
          <p:nvPr/>
        </p:nvPicPr>
        <p:blipFill>
          <a:blip r:embed="rId14" cstate="hqprint">
            <a:extLst>
              <a:ext uri="{28A0092B-C50C-407E-A947-70E740481C1C}">
                <a14:useLocalDpi xmlns:a14="http://schemas.microsoft.com/office/drawing/2010/main"/>
              </a:ext>
            </a:extLst>
          </a:blip>
          <a:srcRect/>
          <a:stretch>
            <a:fillRect/>
          </a:stretch>
        </p:blipFill>
        <p:spPr bwMode="auto">
          <a:xfrm>
            <a:off x="8213051" y="2511148"/>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263" name="Picture 14" descr="PLE-C11型片開きﾎﾟｰﾄﾏﾎｶﾞﾆｰ">
            <a:extLst>
              <a:ext uri="{FF2B5EF4-FFF2-40B4-BE49-F238E27FC236}">
                <a16:creationId xmlns:a16="http://schemas.microsoft.com/office/drawing/2014/main" id="{1FF1CC96-A355-4E89-A14B-3DC3BB938E8B}"/>
              </a:ext>
            </a:extLst>
          </p:cNvPr>
          <p:cNvPicPr>
            <a:picLocks noChangeAspect="1" noChangeArrowheads="1"/>
          </p:cNvPicPr>
          <p:nvPr/>
        </p:nvPicPr>
        <p:blipFill>
          <a:blip r:embed="rId15" cstate="hqprint">
            <a:extLst>
              <a:ext uri="{28A0092B-C50C-407E-A947-70E740481C1C}">
                <a14:useLocalDpi xmlns:a14="http://schemas.microsoft.com/office/drawing/2010/main"/>
              </a:ext>
            </a:extLst>
          </a:blip>
          <a:srcRect/>
          <a:stretch>
            <a:fillRect/>
          </a:stretch>
        </p:blipFill>
        <p:spPr bwMode="auto">
          <a:xfrm>
            <a:off x="5720737" y="2511148"/>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18" descr="PLE-C14型片開きｵｰﾀﾑﾌﾞﾗｳﾝ">
            <a:extLst>
              <a:ext uri="{FF2B5EF4-FFF2-40B4-BE49-F238E27FC236}">
                <a16:creationId xmlns:a16="http://schemas.microsoft.com/office/drawing/2014/main" id="{56AE8113-ED66-40C7-A1AE-2CE309AF7CA5}"/>
              </a:ext>
            </a:extLst>
          </p:cNvPr>
          <p:cNvPicPr>
            <a:picLocks noChangeAspect="1" noChangeArrowheads="1"/>
          </p:cNvPicPr>
          <p:nvPr/>
        </p:nvPicPr>
        <p:blipFill>
          <a:blip r:embed="rId16" cstate="hqprint">
            <a:extLst>
              <a:ext uri="{28A0092B-C50C-407E-A947-70E740481C1C}">
                <a14:useLocalDpi xmlns:a14="http://schemas.microsoft.com/office/drawing/2010/main"/>
              </a:ext>
            </a:extLst>
          </a:blip>
          <a:srcRect/>
          <a:stretch>
            <a:fillRect/>
          </a:stretch>
        </p:blipFill>
        <p:spPr bwMode="auto">
          <a:xfrm>
            <a:off x="6104054" y="2511148"/>
            <a:ext cx="2515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0" descr="PLE-C15型片開きｵｰﾀﾑﾌﾞﾗｳﾝ">
            <a:extLst>
              <a:ext uri="{FF2B5EF4-FFF2-40B4-BE49-F238E27FC236}">
                <a16:creationId xmlns:a16="http://schemas.microsoft.com/office/drawing/2014/main" id="{4311ADAB-E73C-4176-93A0-9B2ACBD9F074}"/>
              </a:ext>
            </a:extLst>
          </p:cNvPr>
          <p:cNvPicPr>
            <a:picLocks noChangeAspect="1" noChangeArrowheads="1"/>
          </p:cNvPicPr>
          <p:nvPr/>
        </p:nvPicPr>
        <p:blipFill>
          <a:blip r:embed="rId17" cstate="hqprint">
            <a:extLst>
              <a:ext uri="{28A0092B-C50C-407E-A947-70E740481C1C}">
                <a14:useLocalDpi xmlns:a14="http://schemas.microsoft.com/office/drawing/2010/main"/>
              </a:ext>
            </a:extLst>
          </a:blip>
          <a:srcRect/>
          <a:stretch>
            <a:fillRect/>
          </a:stretch>
        </p:blipFill>
        <p:spPr bwMode="auto">
          <a:xfrm>
            <a:off x="3613137" y="2511148"/>
            <a:ext cx="2515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2" descr="PLE-C19型片開きｼｬｲﾝｸﾞﾚｰ">
            <a:extLst>
              <a:ext uri="{FF2B5EF4-FFF2-40B4-BE49-F238E27FC236}">
                <a16:creationId xmlns:a16="http://schemas.microsoft.com/office/drawing/2014/main" id="{A2A114EE-17A7-43D4-831C-3BC4F197E27F}"/>
              </a:ext>
            </a:extLst>
          </p:cNvPr>
          <p:cNvPicPr>
            <a:picLocks noChangeAspect="1" noChangeArrowheads="1"/>
          </p:cNvPicPr>
          <p:nvPr/>
        </p:nvPicPr>
        <p:blipFill>
          <a:blip r:embed="rId18" cstate="hqprint">
            <a:extLst>
              <a:ext uri="{28A0092B-C50C-407E-A947-70E740481C1C}">
                <a14:useLocalDpi xmlns:a14="http://schemas.microsoft.com/office/drawing/2010/main"/>
              </a:ext>
            </a:extLst>
          </a:blip>
          <a:srcRect/>
          <a:stretch>
            <a:fillRect/>
          </a:stretch>
        </p:blipFill>
        <p:spPr bwMode="auto">
          <a:xfrm>
            <a:off x="4005580" y="2511148"/>
            <a:ext cx="2515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6" descr="PLE-T11型片開きｴｸﾘｭｱｲﾎﾞﾘｰ">
            <a:extLst>
              <a:ext uri="{FF2B5EF4-FFF2-40B4-BE49-F238E27FC236}">
                <a16:creationId xmlns:a16="http://schemas.microsoft.com/office/drawing/2014/main" id="{5C7D0A30-1543-4685-95A2-ECD33E8C17AB}"/>
              </a:ext>
            </a:extLst>
          </p:cNvPr>
          <p:cNvPicPr>
            <a:picLocks noChangeAspect="1" noChangeArrowheads="1"/>
          </p:cNvPicPr>
          <p:nvPr/>
        </p:nvPicPr>
        <p:blipFill>
          <a:blip r:embed="rId19" cstate="hqprint">
            <a:extLst>
              <a:ext uri="{28A0092B-C50C-407E-A947-70E740481C1C}">
                <a14:useLocalDpi xmlns:a14="http://schemas.microsoft.com/office/drawing/2010/main"/>
              </a:ext>
            </a:extLst>
          </a:blip>
          <a:srcRect/>
          <a:stretch>
            <a:fillRect/>
          </a:stretch>
        </p:blipFill>
        <p:spPr bwMode="auto">
          <a:xfrm>
            <a:off x="7828775" y="1340960"/>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8" descr="PLE-T12型片開きｱｲﾘｯｼｭﾊﾟｲﾝ">
            <a:extLst>
              <a:ext uri="{FF2B5EF4-FFF2-40B4-BE49-F238E27FC236}">
                <a16:creationId xmlns:a16="http://schemas.microsoft.com/office/drawing/2014/main" id="{E5989D54-D017-4A57-BC37-55E03431A4E6}"/>
              </a:ext>
            </a:extLst>
          </p:cNvPr>
          <p:cNvPicPr>
            <a:picLocks noChangeAspect="1" noChangeArrowheads="1"/>
          </p:cNvPicPr>
          <p:nvPr/>
        </p:nvPicPr>
        <p:blipFill>
          <a:blip r:embed="rId20" cstate="hqprint">
            <a:extLst>
              <a:ext uri="{28A0092B-C50C-407E-A947-70E740481C1C}">
                <a14:useLocalDpi xmlns:a14="http://schemas.microsoft.com/office/drawing/2010/main"/>
              </a:ext>
            </a:extLst>
          </a:blip>
          <a:srcRect/>
          <a:stretch>
            <a:fillRect/>
          </a:stretch>
        </p:blipFill>
        <p:spPr bwMode="auto">
          <a:xfrm>
            <a:off x="8223701" y="1340960"/>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LE-M12型片開き柿渋調">
            <a:extLst>
              <a:ext uri="{FF2B5EF4-FFF2-40B4-BE49-F238E27FC236}">
                <a16:creationId xmlns:a16="http://schemas.microsoft.com/office/drawing/2014/main" id="{BAAC6E9C-F4E6-4AA8-A890-7F19EAEC3FFD}"/>
              </a:ext>
            </a:extLst>
          </p:cNvPr>
          <p:cNvPicPr>
            <a:picLocks noChangeAspect="1" noChangeArrowheads="1"/>
          </p:cNvPicPr>
          <p:nvPr/>
        </p:nvPicPr>
        <p:blipFill>
          <a:blip r:embed="rId21" cstate="hqprint">
            <a:extLst>
              <a:ext uri="{28A0092B-C50C-407E-A947-70E740481C1C}">
                <a14:useLocalDpi xmlns:a14="http://schemas.microsoft.com/office/drawing/2010/main"/>
              </a:ext>
            </a:extLst>
          </a:blip>
          <a:srcRect/>
          <a:stretch>
            <a:fillRect/>
          </a:stretch>
        </p:blipFill>
        <p:spPr bwMode="auto">
          <a:xfrm>
            <a:off x="5739471" y="1340960"/>
            <a:ext cx="250650" cy="6480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PLE-M41型片開きﾅﾁｭﾗﾙｼﾙﾊﾞｰ">
            <a:extLst>
              <a:ext uri="{FF2B5EF4-FFF2-40B4-BE49-F238E27FC236}">
                <a16:creationId xmlns:a16="http://schemas.microsoft.com/office/drawing/2014/main" id="{F596FD94-8FA7-42B6-A630-B9CB1CD48604}"/>
              </a:ext>
            </a:extLst>
          </p:cNvPr>
          <p:cNvPicPr>
            <a:picLocks noChangeAspect="1" noChangeArrowheads="1"/>
          </p:cNvPicPr>
          <p:nvPr/>
        </p:nvPicPr>
        <p:blipFill>
          <a:blip r:embed="rId22" cstate="hqprint">
            <a:extLst>
              <a:ext uri="{28A0092B-C50C-407E-A947-70E740481C1C}">
                <a14:useLocalDpi xmlns:a14="http://schemas.microsoft.com/office/drawing/2010/main"/>
              </a:ext>
            </a:extLst>
          </a:blip>
          <a:srcRect/>
          <a:stretch>
            <a:fillRect/>
          </a:stretch>
        </p:blipFill>
        <p:spPr bwMode="auto">
          <a:xfrm>
            <a:off x="6117810" y="1340960"/>
            <a:ext cx="250650" cy="648000"/>
          </a:xfrm>
          <a:prstGeom prst="rect">
            <a:avLst/>
          </a:prstGeom>
          <a:noFill/>
          <a:extLst>
            <a:ext uri="{909E8E84-426E-40DD-AFC4-6F175D3DCCD1}">
              <a14:hiddenFill xmlns:a14="http://schemas.microsoft.com/office/drawing/2010/main">
                <a:solidFill>
                  <a:srgbClr val="FFFFFF"/>
                </a:solidFill>
              </a14:hiddenFill>
            </a:ext>
          </a:extLst>
        </p:spPr>
      </p:pic>
      <p:sp>
        <p:nvSpPr>
          <p:cNvPr id="139" name="Text Box 1039">
            <a:extLst>
              <a:ext uri="{FF2B5EF4-FFF2-40B4-BE49-F238E27FC236}">
                <a16:creationId xmlns:a16="http://schemas.microsoft.com/office/drawing/2014/main" id="{4F13C327-F2C1-4957-9D2C-3CCA0478DC18}"/>
              </a:ext>
            </a:extLst>
          </p:cNvPr>
          <p:cNvSpPr txBox="1">
            <a:spLocks noChangeArrowheads="1"/>
          </p:cNvSpPr>
          <p:nvPr/>
        </p:nvSpPr>
        <p:spPr bwMode="auto">
          <a:xfrm>
            <a:off x="4051005" y="331788"/>
            <a:ext cx="156727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defTabSz="914400" eaLnBrk="1" hangingPunct="1">
              <a:spcBef>
                <a:spcPts val="100"/>
              </a:spcBef>
            </a:pPr>
            <a:r>
              <a:rPr lang="ja-JP" altLang="en-US" sz="2000" dirty="0">
                <a:solidFill>
                  <a:srgbClr val="FFFFFF"/>
                </a:solidFill>
                <a:latin typeface="HGPｺﾞｼｯｸE" panose="020B0900000000000000" pitchFamily="34" charset="-128"/>
                <a:ea typeface="HGPｺﾞｼｯｸE" panose="020B0900000000000000" pitchFamily="34" charset="-128"/>
              </a:rPr>
              <a:t>商品特長</a:t>
            </a:r>
          </a:p>
        </p:txBody>
      </p:sp>
      <p:sp>
        <p:nvSpPr>
          <p:cNvPr id="10243" name="Rectangle 9">
            <a:extLst>
              <a:ext uri="{FF2B5EF4-FFF2-40B4-BE49-F238E27FC236}">
                <a16:creationId xmlns:a16="http://schemas.microsoft.com/office/drawing/2014/main" id="{3C443662-1255-4351-ADA1-1509DA620C70}"/>
              </a:ext>
            </a:extLst>
          </p:cNvPr>
          <p:cNvSpPr>
            <a:spLocks noChangeArrowheads="1"/>
          </p:cNvSpPr>
          <p:nvPr/>
        </p:nvSpPr>
        <p:spPr bwMode="auto">
          <a:xfrm>
            <a:off x="1403749" y="6631897"/>
            <a:ext cx="882251" cy="16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Segoe UI" panose="020B0502040204020203" pitchFamily="34" charset="0"/>
                <a:ea typeface="メイリオ" panose="020B0604030504040204" pitchFamily="50" charset="-128"/>
              </a:defRPr>
            </a:lvl1pPr>
            <a:lvl2pPr marL="742950" indent="-285750">
              <a:defRPr>
                <a:solidFill>
                  <a:schemeClr val="tx1"/>
                </a:solidFill>
                <a:latin typeface="Segoe UI" panose="020B0502040204020203" pitchFamily="34" charset="0"/>
                <a:ea typeface="メイリオ" panose="020B0604030504040204" pitchFamily="50" charset="-128"/>
              </a:defRPr>
            </a:lvl2pPr>
            <a:lvl3pPr marL="1143000" indent="-228600">
              <a:defRPr>
                <a:solidFill>
                  <a:schemeClr val="tx1"/>
                </a:solidFill>
                <a:latin typeface="Segoe UI" panose="020B0502040204020203" pitchFamily="34" charset="0"/>
                <a:ea typeface="メイリオ" panose="020B0604030504040204" pitchFamily="50" charset="-128"/>
              </a:defRPr>
            </a:lvl3pPr>
            <a:lvl4pPr marL="1600200" indent="-228600">
              <a:defRPr>
                <a:solidFill>
                  <a:schemeClr val="tx1"/>
                </a:solidFill>
                <a:latin typeface="Segoe UI" panose="020B0502040204020203" pitchFamily="34" charset="0"/>
                <a:ea typeface="メイリオ" panose="020B0604030504040204" pitchFamily="50" charset="-128"/>
              </a:defRPr>
            </a:lvl4pPr>
            <a:lvl5pPr marL="2057400" indent="-228600">
              <a:defRPr>
                <a:solidFill>
                  <a:schemeClr val="tx1"/>
                </a:solidFill>
                <a:latin typeface="Segoe UI" panose="020B0502040204020203" pitchFamily="34" charset="0"/>
                <a:ea typeface="メイリオ" panose="020B0604030504040204" pitchFamily="50" charset="-128"/>
              </a:defRPr>
            </a:lvl5pPr>
            <a:lvl6pPr marL="25146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6pPr>
            <a:lvl7pPr marL="29718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7pPr>
            <a:lvl8pPr marL="34290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8pPr>
            <a:lvl9pPr marL="38862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9pPr>
          </a:lstStyle>
          <a:p>
            <a:pPr lvl="0" defTabSz="414772" eaLnBrk="1" hangingPunct="1"/>
            <a:r>
              <a:rPr lang="en-US" altLang="ja-JP" sz="544" dirty="0">
                <a:solidFill>
                  <a:srgbClr val="54585A"/>
                </a:solidFill>
                <a:latin typeface="游ゴシック" panose="020B0400000000000000" pitchFamily="50" charset="-128"/>
                <a:ea typeface="游ゴシック" panose="020B0400000000000000" pitchFamily="50" charset="-128"/>
              </a:rPr>
              <a:t>SPD_ent_22_015</a:t>
            </a:r>
          </a:p>
          <a:p>
            <a:pPr lvl="0" defTabSz="414772" eaLnBrk="1" hangingPunct="1"/>
            <a:r>
              <a:rPr lang="en-US" altLang="ja-JP" sz="544" dirty="0">
                <a:solidFill>
                  <a:srgbClr val="54585A"/>
                </a:solidFill>
                <a:latin typeface="游ゴシック" panose="020B0400000000000000" pitchFamily="50" charset="-128"/>
                <a:ea typeface="游ゴシック" panose="020B0400000000000000" pitchFamily="50" charset="-128"/>
              </a:rPr>
              <a:t>2024.5.7</a:t>
            </a:r>
            <a:r>
              <a:rPr kumimoji="1" lang="ja-JP" altLang="en-US" sz="544" b="0" i="0" u="none" strike="noStrike" kern="1200" cap="none" spc="0" normalizeH="0" baseline="0" noProof="0" dirty="0">
                <a:ln>
                  <a:noFill/>
                </a:ln>
                <a:solidFill>
                  <a:srgbClr val="54585A"/>
                </a:solidFill>
                <a:effectLst/>
                <a:uLnTx/>
                <a:uFillTx/>
                <a:latin typeface="游ゴシック" panose="020B0400000000000000" pitchFamily="50" charset="-128"/>
                <a:ea typeface="游ゴシック" panose="020B0400000000000000" pitchFamily="50" charset="-128"/>
                <a:cs typeface="+mn-cs"/>
              </a:rPr>
              <a:t>発行</a:t>
            </a:r>
          </a:p>
        </p:txBody>
      </p:sp>
      <p:sp>
        <p:nvSpPr>
          <p:cNvPr id="202" name="テキスト ボックス 201">
            <a:extLst>
              <a:ext uri="{FF2B5EF4-FFF2-40B4-BE49-F238E27FC236}">
                <a16:creationId xmlns:a16="http://schemas.microsoft.com/office/drawing/2014/main" id="{6BAE3EDB-1DC4-47B8-9A6F-23575CF9340B}"/>
              </a:ext>
            </a:extLst>
          </p:cNvPr>
          <p:cNvSpPr txBox="1"/>
          <p:nvPr/>
        </p:nvSpPr>
        <p:spPr>
          <a:xfrm>
            <a:off x="3778860" y="1010923"/>
            <a:ext cx="1444625" cy="215900"/>
          </a:xfrm>
          <a:prstGeom prst="rect">
            <a:avLst/>
          </a:prstGeom>
          <a:noFill/>
        </p:spPr>
        <p:txBody>
          <a:bodyPr>
            <a:spAutoFit/>
          </a:bodyPr>
          <a:lstStyle/>
          <a:p>
            <a:pPr algn="ctr" defTabSz="457187">
              <a:defRPr/>
            </a:pPr>
            <a:r>
              <a:rPr lang="en-US" altLang="ja-JP" sz="800" kern="0" dirty="0">
                <a:latin typeface="游ゴシック Medium" panose="020B0500000000000000" pitchFamily="50" charset="-128"/>
                <a:ea typeface="游ゴシック Medium" panose="020B0500000000000000" pitchFamily="50" charset="-128"/>
                <a:cs typeface="Vrinda" panose="020B0502040204020203" pitchFamily="34" charset="0"/>
              </a:rPr>
              <a:t>[DESIGN STYLE MAP] </a:t>
            </a:r>
            <a:endParaRPr lang="ja-JP" altLang="en-US" sz="800" kern="0" dirty="0">
              <a:latin typeface="游ゴシック Medium" panose="020B0500000000000000" pitchFamily="50" charset="-128"/>
              <a:ea typeface="游ゴシック Medium" panose="020B0500000000000000" pitchFamily="50" charset="-128"/>
              <a:cs typeface="Vrinda" panose="020B0502040204020203" pitchFamily="34" charset="0"/>
            </a:endParaRPr>
          </a:p>
        </p:txBody>
      </p:sp>
      <p:sp>
        <p:nvSpPr>
          <p:cNvPr id="209" name="テキスト ボックス 208">
            <a:extLst>
              <a:ext uri="{FF2B5EF4-FFF2-40B4-BE49-F238E27FC236}">
                <a16:creationId xmlns:a16="http://schemas.microsoft.com/office/drawing/2014/main" id="{CEADCB6C-5E31-49BB-9F4A-6B58BFA390FA}"/>
              </a:ext>
            </a:extLst>
          </p:cNvPr>
          <p:cNvSpPr txBox="1"/>
          <p:nvPr/>
        </p:nvSpPr>
        <p:spPr>
          <a:xfrm>
            <a:off x="6422107" y="3248784"/>
            <a:ext cx="2688962" cy="230832"/>
          </a:xfrm>
          <a:prstGeom prst="rect">
            <a:avLst/>
          </a:prstGeom>
          <a:noFill/>
        </p:spPr>
        <p:txBody>
          <a:bodyPr wrap="square">
            <a:spAutoFit/>
          </a:bodyPr>
          <a:lstStyle>
            <a:lvl1pPr eaLnBrk="0" hangingPunct="0">
              <a:defRPr kumimoji="1" sz="2400">
                <a:solidFill>
                  <a:schemeClr val="tx1"/>
                </a:solidFill>
                <a:latin typeface="Calibri" pitchFamily="34" charset="0"/>
                <a:ea typeface="ＭＳ Ｐゴシック" charset="-128"/>
              </a:defRPr>
            </a:lvl1pPr>
            <a:lvl2pPr marL="742950" indent="-285750" eaLnBrk="0" hangingPunct="0">
              <a:defRPr kumimoji="1" sz="2400">
                <a:solidFill>
                  <a:schemeClr val="tx1"/>
                </a:solidFill>
                <a:latin typeface="Calibri" pitchFamily="34" charset="0"/>
                <a:ea typeface="ＭＳ Ｐゴシック" charset="-128"/>
              </a:defRPr>
            </a:lvl2pPr>
            <a:lvl3pPr marL="1143000" indent="-228600" eaLnBrk="0" hangingPunct="0">
              <a:defRPr kumimoji="1" sz="2400">
                <a:solidFill>
                  <a:schemeClr val="tx1"/>
                </a:solidFill>
                <a:latin typeface="Calibri" pitchFamily="34" charset="0"/>
                <a:ea typeface="ＭＳ Ｐゴシック" charset="-128"/>
              </a:defRPr>
            </a:lvl3pPr>
            <a:lvl4pPr marL="1600200" indent="-228600" eaLnBrk="0" hangingPunct="0">
              <a:defRPr kumimoji="1" sz="2400">
                <a:solidFill>
                  <a:schemeClr val="tx1"/>
                </a:solidFill>
                <a:latin typeface="Calibri" pitchFamily="34" charset="0"/>
                <a:ea typeface="ＭＳ Ｐゴシック" charset="-128"/>
              </a:defRPr>
            </a:lvl4pPr>
            <a:lvl5pPr marL="2057400" indent="-228600" eaLnBrk="0" hangingPunct="0">
              <a:defRPr kumimoji="1" sz="2400">
                <a:solidFill>
                  <a:schemeClr val="tx1"/>
                </a:solidFill>
                <a:latin typeface="Calibri" pitchFamily="34" charset="0"/>
                <a:ea typeface="ＭＳ Ｐゴシック" charset="-128"/>
              </a:defRPr>
            </a:lvl5pPr>
            <a:lvl6pPr marL="25146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9718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4290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8862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pPr eaLnBrk="1" hangingPunct="1">
              <a:defRPr/>
            </a:pPr>
            <a:r>
              <a:rPr lang="ja-JP" altLang="en-US" sz="900" b="1" dirty="0">
                <a:latin typeface="游ゴシック Medium" panose="020B0500000000000000" pitchFamily="50" charset="-128"/>
                <a:ea typeface="游ゴシック Medium" panose="020B0500000000000000" pitchFamily="50" charset="-128"/>
              </a:rPr>
              <a:t>■質感や色調にこだわったカラーラインアップ</a:t>
            </a:r>
          </a:p>
        </p:txBody>
      </p:sp>
      <p:sp>
        <p:nvSpPr>
          <p:cNvPr id="237" name="テキスト ボックス 236">
            <a:extLst>
              <a:ext uri="{FF2B5EF4-FFF2-40B4-BE49-F238E27FC236}">
                <a16:creationId xmlns:a16="http://schemas.microsoft.com/office/drawing/2014/main" id="{A612DB3E-5607-4D41-8736-8624835C988D}"/>
              </a:ext>
            </a:extLst>
          </p:cNvPr>
          <p:cNvSpPr txBox="1"/>
          <p:nvPr/>
        </p:nvSpPr>
        <p:spPr>
          <a:xfrm>
            <a:off x="3525124" y="762480"/>
            <a:ext cx="4949825" cy="246062"/>
          </a:xfrm>
          <a:prstGeom prst="rect">
            <a:avLst/>
          </a:prstGeom>
          <a:noFill/>
        </p:spPr>
        <p:txBody>
          <a:bodyPr>
            <a:spAutoFit/>
          </a:bodyPr>
          <a:lstStyle>
            <a:lvl1pPr eaLnBrk="0" hangingPunct="0">
              <a:defRPr kumimoji="1" sz="2400">
                <a:solidFill>
                  <a:schemeClr val="tx1"/>
                </a:solidFill>
                <a:latin typeface="Calibri" pitchFamily="34" charset="0"/>
                <a:ea typeface="ＭＳ Ｐゴシック" charset="-128"/>
              </a:defRPr>
            </a:lvl1pPr>
            <a:lvl2pPr marL="742950" indent="-285750" eaLnBrk="0" hangingPunct="0">
              <a:defRPr kumimoji="1" sz="2400">
                <a:solidFill>
                  <a:schemeClr val="tx1"/>
                </a:solidFill>
                <a:latin typeface="Calibri" pitchFamily="34" charset="0"/>
                <a:ea typeface="ＭＳ Ｐゴシック" charset="-128"/>
              </a:defRPr>
            </a:lvl2pPr>
            <a:lvl3pPr marL="1143000" indent="-228600" eaLnBrk="0" hangingPunct="0">
              <a:defRPr kumimoji="1" sz="2400">
                <a:solidFill>
                  <a:schemeClr val="tx1"/>
                </a:solidFill>
                <a:latin typeface="Calibri" pitchFamily="34" charset="0"/>
                <a:ea typeface="ＭＳ Ｐゴシック" charset="-128"/>
              </a:defRPr>
            </a:lvl3pPr>
            <a:lvl4pPr marL="1600200" indent="-228600" eaLnBrk="0" hangingPunct="0">
              <a:defRPr kumimoji="1" sz="2400">
                <a:solidFill>
                  <a:schemeClr val="tx1"/>
                </a:solidFill>
                <a:latin typeface="Calibri" pitchFamily="34" charset="0"/>
                <a:ea typeface="ＭＳ Ｐゴシック" charset="-128"/>
              </a:defRPr>
            </a:lvl4pPr>
            <a:lvl5pPr marL="2057400" indent="-228600" eaLnBrk="0" hangingPunct="0">
              <a:defRPr kumimoji="1" sz="2400">
                <a:solidFill>
                  <a:schemeClr val="tx1"/>
                </a:solidFill>
                <a:latin typeface="Calibri" pitchFamily="34" charset="0"/>
                <a:ea typeface="ＭＳ Ｐゴシック" charset="-128"/>
              </a:defRPr>
            </a:lvl5pPr>
            <a:lvl6pPr marL="25146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9718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4290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8862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pPr eaLnBrk="1" hangingPunct="1">
              <a:defRPr/>
            </a:pPr>
            <a:r>
              <a:rPr lang="ja-JP" altLang="en-US" sz="1000" b="1" dirty="0">
                <a:latin typeface="游ゴシック Medium" panose="020B0500000000000000" pitchFamily="50" charset="-128"/>
                <a:ea typeface="游ゴシック Medium" panose="020B0500000000000000" pitchFamily="50" charset="-128"/>
              </a:rPr>
              <a:t>■住まいの個性に合わせて選べるデザインバリエーション</a:t>
            </a:r>
          </a:p>
        </p:txBody>
      </p:sp>
      <p:sp>
        <p:nvSpPr>
          <p:cNvPr id="136" name="Text Box 1039">
            <a:extLst>
              <a:ext uri="{FF2B5EF4-FFF2-40B4-BE49-F238E27FC236}">
                <a16:creationId xmlns:a16="http://schemas.microsoft.com/office/drawing/2014/main" id="{FECA5DE6-9932-4AC1-B6FC-3E47FAE49341}"/>
              </a:ext>
            </a:extLst>
          </p:cNvPr>
          <p:cNvSpPr txBox="1">
            <a:spLocks noChangeArrowheads="1"/>
          </p:cNvSpPr>
          <p:nvPr/>
        </p:nvSpPr>
        <p:spPr bwMode="auto">
          <a:xfrm>
            <a:off x="325736" y="455613"/>
            <a:ext cx="6524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eaLnBrk="1" hangingPunct="1"/>
            <a:r>
              <a:rPr lang="ja-JP" altLang="en-US" sz="1400" dirty="0">
                <a:solidFill>
                  <a:schemeClr val="bg1"/>
                </a:solidFill>
                <a:latin typeface="HGPｺﾞｼｯｸE" panose="020B0900000000000000" pitchFamily="34" charset="-128"/>
                <a:ea typeface="HGPｺﾞｼｯｸE" panose="020B0900000000000000" pitchFamily="34" charset="-128"/>
              </a:rPr>
              <a:t>玄関ドア</a:t>
            </a:r>
          </a:p>
        </p:txBody>
      </p:sp>
      <p:sp>
        <p:nvSpPr>
          <p:cNvPr id="138" name="Text Box 1039">
            <a:extLst>
              <a:ext uri="{FF2B5EF4-FFF2-40B4-BE49-F238E27FC236}">
                <a16:creationId xmlns:a16="http://schemas.microsoft.com/office/drawing/2014/main" id="{BCF65158-253D-485B-B3A7-E025E4C26E78}"/>
              </a:ext>
            </a:extLst>
          </p:cNvPr>
          <p:cNvSpPr txBox="1">
            <a:spLocks noChangeArrowheads="1"/>
          </p:cNvSpPr>
          <p:nvPr/>
        </p:nvSpPr>
        <p:spPr bwMode="auto">
          <a:xfrm>
            <a:off x="1722023" y="239415"/>
            <a:ext cx="161582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eaLnBrk="1" hangingPunct="1"/>
            <a:r>
              <a:rPr lang="ja-JP" altLang="en-US" sz="2800" dirty="0">
                <a:solidFill>
                  <a:schemeClr val="bg1"/>
                </a:solidFill>
                <a:latin typeface="HGPｺﾞｼｯｸE" panose="020B0900000000000000" pitchFamily="34" charset="-128"/>
                <a:ea typeface="HGPｺﾞｼｯｸE" panose="020B0900000000000000" pitchFamily="34" charset="-128"/>
              </a:rPr>
              <a:t>プレナスＸ</a:t>
            </a:r>
            <a:endParaRPr lang="en-US" altLang="ja-JP" sz="2800" dirty="0">
              <a:solidFill>
                <a:schemeClr val="bg1"/>
              </a:solidFill>
              <a:latin typeface="HGPｺﾞｼｯｸE" panose="020B0900000000000000" pitchFamily="34" charset="-128"/>
              <a:ea typeface="HGPｺﾞｼｯｸE" panose="020B0900000000000000" pitchFamily="34" charset="-128"/>
            </a:endParaRPr>
          </a:p>
        </p:txBody>
      </p:sp>
      <p:sp>
        <p:nvSpPr>
          <p:cNvPr id="259" name="テキスト ボックス 258">
            <a:extLst>
              <a:ext uri="{FF2B5EF4-FFF2-40B4-BE49-F238E27FC236}">
                <a16:creationId xmlns:a16="http://schemas.microsoft.com/office/drawing/2014/main" id="{39085CF4-CB95-4427-9B93-3FB41566F5B9}"/>
              </a:ext>
            </a:extLst>
          </p:cNvPr>
          <p:cNvSpPr txBox="1"/>
          <p:nvPr/>
        </p:nvSpPr>
        <p:spPr>
          <a:xfrm>
            <a:off x="6509641" y="3474739"/>
            <a:ext cx="342008" cy="107722"/>
          </a:xfrm>
          <a:prstGeom prst="rect">
            <a:avLst/>
          </a:prstGeom>
          <a:noFill/>
        </p:spPr>
        <p:txBody>
          <a:bodyPr wrap="none" lIns="36000" tIns="0" rIns="36000" bIns="0">
            <a:spAutoFit/>
          </a:bodyPr>
          <a:lstStyle>
            <a:lvl1pPr eaLnBrk="0" hangingPunct="0">
              <a:defRPr kumimoji="1" sz="2400">
                <a:solidFill>
                  <a:schemeClr val="tx1"/>
                </a:solidFill>
                <a:latin typeface="Calibri" pitchFamily="34" charset="0"/>
                <a:ea typeface="ＭＳ Ｐゴシック" charset="-128"/>
              </a:defRPr>
            </a:lvl1pPr>
            <a:lvl2pPr marL="742950" indent="-285750" eaLnBrk="0" hangingPunct="0">
              <a:defRPr kumimoji="1" sz="2400">
                <a:solidFill>
                  <a:schemeClr val="tx1"/>
                </a:solidFill>
                <a:latin typeface="Calibri" pitchFamily="34" charset="0"/>
                <a:ea typeface="ＭＳ Ｐゴシック" charset="-128"/>
              </a:defRPr>
            </a:lvl2pPr>
            <a:lvl3pPr marL="1143000" indent="-228600" eaLnBrk="0" hangingPunct="0">
              <a:defRPr kumimoji="1" sz="2400">
                <a:solidFill>
                  <a:schemeClr val="tx1"/>
                </a:solidFill>
                <a:latin typeface="Calibri" pitchFamily="34" charset="0"/>
                <a:ea typeface="ＭＳ Ｐゴシック" charset="-128"/>
              </a:defRPr>
            </a:lvl3pPr>
            <a:lvl4pPr marL="1600200" indent="-228600" eaLnBrk="0" hangingPunct="0">
              <a:defRPr kumimoji="1" sz="2400">
                <a:solidFill>
                  <a:schemeClr val="tx1"/>
                </a:solidFill>
                <a:latin typeface="Calibri" pitchFamily="34" charset="0"/>
                <a:ea typeface="ＭＳ Ｐゴシック" charset="-128"/>
              </a:defRPr>
            </a:lvl4pPr>
            <a:lvl5pPr marL="2057400" indent="-228600" eaLnBrk="0" hangingPunct="0">
              <a:defRPr kumimoji="1" sz="2400">
                <a:solidFill>
                  <a:schemeClr val="tx1"/>
                </a:solidFill>
                <a:latin typeface="Calibri" pitchFamily="34" charset="0"/>
                <a:ea typeface="ＭＳ Ｐゴシック" charset="-128"/>
              </a:defRPr>
            </a:lvl5pPr>
            <a:lvl6pPr marL="25146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9718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4290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8862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pPr eaLnBrk="1" hangingPunct="1">
              <a:defRPr/>
            </a:pPr>
            <a:r>
              <a:rPr lang="ja-JP" altLang="en-US" sz="700" dirty="0">
                <a:latin typeface="游ゴシック Medium" panose="020B0500000000000000" pitchFamily="50" charset="-128"/>
                <a:ea typeface="游ゴシック Medium" panose="020B0500000000000000" pitchFamily="50" charset="-128"/>
              </a:rPr>
              <a:t>木目調</a:t>
            </a:r>
          </a:p>
        </p:txBody>
      </p:sp>
      <p:cxnSp>
        <p:nvCxnSpPr>
          <p:cNvPr id="36" name="直線コネクタ 35">
            <a:extLst>
              <a:ext uri="{FF2B5EF4-FFF2-40B4-BE49-F238E27FC236}">
                <a16:creationId xmlns:a16="http://schemas.microsoft.com/office/drawing/2014/main" id="{BBD72D92-236C-4827-BFB2-ABC498A00D0A}"/>
              </a:ext>
            </a:extLst>
          </p:cNvPr>
          <p:cNvCxnSpPr>
            <a:cxnSpLocks/>
            <a:stCxn id="259" idx="3"/>
          </p:cNvCxnSpPr>
          <p:nvPr/>
        </p:nvCxnSpPr>
        <p:spPr>
          <a:xfrm>
            <a:off x="6851649" y="3528600"/>
            <a:ext cx="2872242" cy="0"/>
          </a:xfrm>
          <a:prstGeom prst="line">
            <a:avLst/>
          </a:prstGeom>
          <a:ln w="3175">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61" name="テキスト ボックス 260">
            <a:extLst>
              <a:ext uri="{FF2B5EF4-FFF2-40B4-BE49-F238E27FC236}">
                <a16:creationId xmlns:a16="http://schemas.microsoft.com/office/drawing/2014/main" id="{4F5E837A-5838-4CD2-9782-3DB3FB405427}"/>
              </a:ext>
            </a:extLst>
          </p:cNvPr>
          <p:cNvSpPr txBox="1"/>
          <p:nvPr/>
        </p:nvSpPr>
        <p:spPr>
          <a:xfrm>
            <a:off x="6509641" y="4127894"/>
            <a:ext cx="431776" cy="107722"/>
          </a:xfrm>
          <a:prstGeom prst="rect">
            <a:avLst/>
          </a:prstGeom>
          <a:noFill/>
        </p:spPr>
        <p:txBody>
          <a:bodyPr wrap="none" lIns="36000" tIns="0" rIns="36000" bIns="0">
            <a:spAutoFit/>
          </a:bodyPr>
          <a:lstStyle>
            <a:lvl1pPr eaLnBrk="0" hangingPunct="0">
              <a:defRPr kumimoji="1" sz="2400">
                <a:solidFill>
                  <a:schemeClr val="tx1"/>
                </a:solidFill>
                <a:latin typeface="Calibri" pitchFamily="34" charset="0"/>
                <a:ea typeface="ＭＳ Ｐゴシック" charset="-128"/>
              </a:defRPr>
            </a:lvl1pPr>
            <a:lvl2pPr marL="742950" indent="-285750" eaLnBrk="0" hangingPunct="0">
              <a:defRPr kumimoji="1" sz="2400">
                <a:solidFill>
                  <a:schemeClr val="tx1"/>
                </a:solidFill>
                <a:latin typeface="Calibri" pitchFamily="34" charset="0"/>
                <a:ea typeface="ＭＳ Ｐゴシック" charset="-128"/>
              </a:defRPr>
            </a:lvl2pPr>
            <a:lvl3pPr marL="1143000" indent="-228600" eaLnBrk="0" hangingPunct="0">
              <a:defRPr kumimoji="1" sz="2400">
                <a:solidFill>
                  <a:schemeClr val="tx1"/>
                </a:solidFill>
                <a:latin typeface="Calibri" pitchFamily="34" charset="0"/>
                <a:ea typeface="ＭＳ Ｐゴシック" charset="-128"/>
              </a:defRPr>
            </a:lvl3pPr>
            <a:lvl4pPr marL="1600200" indent="-228600" eaLnBrk="0" hangingPunct="0">
              <a:defRPr kumimoji="1" sz="2400">
                <a:solidFill>
                  <a:schemeClr val="tx1"/>
                </a:solidFill>
                <a:latin typeface="Calibri" pitchFamily="34" charset="0"/>
                <a:ea typeface="ＭＳ Ｐゴシック" charset="-128"/>
              </a:defRPr>
            </a:lvl4pPr>
            <a:lvl5pPr marL="2057400" indent="-228600" eaLnBrk="0" hangingPunct="0">
              <a:defRPr kumimoji="1" sz="2400">
                <a:solidFill>
                  <a:schemeClr val="tx1"/>
                </a:solidFill>
                <a:latin typeface="Calibri" pitchFamily="34" charset="0"/>
                <a:ea typeface="ＭＳ Ｐゴシック" charset="-128"/>
              </a:defRPr>
            </a:lvl5pPr>
            <a:lvl6pPr marL="25146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9718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4290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8862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pPr eaLnBrk="1" hangingPunct="1">
              <a:defRPr/>
            </a:pPr>
            <a:r>
              <a:rPr lang="ja-JP" altLang="en-US" sz="700" dirty="0">
                <a:latin typeface="游ゴシック Medium" panose="020B0500000000000000" pitchFamily="50" charset="-128"/>
                <a:ea typeface="游ゴシック Medium" panose="020B0500000000000000" pitchFamily="50" charset="-128"/>
              </a:rPr>
              <a:t>アルミ色</a:t>
            </a:r>
          </a:p>
        </p:txBody>
      </p:sp>
      <p:cxnSp>
        <p:nvCxnSpPr>
          <p:cNvPr id="262" name="直線コネクタ 261">
            <a:extLst>
              <a:ext uri="{FF2B5EF4-FFF2-40B4-BE49-F238E27FC236}">
                <a16:creationId xmlns:a16="http://schemas.microsoft.com/office/drawing/2014/main" id="{D48E2343-3C3A-4EA1-AF4A-7E282A4561AA}"/>
              </a:ext>
            </a:extLst>
          </p:cNvPr>
          <p:cNvCxnSpPr>
            <a:cxnSpLocks/>
          </p:cNvCxnSpPr>
          <p:nvPr/>
        </p:nvCxnSpPr>
        <p:spPr>
          <a:xfrm>
            <a:off x="6950534" y="4181755"/>
            <a:ext cx="936000" cy="0"/>
          </a:xfrm>
          <a:prstGeom prst="line">
            <a:avLst/>
          </a:prstGeom>
          <a:ln w="3175">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03" name="テキスト ボックス 202">
            <a:extLst>
              <a:ext uri="{FF2B5EF4-FFF2-40B4-BE49-F238E27FC236}">
                <a16:creationId xmlns:a16="http://schemas.microsoft.com/office/drawing/2014/main" id="{AA952AE4-C162-4347-AFC2-93107C312E0F}"/>
              </a:ext>
            </a:extLst>
          </p:cNvPr>
          <p:cNvSpPr txBox="1"/>
          <p:nvPr/>
        </p:nvSpPr>
        <p:spPr>
          <a:xfrm>
            <a:off x="5612838" y="2195695"/>
            <a:ext cx="926486" cy="307777"/>
          </a:xfrm>
          <a:prstGeom prst="rect">
            <a:avLst/>
          </a:prstGeom>
          <a:noFill/>
        </p:spPr>
        <p:txBody>
          <a:bodyPr wrap="square">
            <a:spAutoFit/>
          </a:bodyPr>
          <a:lstStyle/>
          <a:p>
            <a:pPr defTabSz="457187">
              <a:defRPr/>
            </a:pPr>
            <a:r>
              <a:rPr lang="en-US" altLang="ja-JP" sz="800" b="1" kern="0" dirty="0">
                <a:latin typeface="游ゴシック Medium" panose="020B0500000000000000" pitchFamily="50" charset="-128"/>
                <a:ea typeface="游ゴシック Medium" panose="020B0500000000000000" pitchFamily="50" charset="-128"/>
                <a:cs typeface="Vrinda" panose="020B0502040204020203" pitchFamily="34" charset="0"/>
              </a:rPr>
              <a:t>GRACE STYLE</a:t>
            </a:r>
            <a:endParaRPr lang="en-US" altLang="ja-JP" sz="700" b="1" kern="0" dirty="0">
              <a:latin typeface="游ゴシック Medium" panose="020B0500000000000000" pitchFamily="50" charset="-128"/>
              <a:ea typeface="游ゴシック Medium" panose="020B0500000000000000" pitchFamily="50" charset="-128"/>
              <a:cs typeface="Vrinda" panose="020B0502040204020203" pitchFamily="34" charset="0"/>
            </a:endParaRPr>
          </a:p>
          <a:p>
            <a:pPr defTabSz="457187">
              <a:defRPr/>
            </a:pPr>
            <a:r>
              <a:rPr lang="ja-JP" altLang="en-US" sz="600" kern="0" dirty="0">
                <a:latin typeface="游ゴシック Medium" panose="020B0500000000000000" pitchFamily="50" charset="-128"/>
                <a:ea typeface="游ゴシック Medium" panose="020B0500000000000000" pitchFamily="50" charset="-128"/>
                <a:cs typeface="Vrinda" panose="020B0502040204020203" pitchFamily="34" charset="0"/>
              </a:rPr>
              <a:t>グレーススタイル</a:t>
            </a:r>
          </a:p>
        </p:txBody>
      </p:sp>
      <p:sp>
        <p:nvSpPr>
          <p:cNvPr id="204" name="テキスト ボックス 203">
            <a:extLst>
              <a:ext uri="{FF2B5EF4-FFF2-40B4-BE49-F238E27FC236}">
                <a16:creationId xmlns:a16="http://schemas.microsoft.com/office/drawing/2014/main" id="{A5A0B124-027E-44D6-91B1-36B72E90F415}"/>
              </a:ext>
            </a:extLst>
          </p:cNvPr>
          <p:cNvSpPr txBox="1"/>
          <p:nvPr/>
        </p:nvSpPr>
        <p:spPr>
          <a:xfrm>
            <a:off x="5603313" y="1005340"/>
            <a:ext cx="1147763" cy="307777"/>
          </a:xfrm>
          <a:prstGeom prst="rect">
            <a:avLst/>
          </a:prstGeom>
          <a:noFill/>
        </p:spPr>
        <p:txBody>
          <a:bodyPr wrap="square">
            <a:spAutoFit/>
          </a:bodyPr>
          <a:lstStyle/>
          <a:p>
            <a:pPr defTabSz="457187">
              <a:defRPr/>
            </a:pPr>
            <a:r>
              <a:rPr lang="en-US" altLang="ja-JP" sz="800" b="1" kern="0" dirty="0">
                <a:latin typeface="游ゴシック Medium" panose="020B0500000000000000" pitchFamily="50" charset="-128"/>
                <a:ea typeface="游ゴシック Medium" panose="020B0500000000000000" pitchFamily="50" charset="-128"/>
                <a:cs typeface="Vrinda" panose="020B0502040204020203" pitchFamily="34" charset="0"/>
              </a:rPr>
              <a:t>MINIMAL STYLE</a:t>
            </a:r>
            <a:endParaRPr lang="en-US" altLang="ja-JP" sz="700" b="1" kern="0" dirty="0">
              <a:latin typeface="游ゴシック Medium" panose="020B0500000000000000" pitchFamily="50" charset="-128"/>
              <a:ea typeface="游ゴシック Medium" panose="020B0500000000000000" pitchFamily="50" charset="-128"/>
              <a:cs typeface="Vrinda" panose="020B0502040204020203" pitchFamily="34" charset="0"/>
            </a:endParaRPr>
          </a:p>
          <a:p>
            <a:pPr defTabSz="457187">
              <a:defRPr/>
            </a:pPr>
            <a:r>
              <a:rPr lang="ja-JP" altLang="en-US" sz="600" kern="0" dirty="0">
                <a:latin typeface="游ゴシック Medium" panose="020B0500000000000000" pitchFamily="50" charset="-128"/>
                <a:ea typeface="游ゴシック Medium" panose="020B0500000000000000" pitchFamily="50" charset="-128"/>
                <a:cs typeface="Vrinda" panose="020B0502040204020203" pitchFamily="34" charset="0"/>
              </a:rPr>
              <a:t>ミニマルスタイル</a:t>
            </a:r>
          </a:p>
        </p:txBody>
      </p:sp>
      <p:sp>
        <p:nvSpPr>
          <p:cNvPr id="205" name="テキスト ボックス 204">
            <a:extLst>
              <a:ext uri="{FF2B5EF4-FFF2-40B4-BE49-F238E27FC236}">
                <a16:creationId xmlns:a16="http://schemas.microsoft.com/office/drawing/2014/main" id="{6E140D14-4EBE-4935-B55B-5C18E9ACD366}"/>
              </a:ext>
            </a:extLst>
          </p:cNvPr>
          <p:cNvSpPr txBox="1"/>
          <p:nvPr/>
        </p:nvSpPr>
        <p:spPr>
          <a:xfrm>
            <a:off x="3526553" y="2190658"/>
            <a:ext cx="836612" cy="307777"/>
          </a:xfrm>
          <a:prstGeom prst="rect">
            <a:avLst/>
          </a:prstGeom>
          <a:noFill/>
        </p:spPr>
        <p:txBody>
          <a:bodyPr>
            <a:spAutoFit/>
          </a:bodyPr>
          <a:lstStyle/>
          <a:p>
            <a:pPr defTabSz="457187">
              <a:defRPr/>
            </a:pPr>
            <a:r>
              <a:rPr lang="en-US" altLang="ja-JP" sz="800" b="1" kern="0" dirty="0">
                <a:latin typeface="游ゴシック Medium" panose="020B0500000000000000" pitchFamily="50" charset="-128"/>
                <a:ea typeface="游ゴシック Medium" panose="020B0500000000000000" pitchFamily="50" charset="-128"/>
                <a:cs typeface="Vrinda" panose="020B0502040204020203" pitchFamily="34" charset="0"/>
              </a:rPr>
              <a:t>PLAIN STYLE</a:t>
            </a:r>
            <a:endParaRPr lang="en-US" altLang="ja-JP" sz="700" b="1" kern="0" dirty="0">
              <a:latin typeface="游ゴシック Medium" panose="020B0500000000000000" pitchFamily="50" charset="-128"/>
              <a:ea typeface="游ゴシック Medium" panose="020B0500000000000000" pitchFamily="50" charset="-128"/>
              <a:cs typeface="Vrinda" panose="020B0502040204020203" pitchFamily="34" charset="0"/>
            </a:endParaRPr>
          </a:p>
          <a:p>
            <a:pPr defTabSz="457187">
              <a:defRPr/>
            </a:pPr>
            <a:r>
              <a:rPr lang="ja-JP" altLang="en-US" sz="600" kern="0" dirty="0">
                <a:latin typeface="游ゴシック Medium" panose="020B0500000000000000" pitchFamily="50" charset="-128"/>
                <a:ea typeface="游ゴシック Medium" panose="020B0500000000000000" pitchFamily="50" charset="-128"/>
                <a:cs typeface="Vrinda" panose="020B0502040204020203" pitchFamily="34" charset="0"/>
              </a:rPr>
              <a:t>プレーンスタイル</a:t>
            </a:r>
          </a:p>
        </p:txBody>
      </p:sp>
      <p:sp>
        <p:nvSpPr>
          <p:cNvPr id="206" name="テキスト ボックス 205">
            <a:extLst>
              <a:ext uri="{FF2B5EF4-FFF2-40B4-BE49-F238E27FC236}">
                <a16:creationId xmlns:a16="http://schemas.microsoft.com/office/drawing/2014/main" id="{C1B06839-7EA3-47D7-A6FC-EBC37EC2F840}"/>
              </a:ext>
            </a:extLst>
          </p:cNvPr>
          <p:cNvSpPr txBox="1"/>
          <p:nvPr/>
        </p:nvSpPr>
        <p:spPr>
          <a:xfrm>
            <a:off x="7681770" y="1031567"/>
            <a:ext cx="1181100" cy="307777"/>
          </a:xfrm>
          <a:prstGeom prst="rect">
            <a:avLst/>
          </a:prstGeom>
          <a:noFill/>
        </p:spPr>
        <p:txBody>
          <a:bodyPr>
            <a:spAutoFit/>
          </a:bodyPr>
          <a:lstStyle/>
          <a:p>
            <a:pPr defTabSz="457187">
              <a:defRPr/>
            </a:pPr>
            <a:r>
              <a:rPr lang="en-US" altLang="ja-JP" sz="800" b="1" kern="0" dirty="0">
                <a:latin typeface="游ゴシック Medium" panose="020B0500000000000000" pitchFamily="50" charset="-128"/>
                <a:ea typeface="游ゴシック Medium" panose="020B0500000000000000" pitchFamily="50" charset="-128"/>
                <a:cs typeface="Vrinda" panose="020B0502040204020203" pitchFamily="34" charset="0"/>
              </a:rPr>
              <a:t>INDIVITY STYLE</a:t>
            </a:r>
            <a:endParaRPr lang="en-US" altLang="ja-JP" sz="700" b="1" kern="0" dirty="0">
              <a:latin typeface="游ゴシック Medium" panose="020B0500000000000000" pitchFamily="50" charset="-128"/>
              <a:ea typeface="游ゴシック Medium" panose="020B0500000000000000" pitchFamily="50" charset="-128"/>
              <a:cs typeface="Vrinda" panose="020B0502040204020203" pitchFamily="34" charset="0"/>
            </a:endParaRPr>
          </a:p>
          <a:p>
            <a:pPr defTabSz="457187">
              <a:defRPr/>
            </a:pPr>
            <a:r>
              <a:rPr lang="ja-JP" altLang="en-US" sz="600" kern="0" spc="-70" dirty="0">
                <a:latin typeface="游ゴシック Medium" panose="020B0500000000000000" pitchFamily="50" charset="-128"/>
                <a:ea typeface="游ゴシック Medium" panose="020B0500000000000000" pitchFamily="50" charset="-128"/>
                <a:cs typeface="Vrinda" panose="020B0502040204020203" pitchFamily="34" charset="0"/>
              </a:rPr>
              <a:t>インディヴィティスタイル</a:t>
            </a:r>
          </a:p>
        </p:txBody>
      </p:sp>
      <p:sp>
        <p:nvSpPr>
          <p:cNvPr id="207" name="テキスト ボックス 206">
            <a:extLst>
              <a:ext uri="{FF2B5EF4-FFF2-40B4-BE49-F238E27FC236}">
                <a16:creationId xmlns:a16="http://schemas.microsoft.com/office/drawing/2014/main" id="{058946A9-E309-4EFC-963D-63EDDA4342CB}"/>
              </a:ext>
            </a:extLst>
          </p:cNvPr>
          <p:cNvSpPr txBox="1"/>
          <p:nvPr/>
        </p:nvSpPr>
        <p:spPr>
          <a:xfrm>
            <a:off x="7702310" y="2195695"/>
            <a:ext cx="969963" cy="307777"/>
          </a:xfrm>
          <a:prstGeom prst="rect">
            <a:avLst/>
          </a:prstGeom>
          <a:noFill/>
        </p:spPr>
        <p:txBody>
          <a:bodyPr>
            <a:spAutoFit/>
          </a:bodyPr>
          <a:lstStyle/>
          <a:p>
            <a:pPr defTabSz="457187">
              <a:defRPr/>
            </a:pPr>
            <a:r>
              <a:rPr lang="en-US" altLang="ja-JP" sz="800" b="1" kern="0" dirty="0">
                <a:latin typeface="游ゴシック Medium" panose="020B0500000000000000" pitchFamily="50" charset="-128"/>
                <a:ea typeface="游ゴシック Medium" panose="020B0500000000000000" pitchFamily="50" charset="-128"/>
                <a:cs typeface="Vrinda" panose="020B0502040204020203" pitchFamily="34" charset="0"/>
              </a:rPr>
              <a:t>CLASSIC STYLE</a:t>
            </a:r>
          </a:p>
          <a:p>
            <a:pPr defTabSz="457187">
              <a:defRPr/>
            </a:pPr>
            <a:r>
              <a:rPr lang="ja-JP" altLang="en-US" sz="600" kern="0" dirty="0">
                <a:latin typeface="游ゴシック Medium" panose="020B0500000000000000" pitchFamily="50" charset="-128"/>
                <a:ea typeface="游ゴシック Medium" panose="020B0500000000000000" pitchFamily="50" charset="-128"/>
                <a:cs typeface="Vrinda" panose="020B0502040204020203" pitchFamily="34" charset="0"/>
              </a:rPr>
              <a:t>クラシックスタイル</a:t>
            </a:r>
          </a:p>
        </p:txBody>
      </p:sp>
      <p:sp>
        <p:nvSpPr>
          <p:cNvPr id="274" name="正方形/長方形 273">
            <a:extLst>
              <a:ext uri="{FF2B5EF4-FFF2-40B4-BE49-F238E27FC236}">
                <a16:creationId xmlns:a16="http://schemas.microsoft.com/office/drawing/2014/main" id="{193DDB84-4E3C-4003-8495-BB45253A268C}"/>
              </a:ext>
            </a:extLst>
          </p:cNvPr>
          <p:cNvSpPr/>
          <p:nvPr/>
        </p:nvSpPr>
        <p:spPr>
          <a:xfrm>
            <a:off x="7073033" y="5377434"/>
            <a:ext cx="2617456" cy="215444"/>
          </a:xfrm>
          <a:prstGeom prst="rect">
            <a:avLst/>
          </a:prstGeom>
          <a:noFill/>
        </p:spPr>
        <p:txBody>
          <a:bodyPr wrap="square" lIns="36000" tIns="0" rIns="36000" bIns="0" rtlCol="0">
            <a:spAutoFit/>
          </a:bodyPr>
          <a:lstStyle/>
          <a:p>
            <a:pPr fontAlgn="auto">
              <a:spcBef>
                <a:spcPts val="0"/>
              </a:spcBef>
              <a:spcAft>
                <a:spcPts val="0"/>
              </a:spcAft>
            </a:pP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多彩なカギの中から、家族一人ひとりの使いやすさに合わせて、</a:t>
            </a:r>
            <a:endParaRPr kumimoji="0" lang="en-US" altLang="ja-JP" sz="700" kern="0" dirty="0">
              <a:solidFill>
                <a:sysClr val="windowText" lastClr="000000"/>
              </a:solidFill>
              <a:latin typeface="游ゴシック Medium" panose="020B0500000000000000" pitchFamily="50" charset="-128"/>
              <a:ea typeface="游ゴシック Medium" panose="020B0500000000000000" pitchFamily="50" charset="-128"/>
            </a:endParaRPr>
          </a:p>
          <a:p>
            <a:pPr fontAlgn="auto">
              <a:spcBef>
                <a:spcPts val="0"/>
              </a:spcBef>
              <a:spcAft>
                <a:spcPts val="0"/>
              </a:spcAft>
            </a:pP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自由にセレクトできます。</a:t>
            </a:r>
          </a:p>
        </p:txBody>
      </p:sp>
      <p:grpSp>
        <p:nvGrpSpPr>
          <p:cNvPr id="25" name="グループ化 24">
            <a:extLst>
              <a:ext uri="{FF2B5EF4-FFF2-40B4-BE49-F238E27FC236}">
                <a16:creationId xmlns:a16="http://schemas.microsoft.com/office/drawing/2014/main" id="{A9029BD7-6A6E-4CB0-AE78-BD77D34C763B}"/>
              </a:ext>
            </a:extLst>
          </p:cNvPr>
          <p:cNvGrpSpPr/>
          <p:nvPr/>
        </p:nvGrpSpPr>
        <p:grpSpPr>
          <a:xfrm>
            <a:off x="6543884" y="3588836"/>
            <a:ext cx="396000" cy="478800"/>
            <a:chOff x="6001759" y="3599469"/>
            <a:chExt cx="396000" cy="478800"/>
          </a:xfrm>
        </p:grpSpPr>
        <p:pic>
          <p:nvPicPr>
            <p:cNvPr id="31" name="図 30">
              <a:extLst>
                <a:ext uri="{FF2B5EF4-FFF2-40B4-BE49-F238E27FC236}">
                  <a16:creationId xmlns:a16="http://schemas.microsoft.com/office/drawing/2014/main" id="{89A7F67B-F962-4F84-BADE-750DE173A750}"/>
                </a:ext>
              </a:extLst>
            </p:cNvPr>
            <p:cNvPicPr>
              <a:picLocks noChangeAspect="1"/>
            </p:cNvPicPr>
            <p:nvPr/>
          </p:nvPicPr>
          <p:blipFill rotWithShape="1">
            <a:blip r:embed="rId23" cstate="hqprint">
              <a:extLst>
                <a:ext uri="{28A0092B-C50C-407E-A947-70E740481C1C}">
                  <a14:useLocalDpi xmlns:a14="http://schemas.microsoft.com/office/drawing/2010/main"/>
                </a:ext>
              </a:extLst>
            </a:blip>
            <a:srcRect l="22649" r="22649"/>
            <a:stretch/>
          </p:blipFill>
          <p:spPr>
            <a:xfrm>
              <a:off x="6001759" y="3599469"/>
              <a:ext cx="396000" cy="478800"/>
            </a:xfrm>
            <a:prstGeom prst="rect">
              <a:avLst/>
            </a:prstGeom>
          </p:spPr>
        </p:pic>
        <p:sp>
          <p:nvSpPr>
            <p:cNvPr id="93" name="テキスト ボックス 92">
              <a:extLst>
                <a:ext uri="{FF2B5EF4-FFF2-40B4-BE49-F238E27FC236}">
                  <a16:creationId xmlns:a16="http://schemas.microsoft.com/office/drawing/2014/main" id="{A96F6C11-7CA2-4297-8561-EDCC396EA9ED}"/>
                </a:ext>
              </a:extLst>
            </p:cNvPr>
            <p:cNvSpPr txBox="1"/>
            <p:nvPr/>
          </p:nvSpPr>
          <p:spPr>
            <a:xfrm>
              <a:off x="6035451" y="3980362"/>
              <a:ext cx="328616" cy="61555"/>
            </a:xfrm>
            <a:prstGeom prst="rect">
              <a:avLst/>
            </a:prstGeom>
            <a:noFill/>
          </p:spPr>
          <p:txBody>
            <a:bodyPr wrap="none" lIns="0" tIns="0" rIns="0" bIns="0" rtlCol="0" anchor="ctr" anchorCtr="0">
              <a:spAutoFit/>
            </a:bodyPr>
            <a:lstStyle/>
            <a:p>
              <a:pPr lvl="0" eaLnBrk="1" fontAlgn="auto" hangingPunct="1">
                <a:spcBef>
                  <a:spcPts val="0"/>
                </a:spcBef>
                <a:spcAft>
                  <a:spcPts val="0"/>
                </a:spcAft>
                <a:defRPr/>
              </a:pPr>
              <a:r>
                <a:rPr kumimoji="0" lang="ja-JP" altLang="en-US" sz="400" kern="0" dirty="0">
                  <a:solidFill>
                    <a:sysClr val="windowText" lastClr="000000"/>
                  </a:solidFill>
                  <a:latin typeface="MS UI Gothic" panose="020B0600070205080204" pitchFamily="50" charset="-128"/>
                  <a:ea typeface="MS UI Gothic" panose="020B0600070205080204" pitchFamily="50" charset="-128"/>
                </a:rPr>
                <a:t>エクリュアイボリー</a:t>
              </a:r>
              <a:endParaRPr kumimoji="1" lang="ja-JP" altLang="en-US" sz="300" i="0" u="none" strike="noStrike" kern="0" cap="none" spc="0" normalizeH="0" baseline="0" noProof="0" dirty="0">
                <a:ln>
                  <a:noFill/>
                </a:ln>
                <a:solidFill>
                  <a:sysClr val="windowText" lastClr="000000"/>
                </a:solidFill>
                <a:effectLst/>
                <a:uLnTx/>
                <a:uFillTx/>
                <a:latin typeface="MS UI Gothic" panose="020B0600070205080204" pitchFamily="50" charset="-128"/>
                <a:ea typeface="MS UI Gothic" panose="020B0600070205080204" pitchFamily="50" charset="-128"/>
              </a:endParaRPr>
            </a:p>
          </p:txBody>
        </p:sp>
      </p:grpSp>
      <p:grpSp>
        <p:nvGrpSpPr>
          <p:cNvPr id="21" name="グループ化 20">
            <a:extLst>
              <a:ext uri="{FF2B5EF4-FFF2-40B4-BE49-F238E27FC236}">
                <a16:creationId xmlns:a16="http://schemas.microsoft.com/office/drawing/2014/main" id="{7743DC69-8664-4EA6-AA4F-34E2B0E3F2B3}"/>
              </a:ext>
            </a:extLst>
          </p:cNvPr>
          <p:cNvGrpSpPr/>
          <p:nvPr/>
        </p:nvGrpSpPr>
        <p:grpSpPr>
          <a:xfrm>
            <a:off x="7936313" y="3588836"/>
            <a:ext cx="396000" cy="478800"/>
            <a:chOff x="7847127" y="3599469"/>
            <a:chExt cx="396000" cy="478800"/>
          </a:xfrm>
        </p:grpSpPr>
        <p:pic>
          <p:nvPicPr>
            <p:cNvPr id="226" name="図 225">
              <a:extLst>
                <a:ext uri="{FF2B5EF4-FFF2-40B4-BE49-F238E27FC236}">
                  <a16:creationId xmlns:a16="http://schemas.microsoft.com/office/drawing/2014/main" id="{FFA8C070-E377-455B-A979-FC7227B97A04}"/>
                </a:ext>
              </a:extLst>
            </p:cNvPr>
            <p:cNvPicPr>
              <a:picLocks noChangeAspect="1"/>
            </p:cNvPicPr>
            <p:nvPr/>
          </p:nvPicPr>
          <p:blipFill rotWithShape="1">
            <a:blip r:embed="rId24" cstate="hqprint">
              <a:extLst>
                <a:ext uri="{28A0092B-C50C-407E-A947-70E740481C1C}">
                  <a14:useLocalDpi xmlns:a14="http://schemas.microsoft.com/office/drawing/2010/main"/>
                </a:ext>
              </a:extLst>
            </a:blip>
            <a:srcRect l="22649" r="22649"/>
            <a:stretch/>
          </p:blipFill>
          <p:spPr>
            <a:xfrm>
              <a:off x="7847127" y="3599469"/>
              <a:ext cx="396000" cy="478800"/>
            </a:xfrm>
            <a:prstGeom prst="rect">
              <a:avLst/>
            </a:prstGeom>
          </p:spPr>
        </p:pic>
        <p:sp>
          <p:nvSpPr>
            <p:cNvPr id="94" name="テキスト ボックス 93">
              <a:extLst>
                <a:ext uri="{FF2B5EF4-FFF2-40B4-BE49-F238E27FC236}">
                  <a16:creationId xmlns:a16="http://schemas.microsoft.com/office/drawing/2014/main" id="{6E22A7FA-DD09-4B96-8B9C-24BCDC83B685}"/>
                </a:ext>
              </a:extLst>
            </p:cNvPr>
            <p:cNvSpPr txBox="1"/>
            <p:nvPr/>
          </p:nvSpPr>
          <p:spPr>
            <a:xfrm>
              <a:off x="7880018" y="3980362"/>
              <a:ext cx="330219"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アイリッシュパイン</a:t>
              </a:r>
            </a:p>
          </p:txBody>
        </p:sp>
      </p:grpSp>
      <p:grpSp>
        <p:nvGrpSpPr>
          <p:cNvPr id="239" name="グループ化 238">
            <a:extLst>
              <a:ext uri="{FF2B5EF4-FFF2-40B4-BE49-F238E27FC236}">
                <a16:creationId xmlns:a16="http://schemas.microsoft.com/office/drawing/2014/main" id="{A0658904-C332-4413-BF61-1BAF5BDF29ED}"/>
              </a:ext>
            </a:extLst>
          </p:cNvPr>
          <p:cNvGrpSpPr/>
          <p:nvPr/>
        </p:nvGrpSpPr>
        <p:grpSpPr>
          <a:xfrm>
            <a:off x="6543884" y="4243472"/>
            <a:ext cx="396000" cy="478800"/>
            <a:chOff x="5993803" y="4254105"/>
            <a:chExt cx="396000" cy="478800"/>
          </a:xfrm>
        </p:grpSpPr>
        <p:pic>
          <p:nvPicPr>
            <p:cNvPr id="231" name="図 230">
              <a:extLst>
                <a:ext uri="{FF2B5EF4-FFF2-40B4-BE49-F238E27FC236}">
                  <a16:creationId xmlns:a16="http://schemas.microsoft.com/office/drawing/2014/main" id="{24BA533C-2F1F-4CD9-A4C7-A159DA71F3AC}"/>
                </a:ext>
              </a:extLst>
            </p:cNvPr>
            <p:cNvPicPr>
              <a:picLocks noChangeAspect="1"/>
            </p:cNvPicPr>
            <p:nvPr/>
          </p:nvPicPr>
          <p:blipFill rotWithShape="1">
            <a:blip r:embed="rId25" cstate="hqprint">
              <a:extLst>
                <a:ext uri="{28A0092B-C50C-407E-A947-70E740481C1C}">
                  <a14:useLocalDpi xmlns:a14="http://schemas.microsoft.com/office/drawing/2010/main"/>
                </a:ext>
              </a:extLst>
            </a:blip>
            <a:srcRect l="22649" r="22649"/>
            <a:stretch/>
          </p:blipFill>
          <p:spPr>
            <a:xfrm>
              <a:off x="5993803" y="4254105"/>
              <a:ext cx="396000" cy="478800"/>
            </a:xfrm>
            <a:prstGeom prst="rect">
              <a:avLst/>
            </a:prstGeom>
          </p:spPr>
        </p:pic>
        <p:sp>
          <p:nvSpPr>
            <p:cNvPr id="95" name="テキスト ボックス 94">
              <a:extLst>
                <a:ext uri="{FF2B5EF4-FFF2-40B4-BE49-F238E27FC236}">
                  <a16:creationId xmlns:a16="http://schemas.microsoft.com/office/drawing/2014/main" id="{30E66B72-F3DA-4510-9E77-9163888CA3D3}"/>
                </a:ext>
              </a:extLst>
            </p:cNvPr>
            <p:cNvSpPr txBox="1"/>
            <p:nvPr/>
          </p:nvSpPr>
          <p:spPr>
            <a:xfrm>
              <a:off x="6011465" y="4634998"/>
              <a:ext cx="360676"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ナチュラルシルバー</a:t>
              </a:r>
            </a:p>
          </p:txBody>
        </p:sp>
      </p:grpSp>
      <p:grpSp>
        <p:nvGrpSpPr>
          <p:cNvPr id="17" name="グループ化 16">
            <a:extLst>
              <a:ext uri="{FF2B5EF4-FFF2-40B4-BE49-F238E27FC236}">
                <a16:creationId xmlns:a16="http://schemas.microsoft.com/office/drawing/2014/main" id="{09FC38EC-FE6F-450A-8D78-573B3CBFEFD8}"/>
              </a:ext>
            </a:extLst>
          </p:cNvPr>
          <p:cNvGrpSpPr/>
          <p:nvPr/>
        </p:nvGrpSpPr>
        <p:grpSpPr>
          <a:xfrm>
            <a:off x="9326625" y="3588836"/>
            <a:ext cx="396000" cy="478800"/>
            <a:chOff x="9278025" y="3599469"/>
            <a:chExt cx="396000" cy="478800"/>
          </a:xfrm>
        </p:grpSpPr>
        <p:pic>
          <p:nvPicPr>
            <p:cNvPr id="230" name="図 229">
              <a:extLst>
                <a:ext uri="{FF2B5EF4-FFF2-40B4-BE49-F238E27FC236}">
                  <a16:creationId xmlns:a16="http://schemas.microsoft.com/office/drawing/2014/main" id="{5C2DBEC6-A3D3-413B-8609-AF7D8FB54665}"/>
                </a:ext>
              </a:extLst>
            </p:cNvPr>
            <p:cNvPicPr>
              <a:picLocks noChangeAspect="1"/>
            </p:cNvPicPr>
            <p:nvPr/>
          </p:nvPicPr>
          <p:blipFill rotWithShape="1">
            <a:blip r:embed="rId26" cstate="hqprint">
              <a:extLst>
                <a:ext uri="{28A0092B-C50C-407E-A947-70E740481C1C}">
                  <a14:useLocalDpi xmlns:a14="http://schemas.microsoft.com/office/drawing/2010/main"/>
                </a:ext>
              </a:extLst>
            </a:blip>
            <a:srcRect l="22649" r="22649"/>
            <a:stretch/>
          </p:blipFill>
          <p:spPr>
            <a:xfrm>
              <a:off x="9278025" y="3599469"/>
              <a:ext cx="396000" cy="478800"/>
            </a:xfrm>
            <a:prstGeom prst="rect">
              <a:avLst/>
            </a:prstGeom>
          </p:spPr>
        </p:pic>
        <p:sp>
          <p:nvSpPr>
            <p:cNvPr id="96" name="テキスト ボックス 95">
              <a:extLst>
                <a:ext uri="{FF2B5EF4-FFF2-40B4-BE49-F238E27FC236}">
                  <a16:creationId xmlns:a16="http://schemas.microsoft.com/office/drawing/2014/main" id="{8DB8C2E3-F00C-4ED4-B042-C734FE140D2B}"/>
                </a:ext>
              </a:extLst>
            </p:cNvPr>
            <p:cNvSpPr txBox="1"/>
            <p:nvPr/>
          </p:nvSpPr>
          <p:spPr>
            <a:xfrm>
              <a:off x="9399081" y="3980362"/>
              <a:ext cx="153888"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柿渋調</a:t>
              </a:r>
            </a:p>
          </p:txBody>
        </p:sp>
      </p:grpSp>
      <p:grpSp>
        <p:nvGrpSpPr>
          <p:cNvPr id="265" name="グループ化 264">
            <a:extLst>
              <a:ext uri="{FF2B5EF4-FFF2-40B4-BE49-F238E27FC236}">
                <a16:creationId xmlns:a16="http://schemas.microsoft.com/office/drawing/2014/main" id="{07208511-06F9-4278-AF20-833EBE47CA4F}"/>
              </a:ext>
            </a:extLst>
          </p:cNvPr>
          <p:cNvGrpSpPr/>
          <p:nvPr/>
        </p:nvGrpSpPr>
        <p:grpSpPr>
          <a:xfrm>
            <a:off x="8400116" y="3588836"/>
            <a:ext cx="396000" cy="478800"/>
            <a:chOff x="8384967" y="3599469"/>
            <a:chExt cx="396000" cy="478800"/>
          </a:xfrm>
        </p:grpSpPr>
        <p:pic>
          <p:nvPicPr>
            <p:cNvPr id="228" name="図 227">
              <a:extLst>
                <a:ext uri="{FF2B5EF4-FFF2-40B4-BE49-F238E27FC236}">
                  <a16:creationId xmlns:a16="http://schemas.microsoft.com/office/drawing/2014/main" id="{D63C3471-08E0-4F48-90BC-AE19F7533286}"/>
                </a:ext>
              </a:extLst>
            </p:cNvPr>
            <p:cNvPicPr>
              <a:picLocks noChangeAspect="1"/>
            </p:cNvPicPr>
            <p:nvPr/>
          </p:nvPicPr>
          <p:blipFill rotWithShape="1">
            <a:blip r:embed="rId27" cstate="hqprint">
              <a:extLst>
                <a:ext uri="{28A0092B-C50C-407E-A947-70E740481C1C}">
                  <a14:useLocalDpi xmlns:a14="http://schemas.microsoft.com/office/drawing/2010/main"/>
                </a:ext>
              </a:extLst>
            </a:blip>
            <a:srcRect l="22648" r="22648"/>
            <a:stretch/>
          </p:blipFill>
          <p:spPr>
            <a:xfrm>
              <a:off x="8384967" y="3599469"/>
              <a:ext cx="396000" cy="478800"/>
            </a:xfrm>
            <a:prstGeom prst="rect">
              <a:avLst/>
            </a:prstGeom>
          </p:spPr>
        </p:pic>
        <p:sp>
          <p:nvSpPr>
            <p:cNvPr id="97" name="テキスト ボックス 96">
              <a:extLst>
                <a:ext uri="{FF2B5EF4-FFF2-40B4-BE49-F238E27FC236}">
                  <a16:creationId xmlns:a16="http://schemas.microsoft.com/office/drawing/2014/main" id="{55CBD982-0483-41ED-960F-8261E4FFC31A}"/>
                </a:ext>
              </a:extLst>
            </p:cNvPr>
            <p:cNvSpPr txBox="1"/>
            <p:nvPr/>
          </p:nvSpPr>
          <p:spPr>
            <a:xfrm>
              <a:off x="8395416" y="3975984"/>
              <a:ext cx="375103"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ハンドダウンチェリー</a:t>
              </a:r>
            </a:p>
          </p:txBody>
        </p:sp>
      </p:grpSp>
      <p:grpSp>
        <p:nvGrpSpPr>
          <p:cNvPr id="18" name="グループ化 17">
            <a:extLst>
              <a:ext uri="{FF2B5EF4-FFF2-40B4-BE49-F238E27FC236}">
                <a16:creationId xmlns:a16="http://schemas.microsoft.com/office/drawing/2014/main" id="{E5707555-1CE2-4D2C-A61C-626FAE70BC68}"/>
              </a:ext>
            </a:extLst>
          </p:cNvPr>
          <p:cNvGrpSpPr/>
          <p:nvPr/>
        </p:nvGrpSpPr>
        <p:grpSpPr>
          <a:xfrm>
            <a:off x="8863919" y="3588836"/>
            <a:ext cx="394906" cy="478800"/>
            <a:chOff x="9050291" y="3599469"/>
            <a:chExt cx="394906" cy="478800"/>
          </a:xfrm>
        </p:grpSpPr>
        <p:pic>
          <p:nvPicPr>
            <p:cNvPr id="229" name="図 228">
              <a:extLst>
                <a:ext uri="{FF2B5EF4-FFF2-40B4-BE49-F238E27FC236}">
                  <a16:creationId xmlns:a16="http://schemas.microsoft.com/office/drawing/2014/main" id="{7611E2D2-B850-4FA6-B65A-AEF4269C0754}"/>
                </a:ext>
              </a:extLst>
            </p:cNvPr>
            <p:cNvPicPr>
              <a:picLocks noChangeAspect="1"/>
            </p:cNvPicPr>
            <p:nvPr/>
          </p:nvPicPr>
          <p:blipFill rotWithShape="1">
            <a:blip r:embed="rId28" cstate="hqprint">
              <a:extLst>
                <a:ext uri="{28A0092B-C50C-407E-A947-70E740481C1C}">
                  <a14:useLocalDpi xmlns:a14="http://schemas.microsoft.com/office/drawing/2010/main"/>
                </a:ext>
              </a:extLst>
            </a:blip>
            <a:srcRect l="22725" r="22725"/>
            <a:stretch/>
          </p:blipFill>
          <p:spPr>
            <a:xfrm>
              <a:off x="9050291" y="3599469"/>
              <a:ext cx="394906" cy="478800"/>
            </a:xfrm>
            <a:prstGeom prst="rect">
              <a:avLst/>
            </a:prstGeom>
          </p:spPr>
        </p:pic>
        <p:sp>
          <p:nvSpPr>
            <p:cNvPr id="98" name="テキスト ボックス 97">
              <a:extLst>
                <a:ext uri="{FF2B5EF4-FFF2-40B4-BE49-F238E27FC236}">
                  <a16:creationId xmlns:a16="http://schemas.microsoft.com/office/drawing/2014/main" id="{2205BE7E-7ADB-402B-9204-006D184E050C}"/>
                </a:ext>
              </a:extLst>
            </p:cNvPr>
            <p:cNvSpPr txBox="1"/>
            <p:nvPr/>
          </p:nvSpPr>
          <p:spPr>
            <a:xfrm>
              <a:off x="9086642" y="3980362"/>
              <a:ext cx="322204"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ポートマホガニー</a:t>
              </a:r>
            </a:p>
          </p:txBody>
        </p:sp>
      </p:grpSp>
      <p:grpSp>
        <p:nvGrpSpPr>
          <p:cNvPr id="22" name="グループ化 21">
            <a:extLst>
              <a:ext uri="{FF2B5EF4-FFF2-40B4-BE49-F238E27FC236}">
                <a16:creationId xmlns:a16="http://schemas.microsoft.com/office/drawing/2014/main" id="{BDE2F6FD-34BA-4E6B-ACA9-21069D6BC610}"/>
              </a:ext>
            </a:extLst>
          </p:cNvPr>
          <p:cNvGrpSpPr/>
          <p:nvPr/>
        </p:nvGrpSpPr>
        <p:grpSpPr>
          <a:xfrm>
            <a:off x="7471490" y="3588836"/>
            <a:ext cx="397020" cy="478800"/>
            <a:chOff x="7235966" y="3599469"/>
            <a:chExt cx="397020" cy="478800"/>
          </a:xfrm>
        </p:grpSpPr>
        <p:pic>
          <p:nvPicPr>
            <p:cNvPr id="225" name="図 224">
              <a:extLst>
                <a:ext uri="{FF2B5EF4-FFF2-40B4-BE49-F238E27FC236}">
                  <a16:creationId xmlns:a16="http://schemas.microsoft.com/office/drawing/2014/main" id="{F705E352-DCA0-47AA-BD77-A4A09B842011}"/>
                </a:ext>
              </a:extLst>
            </p:cNvPr>
            <p:cNvPicPr>
              <a:picLocks noChangeAspect="1"/>
            </p:cNvPicPr>
            <p:nvPr/>
          </p:nvPicPr>
          <p:blipFill rotWithShape="1">
            <a:blip r:embed="rId29" cstate="hqprint">
              <a:extLst>
                <a:ext uri="{28A0092B-C50C-407E-A947-70E740481C1C}">
                  <a14:useLocalDpi xmlns:a14="http://schemas.microsoft.com/office/drawing/2010/main"/>
                </a:ext>
              </a:extLst>
            </a:blip>
            <a:srcRect l="22579" r="22579"/>
            <a:stretch/>
          </p:blipFill>
          <p:spPr>
            <a:xfrm>
              <a:off x="7235966" y="3599469"/>
              <a:ext cx="397020" cy="478800"/>
            </a:xfrm>
            <a:prstGeom prst="rect">
              <a:avLst/>
            </a:prstGeom>
          </p:spPr>
        </p:pic>
        <p:sp>
          <p:nvSpPr>
            <p:cNvPr id="99" name="テキスト ボックス 98">
              <a:extLst>
                <a:ext uri="{FF2B5EF4-FFF2-40B4-BE49-F238E27FC236}">
                  <a16:creationId xmlns:a16="http://schemas.microsoft.com/office/drawing/2014/main" id="{F9912E40-B6AF-42FA-AA17-349900296A4E}"/>
                </a:ext>
              </a:extLst>
            </p:cNvPr>
            <p:cNvSpPr txBox="1"/>
            <p:nvPr/>
          </p:nvSpPr>
          <p:spPr>
            <a:xfrm>
              <a:off x="7272573" y="3980362"/>
              <a:ext cx="323807"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ミディアムチェリー</a:t>
              </a:r>
            </a:p>
          </p:txBody>
        </p:sp>
      </p:grpSp>
      <p:grpSp>
        <p:nvGrpSpPr>
          <p:cNvPr id="23" name="グループ化 22">
            <a:extLst>
              <a:ext uri="{FF2B5EF4-FFF2-40B4-BE49-F238E27FC236}">
                <a16:creationId xmlns:a16="http://schemas.microsoft.com/office/drawing/2014/main" id="{595662AF-D7C7-4123-AAEE-0CB4663E749C}"/>
              </a:ext>
            </a:extLst>
          </p:cNvPr>
          <p:cNvGrpSpPr/>
          <p:nvPr/>
        </p:nvGrpSpPr>
        <p:grpSpPr>
          <a:xfrm>
            <a:off x="7007687" y="3588836"/>
            <a:ext cx="396000" cy="478800"/>
            <a:chOff x="6620888" y="3599469"/>
            <a:chExt cx="396000" cy="478800"/>
          </a:xfrm>
        </p:grpSpPr>
        <p:pic>
          <p:nvPicPr>
            <p:cNvPr id="224" name="図 223">
              <a:extLst>
                <a:ext uri="{FF2B5EF4-FFF2-40B4-BE49-F238E27FC236}">
                  <a16:creationId xmlns:a16="http://schemas.microsoft.com/office/drawing/2014/main" id="{3B1D0095-D4B4-4375-A818-E309D5764031}"/>
                </a:ext>
              </a:extLst>
            </p:cNvPr>
            <p:cNvPicPr>
              <a:picLocks noChangeAspect="1"/>
            </p:cNvPicPr>
            <p:nvPr/>
          </p:nvPicPr>
          <p:blipFill rotWithShape="1">
            <a:blip r:embed="rId30" cstate="hqprint">
              <a:extLst>
                <a:ext uri="{28A0092B-C50C-407E-A947-70E740481C1C}">
                  <a14:useLocalDpi xmlns:a14="http://schemas.microsoft.com/office/drawing/2010/main"/>
                </a:ext>
              </a:extLst>
            </a:blip>
            <a:srcRect l="22649" r="22649"/>
            <a:stretch/>
          </p:blipFill>
          <p:spPr>
            <a:xfrm>
              <a:off x="6620888" y="3599469"/>
              <a:ext cx="396000" cy="478800"/>
            </a:xfrm>
            <a:prstGeom prst="rect">
              <a:avLst/>
            </a:prstGeom>
          </p:spPr>
        </p:pic>
        <p:sp>
          <p:nvSpPr>
            <p:cNvPr id="100" name="テキスト ボックス 99">
              <a:extLst>
                <a:ext uri="{FF2B5EF4-FFF2-40B4-BE49-F238E27FC236}">
                  <a16:creationId xmlns:a16="http://schemas.microsoft.com/office/drawing/2014/main" id="{1291DDA1-F778-470E-819F-A78753A143D1}"/>
                </a:ext>
              </a:extLst>
            </p:cNvPr>
            <p:cNvSpPr txBox="1"/>
            <p:nvPr/>
          </p:nvSpPr>
          <p:spPr>
            <a:xfrm>
              <a:off x="6689846" y="3980362"/>
              <a:ext cx="258084"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ysClr val="windowText" lastClr="000000"/>
                  </a:solidFill>
                  <a:latin typeface="MS UI Gothic" panose="020B0600070205080204" pitchFamily="50" charset="-128"/>
                  <a:ea typeface="MS UI Gothic" panose="020B0600070205080204" pitchFamily="50" charset="-128"/>
                </a:defRPr>
              </a:lvl1pPr>
            </a:lstStyle>
            <a:p>
              <a:r>
                <a:rPr lang="ja-JP" altLang="en-US" dirty="0">
                  <a:solidFill>
                    <a:schemeClr val="bg1"/>
                  </a:solidFill>
                </a:rPr>
                <a:t>リーフグリーン</a:t>
              </a:r>
            </a:p>
          </p:txBody>
        </p:sp>
      </p:grpSp>
      <p:grpSp>
        <p:nvGrpSpPr>
          <p:cNvPr id="238" name="グループ化 237">
            <a:extLst>
              <a:ext uri="{FF2B5EF4-FFF2-40B4-BE49-F238E27FC236}">
                <a16:creationId xmlns:a16="http://schemas.microsoft.com/office/drawing/2014/main" id="{5669B556-34D6-4A7E-B011-AED4B25C4AA6}"/>
              </a:ext>
            </a:extLst>
          </p:cNvPr>
          <p:cNvGrpSpPr/>
          <p:nvPr/>
        </p:nvGrpSpPr>
        <p:grpSpPr>
          <a:xfrm>
            <a:off x="7007687" y="4243472"/>
            <a:ext cx="396000" cy="478800"/>
            <a:chOff x="6792693" y="4254105"/>
            <a:chExt cx="396000" cy="478800"/>
          </a:xfrm>
        </p:grpSpPr>
        <p:pic>
          <p:nvPicPr>
            <p:cNvPr id="232" name="図 231">
              <a:extLst>
                <a:ext uri="{FF2B5EF4-FFF2-40B4-BE49-F238E27FC236}">
                  <a16:creationId xmlns:a16="http://schemas.microsoft.com/office/drawing/2014/main" id="{817F4858-36C9-4982-8EE2-86084BC2AA62}"/>
                </a:ext>
              </a:extLst>
            </p:cNvPr>
            <p:cNvPicPr>
              <a:picLocks noChangeAspect="1"/>
            </p:cNvPicPr>
            <p:nvPr/>
          </p:nvPicPr>
          <p:blipFill rotWithShape="1">
            <a:blip r:embed="rId31" cstate="hqprint">
              <a:extLst>
                <a:ext uri="{28A0092B-C50C-407E-A947-70E740481C1C}">
                  <a14:useLocalDpi xmlns:a14="http://schemas.microsoft.com/office/drawing/2010/main"/>
                </a:ext>
              </a:extLst>
            </a:blip>
            <a:srcRect l="22649" r="22649"/>
            <a:stretch/>
          </p:blipFill>
          <p:spPr>
            <a:xfrm>
              <a:off x="6792693" y="4254105"/>
              <a:ext cx="396000" cy="478800"/>
            </a:xfrm>
            <a:prstGeom prst="rect">
              <a:avLst/>
            </a:prstGeom>
          </p:spPr>
        </p:pic>
        <p:sp>
          <p:nvSpPr>
            <p:cNvPr id="101" name="テキスト ボックス 100">
              <a:extLst>
                <a:ext uri="{FF2B5EF4-FFF2-40B4-BE49-F238E27FC236}">
                  <a16:creationId xmlns:a16="http://schemas.microsoft.com/office/drawing/2014/main" id="{B7558DEB-253C-451C-8944-76DB5497BF1F}"/>
                </a:ext>
              </a:extLst>
            </p:cNvPr>
            <p:cNvSpPr txBox="1"/>
            <p:nvPr/>
          </p:nvSpPr>
          <p:spPr>
            <a:xfrm>
              <a:off x="6855239" y="4634998"/>
              <a:ext cx="270908"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シャイングレー</a:t>
              </a:r>
            </a:p>
          </p:txBody>
        </p:sp>
      </p:grpSp>
      <p:grpSp>
        <p:nvGrpSpPr>
          <p:cNvPr id="236" name="グループ化 235">
            <a:extLst>
              <a:ext uri="{FF2B5EF4-FFF2-40B4-BE49-F238E27FC236}">
                <a16:creationId xmlns:a16="http://schemas.microsoft.com/office/drawing/2014/main" id="{2D112F8B-E1A2-4746-AA1B-6860408315FF}"/>
              </a:ext>
            </a:extLst>
          </p:cNvPr>
          <p:cNvGrpSpPr/>
          <p:nvPr/>
        </p:nvGrpSpPr>
        <p:grpSpPr>
          <a:xfrm>
            <a:off x="7472510" y="4243472"/>
            <a:ext cx="396000" cy="478800"/>
            <a:chOff x="7618201" y="4254105"/>
            <a:chExt cx="396000" cy="478800"/>
          </a:xfrm>
        </p:grpSpPr>
        <p:pic>
          <p:nvPicPr>
            <p:cNvPr id="233" name="図 232">
              <a:extLst>
                <a:ext uri="{FF2B5EF4-FFF2-40B4-BE49-F238E27FC236}">
                  <a16:creationId xmlns:a16="http://schemas.microsoft.com/office/drawing/2014/main" id="{7323C0BA-E005-4211-BF05-10B15A292393}"/>
                </a:ext>
              </a:extLst>
            </p:cNvPr>
            <p:cNvPicPr>
              <a:picLocks noChangeAspect="1"/>
            </p:cNvPicPr>
            <p:nvPr/>
          </p:nvPicPr>
          <p:blipFill rotWithShape="1">
            <a:blip r:embed="rId32" cstate="hqprint">
              <a:extLst>
                <a:ext uri="{28A0092B-C50C-407E-A947-70E740481C1C}">
                  <a14:useLocalDpi xmlns:a14="http://schemas.microsoft.com/office/drawing/2010/main"/>
                </a:ext>
              </a:extLst>
            </a:blip>
            <a:srcRect l="22649" r="22649"/>
            <a:stretch/>
          </p:blipFill>
          <p:spPr>
            <a:xfrm>
              <a:off x="7618201" y="4254105"/>
              <a:ext cx="396000" cy="478800"/>
            </a:xfrm>
            <a:prstGeom prst="rect">
              <a:avLst/>
            </a:prstGeom>
          </p:spPr>
        </p:pic>
        <p:sp>
          <p:nvSpPr>
            <p:cNvPr id="102" name="テキスト ボックス 101">
              <a:extLst>
                <a:ext uri="{FF2B5EF4-FFF2-40B4-BE49-F238E27FC236}">
                  <a16:creationId xmlns:a16="http://schemas.microsoft.com/office/drawing/2014/main" id="{14257B69-595C-478F-AD29-AD435AD885E6}"/>
                </a:ext>
              </a:extLst>
            </p:cNvPr>
            <p:cNvSpPr txBox="1"/>
            <p:nvPr/>
          </p:nvSpPr>
          <p:spPr>
            <a:xfrm>
              <a:off x="7661511" y="4634998"/>
              <a:ext cx="309380" cy="61555"/>
            </a:xfrm>
            <a:prstGeom prst="rect">
              <a:avLst/>
            </a:prstGeom>
            <a:noFill/>
          </p:spPr>
          <p:txBody>
            <a:bodyPr wrap="none" lIns="0" tIns="0" rIns="0" bIns="0" rtlCol="0" anchor="ctr" anchorCtr="0">
              <a:spAutoFit/>
            </a:bodyPr>
            <a:lstStyle>
              <a:defPPr>
                <a:defRPr lang="ja-JP"/>
              </a:defPPr>
              <a:lvl1pPr lvl="0" eaLnBrk="1" fontAlgn="auto" hangingPunct="1">
                <a:spcBef>
                  <a:spcPts val="0"/>
                </a:spcBef>
                <a:spcAft>
                  <a:spcPts val="0"/>
                </a:spcAft>
                <a:defRPr kumimoji="0" sz="400" kern="0">
                  <a:solidFill>
                    <a:schemeClr val="bg1"/>
                  </a:solidFill>
                  <a:latin typeface="MS UI Gothic" panose="020B0600070205080204" pitchFamily="50" charset="-128"/>
                  <a:ea typeface="MS UI Gothic" panose="020B0600070205080204" pitchFamily="50" charset="-128"/>
                </a:defRPr>
              </a:lvl1pPr>
            </a:lstStyle>
            <a:p>
              <a:r>
                <a:rPr lang="ja-JP" altLang="en-US" dirty="0"/>
                <a:t>オータムブラウン</a:t>
              </a:r>
            </a:p>
          </p:txBody>
        </p:sp>
      </p:grpSp>
      <p:sp>
        <p:nvSpPr>
          <p:cNvPr id="82" name="テキスト ボックス 2">
            <a:extLst>
              <a:ext uri="{FF2B5EF4-FFF2-40B4-BE49-F238E27FC236}">
                <a16:creationId xmlns:a16="http://schemas.microsoft.com/office/drawing/2014/main" id="{99EC1F5A-AFFB-4D64-8E46-3DDC112F7736}"/>
              </a:ext>
            </a:extLst>
          </p:cNvPr>
          <p:cNvSpPr txBox="1">
            <a:spLocks noChangeArrowheads="1"/>
          </p:cNvSpPr>
          <p:nvPr/>
        </p:nvSpPr>
        <p:spPr bwMode="auto">
          <a:xfrm>
            <a:off x="-33351" y="5063441"/>
            <a:ext cx="3646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Calibri" panose="020F0502020204030204" pitchFamily="34" charset="0"/>
                <a:ea typeface="ＭＳ Ｐゴシック" panose="020B0600070205080204" pitchFamily="50" charset="-128"/>
              </a:defRPr>
            </a:lvl1pPr>
            <a:lvl2pPr marL="742950" indent="-285750" eaLnBrk="0" hangingPunc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defRPr kumimoji="1" sz="2400">
                <a:solidFill>
                  <a:schemeClr val="tx1"/>
                </a:solidFill>
                <a:latin typeface="Calibri" panose="020F0502020204030204" pitchFamily="34" charset="0"/>
                <a:ea typeface="ＭＳ Ｐゴシック" panose="020B0600070205080204" pitchFamily="50" charset="-128"/>
              </a:defRPr>
            </a:lvl4pPr>
            <a:lvl5pPr marL="2057400" indent="-228600" eaLnBrk="0" hangingPunct="0">
              <a:defRPr kumimoji="1" sz="2400">
                <a:solidFill>
                  <a:schemeClr val="tx1"/>
                </a:solidFill>
                <a:latin typeface="Calibri" panose="020F0502020204030204" pitchFamily="34" charset="0"/>
                <a:ea typeface="ＭＳ Ｐゴシック" panose="020B0600070205080204" pitchFamily="50" charset="-128"/>
              </a:defRPr>
            </a:lvl5pPr>
            <a:lvl6pPr marL="2514600" indent="-228600" defTabSz="455613"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6pPr>
            <a:lvl7pPr marL="2971800" indent="-228600" defTabSz="455613"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7pPr>
            <a:lvl8pPr marL="3429000" indent="-228600" defTabSz="455613"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8pPr>
            <a:lvl9pPr marL="3886200" indent="-228600" defTabSz="455613"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9pPr>
          </a:lstStyle>
          <a:p>
            <a:pPr algn="ctr" eaLnBrk="1" hangingPunct="1"/>
            <a:r>
              <a:rPr lang="ja-JP" altLang="en-US" sz="1400" b="1" dirty="0">
                <a:latin typeface="游ゴシック Medium" panose="020B0500000000000000" pitchFamily="50" charset="-128"/>
                <a:ea typeface="游ゴシック Medium" panose="020B0500000000000000" pitchFamily="50" charset="-128"/>
              </a:rPr>
              <a:t>住まいの個性に合わせて選べる</a:t>
            </a:r>
            <a:endParaRPr lang="en-US" altLang="ja-JP" sz="1400" b="1" dirty="0">
              <a:latin typeface="游ゴシック Medium" panose="020B0500000000000000" pitchFamily="50" charset="-128"/>
              <a:ea typeface="游ゴシック Medium" panose="020B0500000000000000" pitchFamily="50" charset="-128"/>
            </a:endParaRPr>
          </a:p>
          <a:p>
            <a:pPr algn="ctr" eaLnBrk="1" hangingPunct="1"/>
            <a:r>
              <a:rPr lang="ja-JP" altLang="en-US" sz="1400" b="1" dirty="0">
                <a:latin typeface="游ゴシック Medium" panose="020B0500000000000000" pitchFamily="50" charset="-128"/>
                <a:ea typeface="游ゴシック Medium" panose="020B0500000000000000" pitchFamily="50" charset="-128"/>
              </a:rPr>
              <a:t>アルミドア。</a:t>
            </a:r>
          </a:p>
        </p:txBody>
      </p:sp>
      <p:sp>
        <p:nvSpPr>
          <p:cNvPr id="132" name="テキスト ボックス 131">
            <a:extLst>
              <a:ext uri="{FF2B5EF4-FFF2-40B4-BE49-F238E27FC236}">
                <a16:creationId xmlns:a16="http://schemas.microsoft.com/office/drawing/2014/main" id="{B1333850-216E-4D54-90B9-5175EC232D84}"/>
              </a:ext>
            </a:extLst>
          </p:cNvPr>
          <p:cNvSpPr txBox="1"/>
          <p:nvPr/>
        </p:nvSpPr>
        <p:spPr>
          <a:xfrm>
            <a:off x="4718603" y="5178991"/>
            <a:ext cx="2167917" cy="261610"/>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600" kern="0" dirty="0">
                <a:solidFill>
                  <a:sysClr val="windowText" lastClr="000000"/>
                </a:solidFill>
                <a:latin typeface="游ゴシック Medium" panose="020B0500000000000000" pitchFamily="50" charset="-128"/>
                <a:ea typeface="游ゴシック Medium" panose="020B0500000000000000" pitchFamily="50" charset="-128"/>
              </a:rPr>
              <a:t>専用アプリをインストールしたスマートフォンを持っていれば、ドアのボタンを押すだけで解錠。アプリ操作での施解錠も可能。</a:t>
            </a:r>
          </a:p>
          <a:p>
            <a:pPr lvl="0" eaLnBrk="1" fontAlgn="auto" hangingPunct="1">
              <a:spcBef>
                <a:spcPts val="0"/>
              </a:spcBef>
              <a:spcAft>
                <a:spcPts val="0"/>
              </a:spcAft>
              <a:defRPr/>
            </a:pPr>
            <a:r>
              <a:rPr kumimoji="0" lang="en-US" altLang="ja-JP" sz="500" kern="0" dirty="0">
                <a:solidFill>
                  <a:sysClr val="windowText" lastClr="000000"/>
                </a:solidFill>
                <a:latin typeface="游ゴシック Medium" panose="020B0500000000000000" pitchFamily="50" charset="-128"/>
                <a:ea typeface="游ゴシック Medium" panose="020B0500000000000000" pitchFamily="50" charset="-128"/>
              </a:rPr>
              <a:t>※Bluetooth®</a:t>
            </a:r>
            <a:r>
              <a:rPr kumimoji="0" lang="ja-JP" altLang="en-US" sz="500" kern="0" dirty="0">
                <a:solidFill>
                  <a:sysClr val="windowText" lastClr="000000"/>
                </a:solidFill>
                <a:latin typeface="游ゴシック Medium" panose="020B0500000000000000" pitchFamily="50" charset="-128"/>
                <a:ea typeface="游ゴシック Medium" panose="020B0500000000000000" pitchFamily="50" charset="-128"/>
              </a:rPr>
              <a:t>通信エリア内の場合のみ</a:t>
            </a:r>
            <a:endParaRPr kumimoji="1" lang="ja-JP" altLang="en-US" sz="500" b="0" i="0" u="none" strike="noStrike" kern="0" cap="none" spc="0" normalizeH="0" baseline="0" noProof="0" dirty="0">
              <a:ln>
                <a:noFill/>
              </a:ln>
              <a:solidFill>
                <a:sysClr val="windowText" lastClr="000000"/>
              </a:solidFill>
              <a:effectLst/>
              <a:uLnTx/>
              <a:uFillTx/>
              <a:latin typeface="游ゴシック Medium" panose="020B0500000000000000" pitchFamily="50" charset="-128"/>
              <a:ea typeface="游ゴシック Medium" panose="020B0500000000000000" pitchFamily="50" charset="-128"/>
            </a:endParaRPr>
          </a:p>
        </p:txBody>
      </p:sp>
      <p:sp>
        <p:nvSpPr>
          <p:cNvPr id="133" name="テキスト ボックス 132">
            <a:extLst>
              <a:ext uri="{FF2B5EF4-FFF2-40B4-BE49-F238E27FC236}">
                <a16:creationId xmlns:a16="http://schemas.microsoft.com/office/drawing/2014/main" id="{C2A6D2B9-BF43-4480-A538-CA9EB5F3638B}"/>
              </a:ext>
            </a:extLst>
          </p:cNvPr>
          <p:cNvSpPr txBox="1"/>
          <p:nvPr/>
        </p:nvSpPr>
        <p:spPr>
          <a:xfrm>
            <a:off x="3772141" y="5844740"/>
            <a:ext cx="2199245" cy="261610"/>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600" kern="0" dirty="0">
                <a:solidFill>
                  <a:sysClr val="windowText" lastClr="000000"/>
                </a:solidFill>
                <a:latin typeface="游ゴシック Medium" panose="020B0500000000000000" pitchFamily="50" charset="-128"/>
                <a:ea typeface="游ゴシック Medium" panose="020B0500000000000000" pitchFamily="50" charset="-128"/>
              </a:rPr>
              <a:t>専用アプリを使えば、自分の施解錠履歴を、外出先からスマートフォンで確認可能。</a:t>
            </a:r>
            <a:endParaRPr kumimoji="0" lang="en-US" altLang="ja-JP" sz="600" kern="0" dirty="0">
              <a:solidFill>
                <a:sysClr val="windowText" lastClr="000000"/>
              </a:solidFill>
              <a:latin typeface="游ゴシック Medium" panose="020B0500000000000000" pitchFamily="50" charset="-128"/>
              <a:ea typeface="游ゴシック Medium" panose="020B0500000000000000" pitchFamily="50" charset="-128"/>
            </a:endParaRPr>
          </a:p>
          <a:p>
            <a:pPr lvl="0" eaLnBrk="1" fontAlgn="auto" hangingPunct="1">
              <a:spcBef>
                <a:spcPts val="0"/>
              </a:spcBef>
              <a:spcAft>
                <a:spcPts val="0"/>
              </a:spcAft>
              <a:defRPr/>
            </a:pPr>
            <a:r>
              <a:rPr lang="en-US" altLang="ja-JP" sz="500" kern="0" dirty="0">
                <a:solidFill>
                  <a:sysClr val="windowText" lastClr="000000"/>
                </a:solidFill>
                <a:latin typeface="游ゴシック Medium" panose="020B0500000000000000" pitchFamily="50" charset="-128"/>
                <a:ea typeface="游ゴシック Medium" panose="020B0500000000000000" pitchFamily="50" charset="-128"/>
              </a:rPr>
              <a:t>※</a:t>
            </a:r>
            <a:r>
              <a:rPr lang="ja-JP" altLang="en-US" sz="500" kern="0" dirty="0">
                <a:solidFill>
                  <a:sysClr val="windowText" lastClr="000000"/>
                </a:solidFill>
                <a:latin typeface="游ゴシック Medium" panose="020B0500000000000000" pitchFamily="50" charset="-128"/>
                <a:ea typeface="游ゴシック Medium" panose="020B0500000000000000" pitchFamily="50" charset="-128"/>
              </a:rPr>
              <a:t>離れた場所から現在の施解錠状態を確認できるものではありません</a:t>
            </a:r>
            <a:r>
              <a:rPr lang="ja-JP" altLang="en-US" sz="500" kern="0" dirty="0">
                <a:solidFill>
                  <a:sysClr val="windowText" lastClr="000000"/>
                </a:solidFill>
                <a:latin typeface="Yu Gothic Medium" panose="020B0500000000000000" pitchFamily="50" charset="-128"/>
                <a:ea typeface="Yu Gothic Medium" panose="020B0500000000000000" pitchFamily="50" charset="-128"/>
              </a:rPr>
              <a:t>。</a:t>
            </a:r>
            <a:endParaRPr kumimoji="1" lang="ja-JP" altLang="en-US" sz="50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pic>
        <p:nvPicPr>
          <p:cNvPr id="135" name="図 134">
            <a:extLst>
              <a:ext uri="{FF2B5EF4-FFF2-40B4-BE49-F238E27FC236}">
                <a16:creationId xmlns:a16="http://schemas.microsoft.com/office/drawing/2014/main" id="{E1B4C90F-D75E-4037-800D-CAFF18BDA0DD}"/>
              </a:ext>
            </a:extLst>
          </p:cNvPr>
          <p:cNvPicPr>
            <a:picLocks noChangeAspect="1"/>
          </p:cNvPicPr>
          <p:nvPr/>
        </p:nvPicPr>
        <p:blipFill>
          <a:blip r:embed="rId33"/>
          <a:stretch>
            <a:fillRect/>
          </a:stretch>
        </p:blipFill>
        <p:spPr>
          <a:xfrm>
            <a:off x="5990121" y="5799020"/>
            <a:ext cx="896400" cy="603801"/>
          </a:xfrm>
          <a:prstGeom prst="rect">
            <a:avLst/>
          </a:prstGeom>
        </p:spPr>
      </p:pic>
      <p:cxnSp>
        <p:nvCxnSpPr>
          <p:cNvPr id="137" name="直線矢印コネクタ 136">
            <a:extLst>
              <a:ext uri="{FF2B5EF4-FFF2-40B4-BE49-F238E27FC236}">
                <a16:creationId xmlns:a16="http://schemas.microsoft.com/office/drawing/2014/main" id="{7F3C704A-3756-434D-8318-D2AAF42B7A0D}"/>
              </a:ext>
            </a:extLst>
          </p:cNvPr>
          <p:cNvCxnSpPr>
            <a:cxnSpLocks/>
          </p:cNvCxnSpPr>
          <p:nvPr/>
        </p:nvCxnSpPr>
        <p:spPr>
          <a:xfrm>
            <a:off x="4425250" y="5178991"/>
            <a:ext cx="0" cy="123032"/>
          </a:xfrm>
          <a:prstGeom prst="straightConnector1">
            <a:avLst/>
          </a:prstGeom>
          <a:ln w="6350">
            <a:solidFill>
              <a:schemeClr val="bg1"/>
            </a:solidFill>
            <a:tailEnd type="oval" w="sm" len="sm"/>
          </a:ln>
        </p:spPr>
        <p:style>
          <a:lnRef idx="2">
            <a:schemeClr val="accent1"/>
          </a:lnRef>
          <a:fillRef idx="0">
            <a:schemeClr val="accent1"/>
          </a:fillRef>
          <a:effectRef idx="1">
            <a:schemeClr val="accent1"/>
          </a:effectRef>
          <a:fontRef idx="minor">
            <a:schemeClr val="tx1"/>
          </a:fontRef>
        </p:style>
      </p:cxnSp>
      <p:grpSp>
        <p:nvGrpSpPr>
          <p:cNvPr id="140" name="グループ化 139">
            <a:extLst>
              <a:ext uri="{FF2B5EF4-FFF2-40B4-BE49-F238E27FC236}">
                <a16:creationId xmlns:a16="http://schemas.microsoft.com/office/drawing/2014/main" id="{78D39126-D4C0-45A4-89FB-787AB69F138E}"/>
              </a:ext>
            </a:extLst>
          </p:cNvPr>
          <p:cNvGrpSpPr/>
          <p:nvPr/>
        </p:nvGrpSpPr>
        <p:grpSpPr>
          <a:xfrm>
            <a:off x="3621166" y="4747691"/>
            <a:ext cx="6091917" cy="442512"/>
            <a:chOff x="6400799" y="4104906"/>
            <a:chExt cx="6091917" cy="442512"/>
          </a:xfrm>
        </p:grpSpPr>
        <p:sp>
          <p:nvSpPr>
            <p:cNvPr id="141" name="四角形: 角を丸くする 140">
              <a:extLst>
                <a:ext uri="{FF2B5EF4-FFF2-40B4-BE49-F238E27FC236}">
                  <a16:creationId xmlns:a16="http://schemas.microsoft.com/office/drawing/2014/main" id="{845A4017-E257-4C29-96C1-FBCB40FDD626}"/>
                </a:ext>
              </a:extLst>
            </p:cNvPr>
            <p:cNvSpPr/>
            <p:nvPr/>
          </p:nvSpPr>
          <p:spPr bwMode="auto">
            <a:xfrm>
              <a:off x="6400799" y="4187359"/>
              <a:ext cx="6091917" cy="305344"/>
            </a:xfrm>
            <a:prstGeom prst="roundRect">
              <a:avLst/>
            </a:prstGeom>
            <a:solidFill>
              <a:srgbClr val="1798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2" name="四角形: 角を丸くする 141">
              <a:extLst>
                <a:ext uri="{FF2B5EF4-FFF2-40B4-BE49-F238E27FC236}">
                  <a16:creationId xmlns:a16="http://schemas.microsoft.com/office/drawing/2014/main" id="{3E92A9EC-033C-4510-B48D-CE110D8E3EFC}"/>
                </a:ext>
              </a:extLst>
            </p:cNvPr>
            <p:cNvSpPr/>
            <p:nvPr/>
          </p:nvSpPr>
          <p:spPr bwMode="auto">
            <a:xfrm>
              <a:off x="6451549" y="4228071"/>
              <a:ext cx="662675" cy="22861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500" b="1" dirty="0">
                  <a:solidFill>
                    <a:srgbClr val="1798AC"/>
                  </a:solidFill>
                  <a:effectLst>
                    <a:outerShdw blurRad="50800" dist="38100" dir="2700000" algn="tl" rotWithShape="0">
                      <a:prstClr val="black">
                        <a:alpha val="40000"/>
                      </a:prstClr>
                    </a:outerShdw>
                  </a:effectLst>
                  <a:latin typeface="游ゴシック" panose="020B0400000000000000" pitchFamily="50" charset="-128"/>
                  <a:ea typeface="游ゴシック" panose="020B0400000000000000" pitchFamily="50" charset="-128"/>
                </a:rPr>
                <a:t>家族をつなぐ</a:t>
              </a:r>
            </a:p>
            <a:p>
              <a:pPr algn="ctr">
                <a:defRPr/>
              </a:pPr>
              <a:r>
                <a:rPr lang="ja-JP" altLang="en-US" sz="500" b="1" dirty="0">
                  <a:solidFill>
                    <a:srgbClr val="1798AC"/>
                  </a:solidFill>
                  <a:effectLst>
                    <a:outerShdw blurRad="50800" dist="38100" dir="2700000" algn="tl" rotWithShape="0">
                      <a:prstClr val="black">
                        <a:alpha val="40000"/>
                      </a:prstClr>
                    </a:outerShdw>
                  </a:effectLst>
                  <a:latin typeface="游ゴシック" panose="020B0400000000000000" pitchFamily="50" charset="-128"/>
                  <a:ea typeface="游ゴシック" panose="020B0400000000000000" pitchFamily="50" charset="-128"/>
                </a:rPr>
                <a:t>玄関ドアへ。</a:t>
              </a:r>
            </a:p>
          </p:txBody>
        </p:sp>
        <p:sp>
          <p:nvSpPr>
            <p:cNvPr id="143" name="テキスト ボックス 7">
              <a:extLst>
                <a:ext uri="{FF2B5EF4-FFF2-40B4-BE49-F238E27FC236}">
                  <a16:creationId xmlns:a16="http://schemas.microsoft.com/office/drawing/2014/main" id="{74EA3C62-0C62-460A-BA4E-909F657F9882}"/>
                </a:ext>
              </a:extLst>
            </p:cNvPr>
            <p:cNvSpPr txBox="1">
              <a:spLocks noChangeArrowheads="1"/>
            </p:cNvSpPr>
            <p:nvPr/>
          </p:nvSpPr>
          <p:spPr bwMode="auto">
            <a:xfrm>
              <a:off x="7281183" y="4253496"/>
              <a:ext cx="1062339" cy="19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r>
                <a:rPr lang="ja-JP" altLang="en-US" sz="600" b="1" dirty="0">
                  <a:solidFill>
                    <a:schemeClr val="bg1"/>
                  </a:solidFill>
                  <a:latin typeface="游ゴシック" panose="020B0400000000000000" pitchFamily="50" charset="-128"/>
                  <a:ea typeface="游ゴシック" panose="020B0400000000000000" pitchFamily="50" charset="-128"/>
                </a:rPr>
                <a:t>スマートロックシステム</a:t>
              </a:r>
            </a:p>
          </p:txBody>
        </p:sp>
        <p:sp>
          <p:nvSpPr>
            <p:cNvPr id="144" name="テキスト ボックス 100">
              <a:extLst>
                <a:ext uri="{FF2B5EF4-FFF2-40B4-BE49-F238E27FC236}">
                  <a16:creationId xmlns:a16="http://schemas.microsoft.com/office/drawing/2014/main" id="{3EE1A522-24C8-4505-8C92-177EA9651B41}"/>
                </a:ext>
              </a:extLst>
            </p:cNvPr>
            <p:cNvSpPr txBox="1">
              <a:spLocks noChangeArrowheads="1"/>
            </p:cNvSpPr>
            <p:nvPr/>
          </p:nvSpPr>
          <p:spPr bwMode="auto">
            <a:xfrm>
              <a:off x="8200726" y="4180317"/>
              <a:ext cx="1315199" cy="364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dist"/>
              <a:r>
                <a:rPr lang="en-US" altLang="ja-JP" sz="1600" b="1" dirty="0" err="1">
                  <a:solidFill>
                    <a:schemeClr val="bg1"/>
                  </a:solidFill>
                  <a:latin typeface="游ゴシック" panose="020B0400000000000000" pitchFamily="50" charset="-128"/>
                  <a:ea typeface="游ゴシック" panose="020B0400000000000000" pitchFamily="50" charset="-128"/>
                </a:rPr>
                <a:t>FamiLock</a:t>
              </a:r>
              <a:endParaRPr lang="ja-JP" altLang="en-US" sz="1600" b="1" dirty="0">
                <a:solidFill>
                  <a:schemeClr val="bg1"/>
                </a:solidFill>
                <a:latin typeface="游ゴシック" panose="020B0400000000000000" pitchFamily="50" charset="-128"/>
                <a:ea typeface="游ゴシック" panose="020B0400000000000000" pitchFamily="50" charset="-128"/>
              </a:endParaRPr>
            </a:p>
          </p:txBody>
        </p:sp>
        <p:pic>
          <p:nvPicPr>
            <p:cNvPr id="145" name="図 144">
              <a:extLst>
                <a:ext uri="{FF2B5EF4-FFF2-40B4-BE49-F238E27FC236}">
                  <a16:creationId xmlns:a16="http://schemas.microsoft.com/office/drawing/2014/main" id="{00098631-C860-4568-B853-D776F9AA66B5}"/>
                </a:ext>
              </a:extLst>
            </p:cNvPr>
            <p:cNvPicPr>
              <a:picLocks noChangeAspect="1"/>
            </p:cNvPicPr>
            <p:nvPr/>
          </p:nvPicPr>
          <p:blipFill>
            <a:blip r:embed="rId34"/>
            <a:stretch>
              <a:fillRect/>
            </a:stretch>
          </p:blipFill>
          <p:spPr>
            <a:xfrm rot="478272">
              <a:off x="12113887" y="4104906"/>
              <a:ext cx="218391" cy="442512"/>
            </a:xfrm>
            <a:prstGeom prst="rect">
              <a:avLst/>
            </a:prstGeom>
          </p:spPr>
        </p:pic>
      </p:grpSp>
      <p:sp>
        <p:nvSpPr>
          <p:cNvPr id="151" name="テキスト ボックス 150">
            <a:extLst>
              <a:ext uri="{FF2B5EF4-FFF2-40B4-BE49-F238E27FC236}">
                <a16:creationId xmlns:a16="http://schemas.microsoft.com/office/drawing/2014/main" id="{E7D0DE2D-7F38-4918-82ED-BF7CF8B5D3F0}"/>
              </a:ext>
            </a:extLst>
          </p:cNvPr>
          <p:cNvSpPr txBox="1"/>
          <p:nvPr/>
        </p:nvSpPr>
        <p:spPr>
          <a:xfrm>
            <a:off x="7088134" y="6210984"/>
            <a:ext cx="490854" cy="84639"/>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550" kern="0" dirty="0">
                <a:solidFill>
                  <a:sysClr val="windowText" lastClr="000000"/>
                </a:solidFill>
                <a:latin typeface="Yu Gothic Medium" panose="020B0500000000000000" pitchFamily="50" charset="-128"/>
                <a:ea typeface="Yu Gothic Medium" panose="020B0500000000000000" pitchFamily="50" charset="-128"/>
              </a:rPr>
              <a:t>スマートフォン</a:t>
            </a:r>
            <a:endParaRPr kumimoji="1" lang="ja-JP" altLang="en-US" sz="55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sp>
        <p:nvSpPr>
          <p:cNvPr id="152" name="テキスト ボックス 151">
            <a:extLst>
              <a:ext uri="{FF2B5EF4-FFF2-40B4-BE49-F238E27FC236}">
                <a16:creationId xmlns:a16="http://schemas.microsoft.com/office/drawing/2014/main" id="{2414B157-3702-47A6-85D3-CA5467CAACF9}"/>
              </a:ext>
            </a:extLst>
          </p:cNvPr>
          <p:cNvSpPr txBox="1"/>
          <p:nvPr/>
        </p:nvSpPr>
        <p:spPr>
          <a:xfrm>
            <a:off x="7727845" y="6210984"/>
            <a:ext cx="327723" cy="84639"/>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550" kern="0" dirty="0">
                <a:solidFill>
                  <a:sysClr val="windowText" lastClr="000000"/>
                </a:solidFill>
                <a:latin typeface="Yu Gothic Medium" panose="020B0500000000000000" pitchFamily="50" charset="-128"/>
                <a:ea typeface="Yu Gothic Medium" panose="020B0500000000000000" pitchFamily="50" charset="-128"/>
              </a:rPr>
              <a:t>リモコン</a:t>
            </a:r>
            <a:endParaRPr kumimoji="1" lang="ja-JP" altLang="en-US" sz="55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sp>
        <p:nvSpPr>
          <p:cNvPr id="153" name="テキスト ボックス 152">
            <a:extLst>
              <a:ext uri="{FF2B5EF4-FFF2-40B4-BE49-F238E27FC236}">
                <a16:creationId xmlns:a16="http://schemas.microsoft.com/office/drawing/2014/main" id="{92633E67-668E-4334-888C-71F83AF458B4}"/>
              </a:ext>
            </a:extLst>
          </p:cNvPr>
          <p:cNvSpPr txBox="1"/>
          <p:nvPr/>
        </p:nvSpPr>
        <p:spPr>
          <a:xfrm>
            <a:off x="8218714" y="6208784"/>
            <a:ext cx="416989" cy="84639"/>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550" kern="0" dirty="0">
                <a:solidFill>
                  <a:sysClr val="windowText" lastClr="000000"/>
                </a:solidFill>
                <a:latin typeface="Yu Gothic Medium" panose="020B0500000000000000" pitchFamily="50" charset="-128"/>
                <a:ea typeface="Yu Gothic Medium" panose="020B0500000000000000" pitchFamily="50" charset="-128"/>
              </a:rPr>
              <a:t>カードキー</a:t>
            </a:r>
            <a:endParaRPr kumimoji="1" lang="ja-JP" altLang="en-US" sz="55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sp>
        <p:nvSpPr>
          <p:cNvPr id="154" name="テキスト ボックス 153">
            <a:extLst>
              <a:ext uri="{FF2B5EF4-FFF2-40B4-BE49-F238E27FC236}">
                <a16:creationId xmlns:a16="http://schemas.microsoft.com/office/drawing/2014/main" id="{5257FC22-F6E0-4BDB-9133-D4B0302EC0DD}"/>
              </a:ext>
            </a:extLst>
          </p:cNvPr>
          <p:cNvSpPr txBox="1"/>
          <p:nvPr/>
        </p:nvSpPr>
        <p:spPr>
          <a:xfrm>
            <a:off x="8793919" y="6206945"/>
            <a:ext cx="315390" cy="84639"/>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550" kern="0" dirty="0">
                <a:solidFill>
                  <a:sysClr val="windowText" lastClr="000000"/>
                </a:solidFill>
                <a:latin typeface="Yu Gothic Medium" panose="020B0500000000000000" pitchFamily="50" charset="-128"/>
                <a:ea typeface="Yu Gothic Medium" panose="020B0500000000000000" pitchFamily="50" charset="-128"/>
              </a:rPr>
              <a:t>タグキー</a:t>
            </a:r>
            <a:endParaRPr kumimoji="1" lang="ja-JP" altLang="en-US" sz="55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sp>
        <p:nvSpPr>
          <p:cNvPr id="155" name="テキスト ボックス 154">
            <a:extLst>
              <a:ext uri="{FF2B5EF4-FFF2-40B4-BE49-F238E27FC236}">
                <a16:creationId xmlns:a16="http://schemas.microsoft.com/office/drawing/2014/main" id="{0D086835-936E-49C7-8A01-B89F5981A3DC}"/>
              </a:ext>
            </a:extLst>
          </p:cNvPr>
          <p:cNvSpPr txBox="1"/>
          <p:nvPr/>
        </p:nvSpPr>
        <p:spPr>
          <a:xfrm>
            <a:off x="9280872" y="6201283"/>
            <a:ext cx="341641" cy="84639"/>
          </a:xfrm>
          <a:prstGeom prst="rect">
            <a:avLst/>
          </a:prstGeom>
          <a:noFill/>
        </p:spPr>
        <p:txBody>
          <a:bodyPr wrap="square" lIns="0" tIns="0" rIns="0" bIns="0" rtlCol="0">
            <a:spAutoFit/>
          </a:bodyPr>
          <a:lstStyle/>
          <a:p>
            <a:pPr lvl="0" eaLnBrk="1" fontAlgn="auto" hangingPunct="1">
              <a:spcBef>
                <a:spcPts val="0"/>
              </a:spcBef>
              <a:spcAft>
                <a:spcPts val="0"/>
              </a:spcAft>
              <a:defRPr/>
            </a:pPr>
            <a:r>
              <a:rPr kumimoji="0" lang="ja-JP" altLang="en-US" sz="550" kern="0" dirty="0">
                <a:solidFill>
                  <a:sysClr val="windowText" lastClr="000000"/>
                </a:solidFill>
                <a:latin typeface="Yu Gothic Medium" panose="020B0500000000000000" pitchFamily="50" charset="-128"/>
                <a:ea typeface="Yu Gothic Medium" panose="020B0500000000000000" pitchFamily="50" charset="-128"/>
              </a:rPr>
              <a:t>手動キー</a:t>
            </a:r>
            <a:endParaRPr kumimoji="1" lang="ja-JP" altLang="en-US" sz="550" b="0" i="0" u="none" strike="noStrike" kern="0" cap="none" spc="0" normalizeH="0" baseline="0" noProof="0" dirty="0">
              <a:ln>
                <a:noFill/>
              </a:ln>
              <a:solidFill>
                <a:sysClr val="windowText" lastClr="000000"/>
              </a:solidFill>
              <a:effectLst/>
              <a:uLnTx/>
              <a:uFillTx/>
              <a:latin typeface="Yu Gothic Medium" panose="020B0500000000000000" pitchFamily="50" charset="-128"/>
              <a:ea typeface="Yu Gothic Medium" panose="020B0500000000000000" pitchFamily="50" charset="-128"/>
            </a:endParaRPr>
          </a:p>
        </p:txBody>
      </p:sp>
      <p:sp>
        <p:nvSpPr>
          <p:cNvPr id="172" name="テキスト ボックス 171">
            <a:extLst>
              <a:ext uri="{FF2B5EF4-FFF2-40B4-BE49-F238E27FC236}">
                <a16:creationId xmlns:a16="http://schemas.microsoft.com/office/drawing/2014/main" id="{98EFE8AB-6967-4886-A043-E5241060513D}"/>
              </a:ext>
            </a:extLst>
          </p:cNvPr>
          <p:cNvSpPr txBox="1"/>
          <p:nvPr/>
        </p:nvSpPr>
        <p:spPr>
          <a:xfrm>
            <a:off x="3516702" y="3248784"/>
            <a:ext cx="2838902" cy="230832"/>
          </a:xfrm>
          <a:prstGeom prst="rect">
            <a:avLst/>
          </a:prstGeom>
          <a:noFill/>
        </p:spPr>
        <p:txBody>
          <a:bodyPr wrap="square">
            <a:spAutoFit/>
          </a:bodyPr>
          <a:lstStyle>
            <a:lvl1pPr eaLnBrk="0" hangingPunct="0">
              <a:defRPr kumimoji="1" sz="2400">
                <a:solidFill>
                  <a:schemeClr val="tx1"/>
                </a:solidFill>
                <a:latin typeface="Calibri" pitchFamily="34" charset="0"/>
                <a:ea typeface="ＭＳ Ｐゴシック" charset="-128"/>
              </a:defRPr>
            </a:lvl1pPr>
            <a:lvl2pPr marL="742950" indent="-285750" eaLnBrk="0" hangingPunct="0">
              <a:defRPr kumimoji="1" sz="2400">
                <a:solidFill>
                  <a:schemeClr val="tx1"/>
                </a:solidFill>
                <a:latin typeface="Calibri" pitchFamily="34" charset="0"/>
                <a:ea typeface="ＭＳ Ｐゴシック" charset="-128"/>
              </a:defRPr>
            </a:lvl2pPr>
            <a:lvl3pPr marL="1143000" indent="-228600" eaLnBrk="0" hangingPunct="0">
              <a:defRPr kumimoji="1" sz="2400">
                <a:solidFill>
                  <a:schemeClr val="tx1"/>
                </a:solidFill>
                <a:latin typeface="Calibri" pitchFamily="34" charset="0"/>
                <a:ea typeface="ＭＳ Ｐゴシック" charset="-128"/>
              </a:defRPr>
            </a:lvl3pPr>
            <a:lvl4pPr marL="1600200" indent="-228600" eaLnBrk="0" hangingPunct="0">
              <a:defRPr kumimoji="1" sz="2400">
                <a:solidFill>
                  <a:schemeClr val="tx1"/>
                </a:solidFill>
                <a:latin typeface="Calibri" pitchFamily="34" charset="0"/>
                <a:ea typeface="ＭＳ Ｐゴシック" charset="-128"/>
              </a:defRPr>
            </a:lvl4pPr>
            <a:lvl5pPr marL="2057400" indent="-228600" eaLnBrk="0" hangingPunct="0">
              <a:defRPr kumimoji="1" sz="2400">
                <a:solidFill>
                  <a:schemeClr val="tx1"/>
                </a:solidFill>
                <a:latin typeface="Calibri" pitchFamily="34" charset="0"/>
                <a:ea typeface="ＭＳ Ｐゴシック" charset="-128"/>
              </a:defRPr>
            </a:lvl5pPr>
            <a:lvl6pPr marL="25146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6pPr>
            <a:lvl7pPr marL="29718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7pPr>
            <a:lvl8pPr marL="34290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8pPr>
            <a:lvl9pPr marL="3886200" indent="-228600" defTabSz="455613" eaLnBrk="0" fontAlgn="base" hangingPunct="0">
              <a:spcBef>
                <a:spcPct val="0"/>
              </a:spcBef>
              <a:spcAft>
                <a:spcPct val="0"/>
              </a:spcAft>
              <a:defRPr kumimoji="1" sz="2400">
                <a:solidFill>
                  <a:schemeClr val="tx1"/>
                </a:solidFill>
                <a:latin typeface="Calibri" pitchFamily="34" charset="0"/>
                <a:ea typeface="ＭＳ Ｐゴシック" charset="-128"/>
              </a:defRPr>
            </a:lvl9pPr>
          </a:lstStyle>
          <a:p>
            <a:pPr eaLnBrk="1" hangingPunct="1">
              <a:defRPr/>
            </a:pPr>
            <a:r>
              <a:rPr lang="ja-JP" altLang="en-US" sz="900" b="1" dirty="0">
                <a:latin typeface="游ゴシック Medium" panose="020B0500000000000000" pitchFamily="50" charset="-128"/>
                <a:ea typeface="游ゴシック Medium" panose="020B0500000000000000" pitchFamily="50" charset="-128"/>
              </a:rPr>
              <a:t>■室外側も室内側も家族を守る防犯対策</a:t>
            </a:r>
          </a:p>
        </p:txBody>
      </p:sp>
      <p:pic>
        <p:nvPicPr>
          <p:cNvPr id="255" name="図 254">
            <a:extLst>
              <a:ext uri="{FF2B5EF4-FFF2-40B4-BE49-F238E27FC236}">
                <a16:creationId xmlns:a16="http://schemas.microsoft.com/office/drawing/2014/main" id="{FA5A195D-074F-4AFF-BB91-64F9A06B9CEB}"/>
              </a:ext>
            </a:extLst>
          </p:cNvPr>
          <p:cNvPicPr>
            <a:picLocks noChangeAspect="1"/>
          </p:cNvPicPr>
          <p:nvPr/>
        </p:nvPicPr>
        <p:blipFill rotWithShape="1">
          <a:blip r:embed="rId35">
            <a:clrChange>
              <a:clrFrom>
                <a:srgbClr val="FFFFFF"/>
              </a:clrFrom>
              <a:clrTo>
                <a:srgbClr val="FFFFFF">
                  <a:alpha val="0"/>
                </a:srgbClr>
              </a:clrTo>
            </a:clrChange>
          </a:blip>
          <a:srcRect l="35856" r="-260"/>
          <a:stretch/>
        </p:blipFill>
        <p:spPr>
          <a:xfrm>
            <a:off x="4157312" y="3741255"/>
            <a:ext cx="522096" cy="1008000"/>
          </a:xfrm>
          <a:prstGeom prst="rect">
            <a:avLst/>
          </a:prstGeom>
        </p:spPr>
      </p:pic>
      <p:sp>
        <p:nvSpPr>
          <p:cNvPr id="197" name="正方形/長方形 196">
            <a:extLst>
              <a:ext uri="{FF2B5EF4-FFF2-40B4-BE49-F238E27FC236}">
                <a16:creationId xmlns:a16="http://schemas.microsoft.com/office/drawing/2014/main" id="{6B7D4303-6D46-4494-BC17-90F72EC1148F}"/>
              </a:ext>
            </a:extLst>
          </p:cNvPr>
          <p:cNvSpPr/>
          <p:nvPr/>
        </p:nvSpPr>
        <p:spPr>
          <a:xfrm>
            <a:off x="3638632" y="3481114"/>
            <a:ext cx="1148319" cy="215444"/>
          </a:xfrm>
          <a:prstGeom prst="rect">
            <a:avLst/>
          </a:prstGeom>
          <a:noFill/>
        </p:spPr>
        <p:txBody>
          <a:bodyPr wrap="none" lIns="36000" tIns="0" rIns="36000" bIns="0" rtlCol="0">
            <a:spAutoFit/>
          </a:bodyPr>
          <a:lstStyle/>
          <a:p>
            <a:pPr algn="ctr" fontAlgn="auto">
              <a:spcBef>
                <a:spcPts val="0"/>
              </a:spcBef>
              <a:spcAft>
                <a:spcPts val="0"/>
              </a:spcAft>
            </a:pPr>
            <a:r>
              <a:rPr kumimoji="0" lang="ja-JP" altLang="en-US" sz="700" kern="0" dirty="0" err="1">
                <a:solidFill>
                  <a:sysClr val="windowText" lastClr="000000"/>
                </a:solidFill>
                <a:latin typeface="游ゴシック Medium" panose="020B0500000000000000" pitchFamily="50" charset="-128"/>
                <a:ea typeface="游ゴシック Medium" panose="020B0500000000000000" pitchFamily="50" charset="-128"/>
              </a:rPr>
              <a:t>こじ</a:t>
            </a: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破りに 強 い 、</a:t>
            </a:r>
            <a:r>
              <a:rPr kumimoji="0" lang="en-US" altLang="ja-JP" sz="700" kern="0" dirty="0">
                <a:solidFill>
                  <a:sysClr val="windowText" lastClr="000000"/>
                </a:solidFill>
                <a:latin typeface="游ゴシック Medium" panose="020B0500000000000000" pitchFamily="50" charset="-128"/>
                <a:ea typeface="游ゴシック Medium" panose="020B0500000000000000" pitchFamily="50" charset="-128"/>
              </a:rPr>
              <a:t>2 </a:t>
            </a: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つの </a:t>
            </a:r>
            <a:endParaRPr kumimoji="0" lang="en-US" altLang="ja-JP" sz="700" kern="0" dirty="0">
              <a:solidFill>
                <a:sysClr val="windowText" lastClr="000000"/>
              </a:solidFill>
              <a:latin typeface="游ゴシック Medium" panose="020B0500000000000000" pitchFamily="50" charset="-128"/>
              <a:ea typeface="游ゴシック Medium" panose="020B0500000000000000" pitchFamily="50" charset="-128"/>
            </a:endParaRPr>
          </a:p>
          <a:p>
            <a:pPr algn="ctr" fontAlgn="auto">
              <a:spcBef>
                <a:spcPts val="0"/>
              </a:spcBef>
              <a:spcAft>
                <a:spcPts val="0"/>
              </a:spcAft>
            </a:pP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「鎌 付 デッド ボ ルト」</a:t>
            </a:r>
          </a:p>
        </p:txBody>
      </p:sp>
      <p:sp>
        <p:nvSpPr>
          <p:cNvPr id="198" name="正方形/長方形 197">
            <a:extLst>
              <a:ext uri="{FF2B5EF4-FFF2-40B4-BE49-F238E27FC236}">
                <a16:creationId xmlns:a16="http://schemas.microsoft.com/office/drawing/2014/main" id="{AD2AECB8-C4B6-4CF6-9EDF-65ED8F059435}"/>
              </a:ext>
            </a:extLst>
          </p:cNvPr>
          <p:cNvSpPr/>
          <p:nvPr/>
        </p:nvSpPr>
        <p:spPr>
          <a:xfrm>
            <a:off x="4913036" y="3481114"/>
            <a:ext cx="1290985" cy="215444"/>
          </a:xfrm>
          <a:prstGeom prst="rect">
            <a:avLst/>
          </a:prstGeom>
          <a:noFill/>
        </p:spPr>
        <p:txBody>
          <a:bodyPr wrap="none" lIns="36000" tIns="0" rIns="36000" bIns="0" rtlCol="0">
            <a:spAutoFit/>
          </a:bodyPr>
          <a:lstStyle/>
          <a:p>
            <a:pPr algn="ctr" fontAlgn="auto">
              <a:spcBef>
                <a:spcPts val="0"/>
              </a:spcBef>
              <a:spcAft>
                <a:spcPts val="0"/>
              </a:spcAft>
            </a:pP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  ガラス 破り対 策 に 有 効 な </a:t>
            </a:r>
          </a:p>
          <a:p>
            <a:pPr algn="ctr" fontAlgn="auto">
              <a:spcBef>
                <a:spcPts val="0"/>
              </a:spcBef>
              <a:spcAft>
                <a:spcPts val="0"/>
              </a:spcAft>
            </a:pPr>
            <a:r>
              <a:rPr kumimoji="0" lang="ja-JP" altLang="en-US" sz="700" kern="0" dirty="0">
                <a:solidFill>
                  <a:sysClr val="windowText" lastClr="000000"/>
                </a:solidFill>
                <a:latin typeface="游ゴシック Medium" panose="020B0500000000000000" pitchFamily="50" charset="-128"/>
                <a:ea typeface="游ゴシック Medium" panose="020B0500000000000000" pitchFamily="50" charset="-128"/>
              </a:rPr>
              <a:t>「 セキュリティサムターン」</a:t>
            </a:r>
          </a:p>
        </p:txBody>
      </p:sp>
      <p:pic>
        <p:nvPicPr>
          <p:cNvPr id="33" name="図 32">
            <a:extLst>
              <a:ext uri="{FF2B5EF4-FFF2-40B4-BE49-F238E27FC236}">
                <a16:creationId xmlns:a16="http://schemas.microsoft.com/office/drawing/2014/main" id="{93E7DE97-EBF4-4BCF-B044-07E94BA3D38A}"/>
              </a:ext>
            </a:extLst>
          </p:cNvPr>
          <p:cNvPicPr>
            <a:picLocks noChangeAspect="1"/>
          </p:cNvPicPr>
          <p:nvPr/>
        </p:nvPicPr>
        <p:blipFill>
          <a:blip r:embed="rId36"/>
          <a:stretch>
            <a:fillRect/>
          </a:stretch>
        </p:blipFill>
        <p:spPr>
          <a:xfrm>
            <a:off x="4841491" y="3745557"/>
            <a:ext cx="693549" cy="804364"/>
          </a:xfrm>
          <a:prstGeom prst="rect">
            <a:avLst/>
          </a:prstGeom>
        </p:spPr>
      </p:pic>
      <p:pic>
        <p:nvPicPr>
          <p:cNvPr id="34" name="図 33">
            <a:extLst>
              <a:ext uri="{FF2B5EF4-FFF2-40B4-BE49-F238E27FC236}">
                <a16:creationId xmlns:a16="http://schemas.microsoft.com/office/drawing/2014/main" id="{AF18F7B5-D413-404A-BE55-429545160281}"/>
              </a:ext>
            </a:extLst>
          </p:cNvPr>
          <p:cNvPicPr>
            <a:picLocks noChangeAspect="1"/>
          </p:cNvPicPr>
          <p:nvPr/>
        </p:nvPicPr>
        <p:blipFill>
          <a:blip r:embed="rId37"/>
          <a:stretch>
            <a:fillRect/>
          </a:stretch>
        </p:blipFill>
        <p:spPr>
          <a:xfrm>
            <a:off x="5566944" y="3745557"/>
            <a:ext cx="692200" cy="802800"/>
          </a:xfrm>
          <a:prstGeom prst="rect">
            <a:avLst/>
          </a:prstGeom>
        </p:spPr>
      </p:pic>
      <p:sp>
        <p:nvSpPr>
          <p:cNvPr id="11" name="フリーフォーム: 図形 10">
            <a:extLst>
              <a:ext uri="{FF2B5EF4-FFF2-40B4-BE49-F238E27FC236}">
                <a16:creationId xmlns:a16="http://schemas.microsoft.com/office/drawing/2014/main" id="{3773D714-A46F-62CA-4EB1-D9CA5A2D2562}"/>
              </a:ext>
            </a:extLst>
          </p:cNvPr>
          <p:cNvSpPr/>
          <p:nvPr/>
        </p:nvSpPr>
        <p:spPr>
          <a:xfrm>
            <a:off x="3894960" y="3847638"/>
            <a:ext cx="311944" cy="183357"/>
          </a:xfrm>
          <a:custGeom>
            <a:avLst/>
            <a:gdLst>
              <a:gd name="connsiteX0" fmla="*/ 311944 w 311944"/>
              <a:gd name="connsiteY0" fmla="*/ 0 h 183357"/>
              <a:gd name="connsiteX1" fmla="*/ 0 w 311944"/>
              <a:gd name="connsiteY1" fmla="*/ 0 h 183357"/>
              <a:gd name="connsiteX2" fmla="*/ 0 w 311944"/>
              <a:gd name="connsiteY2" fmla="*/ 183357 h 183357"/>
            </a:gdLst>
            <a:ahLst/>
            <a:cxnLst>
              <a:cxn ang="0">
                <a:pos x="connsiteX0" y="connsiteY0"/>
              </a:cxn>
              <a:cxn ang="0">
                <a:pos x="connsiteX1" y="connsiteY1"/>
              </a:cxn>
              <a:cxn ang="0">
                <a:pos x="connsiteX2" y="connsiteY2"/>
              </a:cxn>
            </a:cxnLst>
            <a:rect l="l" t="t" r="r" b="b"/>
            <a:pathLst>
              <a:path w="311944" h="183357">
                <a:moveTo>
                  <a:pt x="311944" y="0"/>
                </a:moveTo>
                <a:lnTo>
                  <a:pt x="0" y="0"/>
                </a:lnTo>
                <a:lnTo>
                  <a:pt x="0" y="183357"/>
                </a:lnTo>
              </a:path>
            </a:pathLst>
          </a:cu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図形 15">
            <a:extLst>
              <a:ext uri="{FF2B5EF4-FFF2-40B4-BE49-F238E27FC236}">
                <a16:creationId xmlns:a16="http://schemas.microsoft.com/office/drawing/2014/main" id="{26A733A3-D920-57F1-2427-7D1A5465BB1E}"/>
              </a:ext>
            </a:extLst>
          </p:cNvPr>
          <p:cNvSpPr/>
          <p:nvPr/>
        </p:nvSpPr>
        <p:spPr>
          <a:xfrm flipV="1">
            <a:off x="3894960" y="4481935"/>
            <a:ext cx="311944" cy="183357"/>
          </a:xfrm>
          <a:custGeom>
            <a:avLst/>
            <a:gdLst>
              <a:gd name="connsiteX0" fmla="*/ 311944 w 311944"/>
              <a:gd name="connsiteY0" fmla="*/ 0 h 183357"/>
              <a:gd name="connsiteX1" fmla="*/ 0 w 311944"/>
              <a:gd name="connsiteY1" fmla="*/ 0 h 183357"/>
              <a:gd name="connsiteX2" fmla="*/ 0 w 311944"/>
              <a:gd name="connsiteY2" fmla="*/ 183357 h 183357"/>
            </a:gdLst>
            <a:ahLst/>
            <a:cxnLst>
              <a:cxn ang="0">
                <a:pos x="connsiteX0" y="connsiteY0"/>
              </a:cxn>
              <a:cxn ang="0">
                <a:pos x="connsiteX1" y="connsiteY1"/>
              </a:cxn>
              <a:cxn ang="0">
                <a:pos x="connsiteX2" y="connsiteY2"/>
              </a:cxn>
            </a:cxnLst>
            <a:rect l="l" t="t" r="r" b="b"/>
            <a:pathLst>
              <a:path w="311944" h="183357">
                <a:moveTo>
                  <a:pt x="311944" y="0"/>
                </a:moveTo>
                <a:lnTo>
                  <a:pt x="0" y="0"/>
                </a:lnTo>
                <a:lnTo>
                  <a:pt x="0" y="183357"/>
                </a:lnTo>
              </a:path>
            </a:pathLst>
          </a:cu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id="{E11CDE39-21BE-447F-A1CA-71FCE986B0B6}"/>
              </a:ext>
            </a:extLst>
          </p:cNvPr>
          <p:cNvPicPr>
            <a:picLocks noChangeAspect="1"/>
          </p:cNvPicPr>
          <p:nvPr/>
        </p:nvPicPr>
        <p:blipFill rotWithShape="1">
          <a:blip r:embed="rId38">
            <a:clrChange>
              <a:clrFrom>
                <a:srgbClr val="FFFFFF"/>
              </a:clrFrom>
              <a:clrTo>
                <a:srgbClr val="FFFFFF">
                  <a:alpha val="0"/>
                </a:srgbClr>
              </a:clrTo>
            </a:clrChange>
            <a:extLst>
              <a:ext uri="{28A0092B-C50C-407E-A947-70E740481C1C}">
                <a14:useLocalDpi xmlns:a14="http://schemas.microsoft.com/office/drawing/2010/main"/>
              </a:ext>
            </a:extLst>
          </a:blip>
          <a:srcRect l="-2183" t="28733" r="1286" b="12565"/>
          <a:stretch/>
        </p:blipFill>
        <p:spPr>
          <a:xfrm>
            <a:off x="3629882" y="3995943"/>
            <a:ext cx="540000" cy="526918"/>
          </a:xfrm>
          <a:prstGeom prst="ellipse">
            <a:avLst/>
          </a:prstGeom>
          <a:solidFill>
            <a:schemeClr val="bg1"/>
          </a:solidFill>
          <a:ln>
            <a:solidFill>
              <a:srgbClr val="FF0000"/>
            </a:solidFill>
          </a:ln>
        </p:spPr>
      </p:pic>
      <p:pic>
        <p:nvPicPr>
          <p:cNvPr id="103" name="Google Shape;59;p1">
            <a:extLst>
              <a:ext uri="{FF2B5EF4-FFF2-40B4-BE49-F238E27FC236}">
                <a16:creationId xmlns:a16="http://schemas.microsoft.com/office/drawing/2014/main" id="{7F5CAEBA-4D3C-44B0-BAAE-AE19C7C1DD0E}"/>
              </a:ext>
            </a:extLst>
          </p:cNvPr>
          <p:cNvPicPr preferRelativeResize="0"/>
          <p:nvPr/>
        </p:nvPicPr>
        <p:blipFill rotWithShape="1">
          <a:blip r:embed="rId39">
            <a:alphaModFix/>
          </a:blip>
          <a:srcRect/>
          <a:stretch/>
        </p:blipFill>
        <p:spPr>
          <a:xfrm>
            <a:off x="3777291" y="5176393"/>
            <a:ext cx="890040" cy="533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LE-T12型片開きﾊﾝﾄﾞﾀﾞｳﾝﾁｪﾘｰ">
            <a:extLst>
              <a:ext uri="{FF2B5EF4-FFF2-40B4-BE49-F238E27FC236}">
                <a16:creationId xmlns:a16="http://schemas.microsoft.com/office/drawing/2014/main" id="{4EC28717-457C-4DA3-87E5-EBF29BF0F17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636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PLE-T11型片開きｱｲﾘｯｼｭﾊﾟｲﾝ">
            <a:extLst>
              <a:ext uri="{FF2B5EF4-FFF2-40B4-BE49-F238E27FC236}">
                <a16:creationId xmlns:a16="http://schemas.microsoft.com/office/drawing/2014/main" id="{C491920C-1A5D-49AC-866A-2CB0454014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636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1034" name="Picture 10" descr="PLE-M44型片開きﾐﾃﾞｨｱﾑﾁｪﾘｰ">
            <a:extLst>
              <a:ext uri="{FF2B5EF4-FFF2-40B4-BE49-F238E27FC236}">
                <a16:creationId xmlns:a16="http://schemas.microsoft.com/office/drawing/2014/main" id="{C590BF3B-4432-483C-81DD-EECF2F2F339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94567" y="1100947"/>
            <a:ext cx="482400" cy="1242676"/>
          </a:xfrm>
          <a:prstGeom prst="rect">
            <a:avLst/>
          </a:prstGeom>
          <a:extLst>
            <a:ext uri="{909E8E84-426E-40DD-AFC4-6F175D3DCCD1}">
              <a14:hiddenFill xmlns:a14="http://schemas.microsoft.com/office/drawing/2010/main">
                <a:solidFill>
                  <a:srgbClr val="FFFFFF"/>
                </a:solidFill>
              </a14:hiddenFill>
            </a:ext>
          </a:extLst>
        </p:spPr>
      </p:pic>
      <p:pic>
        <p:nvPicPr>
          <p:cNvPr id="7" name="Picture 4" descr="PLE-M11型片開きﾐﾃﾞｨｱﾑﾁｪﾘｰ">
            <a:extLst>
              <a:ext uri="{FF2B5EF4-FFF2-40B4-BE49-F238E27FC236}">
                <a16:creationId xmlns:a16="http://schemas.microsoft.com/office/drawing/2014/main" id="{8952E754-57FE-45DE-8A23-C93451451DA8}"/>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600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1040" name="Picture 16" descr="PLE-C12型片開きｼｬｲﾝｸﾞﾚｰ">
            <a:extLst>
              <a:ext uri="{FF2B5EF4-FFF2-40B4-BE49-F238E27FC236}">
                <a16:creationId xmlns:a16="http://schemas.microsoft.com/office/drawing/2014/main" id="{D1335B3C-A872-41BD-A7F1-E5BCF8D5A69D}"/>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232633" y="1100947"/>
            <a:ext cx="482400" cy="1242676"/>
          </a:xfrm>
          <a:prstGeom prst="rect">
            <a:avLst/>
          </a:prstGeom>
          <a:extLst>
            <a:ext uri="{909E8E84-426E-40DD-AFC4-6F175D3DCCD1}">
              <a14:hiddenFill xmlns:a14="http://schemas.microsoft.com/office/drawing/2010/main">
                <a:solidFill>
                  <a:srgbClr val="FFFFFF"/>
                </a:solidFill>
              </a14:hiddenFill>
            </a:ext>
          </a:extLst>
        </p:spPr>
      </p:pic>
      <p:pic>
        <p:nvPicPr>
          <p:cNvPr id="1046" name="Picture 22" descr="PLE-C17型片開きﾎﾟｰﾄﾏﾎｶﾞﾆｰ">
            <a:extLst>
              <a:ext uri="{FF2B5EF4-FFF2-40B4-BE49-F238E27FC236}">
                <a16:creationId xmlns:a16="http://schemas.microsoft.com/office/drawing/2014/main" id="{87BB4F90-B791-4274-9FBA-309C38B36307}"/>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9672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10" name="Picture 28" descr="PLE-C20型片開きｵｰﾀﾑﾌﾞﾗｳﾝ">
            <a:extLst>
              <a:ext uri="{FF2B5EF4-FFF2-40B4-BE49-F238E27FC236}">
                <a16:creationId xmlns:a16="http://schemas.microsoft.com/office/drawing/2014/main" id="{7E552F22-DC1F-445D-A4C3-ABCD6E37FDCA}"/>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712400" y="1100947"/>
            <a:ext cx="482400" cy="1242676"/>
          </a:xfrm>
          <a:prstGeom prst="rect">
            <a:avLst/>
          </a:prstGeom>
          <a:extLst>
            <a:ext uri="{909E8E84-426E-40DD-AFC4-6F175D3DCCD1}">
              <a14:hiddenFill xmlns:a14="http://schemas.microsoft.com/office/drawing/2010/main">
                <a:solidFill>
                  <a:srgbClr val="FFFFFF"/>
                </a:solidFill>
              </a14:hiddenFill>
            </a:ext>
          </a:extLst>
        </p:spPr>
      </p:pic>
      <p:pic>
        <p:nvPicPr>
          <p:cNvPr id="21" name="Picture 34" descr="PLE-C84型片開きｼｬｲﾝｸﾞﾚｰ">
            <a:extLst>
              <a:ext uri="{FF2B5EF4-FFF2-40B4-BE49-F238E27FC236}">
                <a16:creationId xmlns:a16="http://schemas.microsoft.com/office/drawing/2014/main" id="{98AFC62B-4FF1-447F-8857-9B5F4F4AC72D}"/>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457600" y="1100947"/>
            <a:ext cx="482400" cy="1242676"/>
          </a:xfrm>
          <a:prstGeom prst="rect">
            <a:avLst/>
          </a:prstGeom>
          <a:extLst>
            <a:ext uri="{909E8E84-426E-40DD-AFC4-6F175D3DCCD1}">
              <a14:hiddenFill xmlns:a14="http://schemas.microsoft.com/office/drawing/2010/main">
                <a:solidFill>
                  <a:srgbClr val="FFFFFF"/>
                </a:solidFill>
              </a14:hiddenFill>
            </a:ext>
          </a:extLst>
        </p:spPr>
      </p:pic>
      <p:pic>
        <p:nvPicPr>
          <p:cNvPr id="24" name="Picture 40" descr="PLE-N41型片開きﾐﾃﾞｨｱﾑﾁｪﾘｰ">
            <a:extLst>
              <a:ext uri="{FF2B5EF4-FFF2-40B4-BE49-F238E27FC236}">
                <a16:creationId xmlns:a16="http://schemas.microsoft.com/office/drawing/2014/main" id="{E03E9707-2ACA-4E50-93D9-DAC623B3F592}"/>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2028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25" name="Picture 42" descr="PLE-C11型片開きﾎﾟｰﾄﾏﾎｶﾞﾆｰ">
            <a:extLst>
              <a:ext uri="{FF2B5EF4-FFF2-40B4-BE49-F238E27FC236}">
                <a16:creationId xmlns:a16="http://schemas.microsoft.com/office/drawing/2014/main" id="{158B4546-6E17-4AAD-BB8E-67A7AF9511F0}"/>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2612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27" name="Picture 46" descr="PLE-C13型片開きﾎﾟｰﾄﾏﾎｶﾞﾆｰ">
            <a:extLst>
              <a:ext uri="{FF2B5EF4-FFF2-40B4-BE49-F238E27FC236}">
                <a16:creationId xmlns:a16="http://schemas.microsoft.com/office/drawing/2014/main" id="{CED9AE58-3333-42E5-9083-941F98685D57}"/>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8319600" y="1100947"/>
            <a:ext cx="482400" cy="1247138"/>
          </a:xfrm>
          <a:prstGeom prst="rect">
            <a:avLst/>
          </a:prstGeom>
          <a:extLst>
            <a:ext uri="{909E8E84-426E-40DD-AFC4-6F175D3DCCD1}">
              <a14:hiddenFill xmlns:a14="http://schemas.microsoft.com/office/drawing/2010/main">
                <a:solidFill>
                  <a:srgbClr val="FFFFFF"/>
                </a:solidFill>
              </a14:hiddenFill>
            </a:ext>
          </a:extLst>
        </p:spPr>
      </p:pic>
      <p:pic>
        <p:nvPicPr>
          <p:cNvPr id="30" name="Picture 52" descr="PLE-T33型片開きﾊﾝﾄﾞﾀﾞｳﾝﾁｪﾘｰ">
            <a:extLst>
              <a:ext uri="{FF2B5EF4-FFF2-40B4-BE49-F238E27FC236}">
                <a16:creationId xmlns:a16="http://schemas.microsoft.com/office/drawing/2014/main" id="{288D3DD5-3D1F-4F0B-8012-7A2A4129DA37}"/>
              </a:ext>
            </a:extLst>
          </p:cNvPr>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9064800" y="1100947"/>
            <a:ext cx="482400" cy="1247138"/>
          </a:xfrm>
          <a:prstGeom prst="rect">
            <a:avLst/>
          </a:prstGeom>
          <a:extLst>
            <a:ext uri="{909E8E84-426E-40DD-AFC4-6F175D3DCCD1}">
              <a14:hiddenFill xmlns:a14="http://schemas.microsoft.com/office/drawing/2010/main">
                <a:solidFill>
                  <a:srgbClr val="FFFFFF"/>
                </a:solidFill>
              </a14:hiddenFill>
            </a:ext>
          </a:extLst>
        </p:spPr>
      </p:pic>
      <p:sp>
        <p:nvSpPr>
          <p:cNvPr id="203" name="Text Box 1039">
            <a:extLst>
              <a:ext uri="{FF2B5EF4-FFF2-40B4-BE49-F238E27FC236}">
                <a16:creationId xmlns:a16="http://schemas.microsoft.com/office/drawing/2014/main" id="{E636FAC9-3776-46DD-A9FC-4DAF61BAC378}"/>
              </a:ext>
            </a:extLst>
          </p:cNvPr>
          <p:cNvSpPr txBox="1">
            <a:spLocks noChangeArrowheads="1"/>
          </p:cNvSpPr>
          <p:nvPr/>
        </p:nvSpPr>
        <p:spPr bwMode="auto">
          <a:xfrm>
            <a:off x="325736" y="455613"/>
            <a:ext cx="6524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eaLnBrk="1" hangingPunct="1"/>
            <a:r>
              <a:rPr lang="ja-JP" altLang="en-US" sz="1400" dirty="0">
                <a:solidFill>
                  <a:schemeClr val="bg1"/>
                </a:solidFill>
                <a:latin typeface="HGPｺﾞｼｯｸE" panose="020B0900000000000000" pitchFamily="34" charset="-128"/>
                <a:ea typeface="HGPｺﾞｼｯｸE" panose="020B0900000000000000" pitchFamily="34" charset="-128"/>
              </a:rPr>
              <a:t>玄関ドア</a:t>
            </a:r>
          </a:p>
        </p:txBody>
      </p:sp>
      <p:sp>
        <p:nvSpPr>
          <p:cNvPr id="10243" name="Rectangle 9">
            <a:extLst>
              <a:ext uri="{FF2B5EF4-FFF2-40B4-BE49-F238E27FC236}">
                <a16:creationId xmlns:a16="http://schemas.microsoft.com/office/drawing/2014/main" id="{3C443662-1255-4351-ADA1-1509DA620C70}"/>
              </a:ext>
            </a:extLst>
          </p:cNvPr>
          <p:cNvSpPr>
            <a:spLocks noChangeArrowheads="1"/>
          </p:cNvSpPr>
          <p:nvPr/>
        </p:nvSpPr>
        <p:spPr bwMode="auto">
          <a:xfrm>
            <a:off x="1403749" y="6631897"/>
            <a:ext cx="882251" cy="16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Segoe UI" panose="020B0502040204020203" pitchFamily="34" charset="0"/>
                <a:ea typeface="メイリオ" panose="020B0604030504040204" pitchFamily="50" charset="-128"/>
              </a:defRPr>
            </a:lvl1pPr>
            <a:lvl2pPr marL="742950" indent="-285750">
              <a:defRPr>
                <a:solidFill>
                  <a:schemeClr val="tx1"/>
                </a:solidFill>
                <a:latin typeface="Segoe UI" panose="020B0502040204020203" pitchFamily="34" charset="0"/>
                <a:ea typeface="メイリオ" panose="020B0604030504040204" pitchFamily="50" charset="-128"/>
              </a:defRPr>
            </a:lvl2pPr>
            <a:lvl3pPr marL="1143000" indent="-228600">
              <a:defRPr>
                <a:solidFill>
                  <a:schemeClr val="tx1"/>
                </a:solidFill>
                <a:latin typeface="Segoe UI" panose="020B0502040204020203" pitchFamily="34" charset="0"/>
                <a:ea typeface="メイリオ" panose="020B0604030504040204" pitchFamily="50" charset="-128"/>
              </a:defRPr>
            </a:lvl3pPr>
            <a:lvl4pPr marL="1600200" indent="-228600">
              <a:defRPr>
                <a:solidFill>
                  <a:schemeClr val="tx1"/>
                </a:solidFill>
                <a:latin typeface="Segoe UI" panose="020B0502040204020203" pitchFamily="34" charset="0"/>
                <a:ea typeface="メイリオ" panose="020B0604030504040204" pitchFamily="50" charset="-128"/>
              </a:defRPr>
            </a:lvl4pPr>
            <a:lvl5pPr marL="2057400" indent="-228600">
              <a:defRPr>
                <a:solidFill>
                  <a:schemeClr val="tx1"/>
                </a:solidFill>
                <a:latin typeface="Segoe UI" panose="020B0502040204020203" pitchFamily="34" charset="0"/>
                <a:ea typeface="メイリオ" panose="020B0604030504040204" pitchFamily="50" charset="-128"/>
              </a:defRPr>
            </a:lvl5pPr>
            <a:lvl6pPr marL="25146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6pPr>
            <a:lvl7pPr marL="29718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7pPr>
            <a:lvl8pPr marL="34290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8pPr>
            <a:lvl9pPr marL="3886200" indent="-228600" defTabSz="457200" eaLnBrk="0" fontAlgn="base" hangingPunct="0">
              <a:spcBef>
                <a:spcPct val="0"/>
              </a:spcBef>
              <a:spcAft>
                <a:spcPct val="0"/>
              </a:spcAft>
              <a:defRPr>
                <a:solidFill>
                  <a:schemeClr val="tx1"/>
                </a:solidFill>
                <a:latin typeface="Segoe UI" panose="020B0502040204020203" pitchFamily="34" charset="0"/>
                <a:ea typeface="メイリオ" panose="020B0604030504040204" pitchFamily="50" charset="-128"/>
              </a:defRPr>
            </a:lvl9pPr>
          </a:lstStyle>
          <a:p>
            <a:pPr lvl="0" defTabSz="414772" eaLnBrk="1" hangingPunct="1"/>
            <a:r>
              <a:rPr lang="en-US" altLang="ja-JP" sz="544" dirty="0">
                <a:solidFill>
                  <a:srgbClr val="54585A"/>
                </a:solidFill>
                <a:latin typeface="游ゴシック" panose="020B0400000000000000" pitchFamily="50" charset="-128"/>
                <a:ea typeface="游ゴシック" panose="020B0400000000000000" pitchFamily="50" charset="-128"/>
              </a:rPr>
              <a:t>SPD_ent_22_016</a:t>
            </a:r>
          </a:p>
          <a:p>
            <a:pPr lvl="0" defTabSz="414772" eaLnBrk="1" hangingPunct="1"/>
            <a:r>
              <a:rPr lang="en-US" altLang="ja-JP" sz="544" dirty="0">
                <a:solidFill>
                  <a:srgbClr val="54585A"/>
                </a:solidFill>
                <a:latin typeface="游ゴシック" panose="020B0400000000000000" pitchFamily="50" charset="-128"/>
                <a:ea typeface="游ゴシック" panose="020B0400000000000000" pitchFamily="50" charset="-128"/>
              </a:rPr>
              <a:t>2024.5.7</a:t>
            </a:r>
            <a:r>
              <a:rPr kumimoji="1" lang="ja-JP" altLang="en-US" sz="544" b="0" i="0" u="none" strike="noStrike" kern="1200" cap="none" spc="0" normalizeH="0" baseline="0" noProof="0" dirty="0">
                <a:ln>
                  <a:noFill/>
                </a:ln>
                <a:solidFill>
                  <a:srgbClr val="54585A"/>
                </a:solidFill>
                <a:effectLst/>
                <a:uLnTx/>
                <a:uFillTx/>
                <a:latin typeface="游ゴシック" panose="020B0400000000000000" pitchFamily="50" charset="-128"/>
                <a:ea typeface="游ゴシック" panose="020B0400000000000000" pitchFamily="50" charset="-128"/>
                <a:cs typeface="+mn-cs"/>
              </a:rPr>
              <a:t>発行</a:t>
            </a:r>
          </a:p>
        </p:txBody>
      </p:sp>
      <p:sp>
        <p:nvSpPr>
          <p:cNvPr id="106" name="Rectangle 9">
            <a:extLst>
              <a:ext uri="{FF2B5EF4-FFF2-40B4-BE49-F238E27FC236}">
                <a16:creationId xmlns:a16="http://schemas.microsoft.com/office/drawing/2014/main" id="{2D9FC1FB-36B9-4A10-B8C5-1691276C21E7}"/>
              </a:ext>
            </a:extLst>
          </p:cNvPr>
          <p:cNvSpPr>
            <a:spLocks noChangeArrowheads="1"/>
          </p:cNvSpPr>
          <p:nvPr/>
        </p:nvSpPr>
        <p:spPr bwMode="auto">
          <a:xfrm>
            <a:off x="2253600" y="6516000"/>
            <a:ext cx="3073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sz="2400">
                <a:solidFill>
                  <a:schemeClr val="tx1"/>
                </a:solidFill>
                <a:latin typeface="Calibri" panose="020F0502020204030204" pitchFamily="34" charset="0"/>
                <a:ea typeface="ＭＳ Ｐゴシック" panose="020B0600070205080204" pitchFamily="50" charset="-128"/>
              </a:defRPr>
            </a:lvl1pPr>
            <a:lvl2pPr marL="742950" indent="-285750" eaLnBrk="0" hangingPunct="0">
              <a:defRPr kumimoji="1" sz="2400">
                <a:solidFill>
                  <a:schemeClr val="tx1"/>
                </a:solidFill>
                <a:latin typeface="Calibri" panose="020F0502020204030204" pitchFamily="34" charset="0"/>
                <a:ea typeface="ＭＳ Ｐゴシック" panose="020B0600070205080204" pitchFamily="50" charset="-128"/>
              </a:defRPr>
            </a:lvl2pPr>
            <a:lvl3pPr marL="1143000" indent="-228600" eaLnBrk="0" hangingPunct="0">
              <a:defRPr kumimoji="1" sz="2400">
                <a:solidFill>
                  <a:schemeClr val="tx1"/>
                </a:solidFill>
                <a:latin typeface="Calibri" panose="020F0502020204030204" pitchFamily="34" charset="0"/>
                <a:ea typeface="ＭＳ Ｐゴシック" panose="020B0600070205080204" pitchFamily="50" charset="-128"/>
              </a:defRPr>
            </a:lvl3pPr>
            <a:lvl4pPr marL="1600200" indent="-228600" eaLnBrk="0" hangingPunct="0">
              <a:defRPr kumimoji="1" sz="2400">
                <a:solidFill>
                  <a:schemeClr val="tx1"/>
                </a:solidFill>
                <a:latin typeface="Calibri" panose="020F0502020204030204" pitchFamily="34" charset="0"/>
                <a:ea typeface="ＭＳ Ｐゴシック" panose="020B0600070205080204" pitchFamily="50" charset="-128"/>
              </a:defRPr>
            </a:lvl4pPr>
            <a:lvl5pPr marL="2057400" indent="-228600" eaLnBrk="0" hangingPunct="0">
              <a:defRPr kumimoji="1" sz="2400">
                <a:solidFill>
                  <a:schemeClr val="tx1"/>
                </a:solidFill>
                <a:latin typeface="Calibri" panose="020F050202020403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ja-JP" sz="500" dirty="0">
                <a:latin typeface="ＭＳ Ｐゴシック" panose="020B0600070205080204" pitchFamily="50" charset="-128"/>
              </a:rPr>
              <a:t>※商品の色は印刷の特性上、実物とは多少異なる場合がありますのでご了承ください。</a:t>
            </a:r>
            <a:endParaRPr lang="en-US" altLang="ja-JP" sz="500" dirty="0">
              <a:latin typeface="ＭＳ Ｐゴシック" panose="020B0600070205080204" pitchFamily="50" charset="-128"/>
            </a:endParaRPr>
          </a:p>
        </p:txBody>
      </p:sp>
      <p:cxnSp>
        <p:nvCxnSpPr>
          <p:cNvPr id="114" name="直線コネクタ 113">
            <a:extLst>
              <a:ext uri="{FF2B5EF4-FFF2-40B4-BE49-F238E27FC236}">
                <a16:creationId xmlns:a16="http://schemas.microsoft.com/office/drawing/2014/main" id="{18CAFFAE-F1D5-4591-A10F-87E4C049AC9D}"/>
              </a:ext>
            </a:extLst>
          </p:cNvPr>
          <p:cNvCxnSpPr>
            <a:cxnSpLocks/>
          </p:cNvCxnSpPr>
          <p:nvPr/>
        </p:nvCxnSpPr>
        <p:spPr>
          <a:xfrm>
            <a:off x="1852008" y="815339"/>
            <a:ext cx="0" cy="5580000"/>
          </a:xfrm>
          <a:prstGeom prst="line">
            <a:avLst/>
          </a:prstGeom>
          <a:ln w="9525">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102" name="正方形/長方形 101">
            <a:extLst>
              <a:ext uri="{FF2B5EF4-FFF2-40B4-BE49-F238E27FC236}">
                <a16:creationId xmlns:a16="http://schemas.microsoft.com/office/drawing/2014/main" id="{803F17B6-E48D-4328-A53A-1BA2B21626A2}"/>
              </a:ext>
            </a:extLst>
          </p:cNvPr>
          <p:cNvSpPr/>
          <p:nvPr/>
        </p:nvSpPr>
        <p:spPr>
          <a:xfrm>
            <a:off x="7075491" y="816977"/>
            <a:ext cx="909116" cy="21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anchor="ctr"/>
          <a:lstStyle/>
          <a:p>
            <a:pPr algn="ctr">
              <a:defRPr/>
            </a:pPr>
            <a:r>
              <a:rPr lang="en-US" altLang="ja-JP" sz="900" b="1" dirty="0">
                <a:solidFill>
                  <a:schemeClr val="bg1"/>
                </a:solidFill>
                <a:latin typeface="Yu Gothic Medium" panose="020B0500000000000000" pitchFamily="50" charset="-128"/>
                <a:ea typeface="Yu Gothic Medium" panose="020B0500000000000000" pitchFamily="50" charset="-128"/>
              </a:rPr>
              <a:t>GRACE STYLE</a:t>
            </a:r>
            <a:endParaRPr lang="ja-JP" altLang="en-US" sz="900" b="1" dirty="0">
              <a:solidFill>
                <a:schemeClr val="bg1"/>
              </a:solidFill>
              <a:latin typeface="Yu Gothic Medium" panose="020B0500000000000000" pitchFamily="50" charset="-128"/>
              <a:ea typeface="Yu Gothic Medium" panose="020B0500000000000000" pitchFamily="50" charset="-128"/>
            </a:endParaRPr>
          </a:p>
        </p:txBody>
      </p:sp>
      <p:sp>
        <p:nvSpPr>
          <p:cNvPr id="105" name="正方形/長方形 104">
            <a:extLst>
              <a:ext uri="{FF2B5EF4-FFF2-40B4-BE49-F238E27FC236}">
                <a16:creationId xmlns:a16="http://schemas.microsoft.com/office/drawing/2014/main" id="{6B670F31-856C-423F-AD38-5EF596933B8D}"/>
              </a:ext>
            </a:extLst>
          </p:cNvPr>
          <p:cNvSpPr/>
          <p:nvPr/>
        </p:nvSpPr>
        <p:spPr>
          <a:xfrm>
            <a:off x="168278" y="816977"/>
            <a:ext cx="1604746" cy="21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anchor="ctr"/>
          <a:lstStyle/>
          <a:p>
            <a:pPr algn="ctr">
              <a:defRPr/>
            </a:pPr>
            <a:r>
              <a:rPr lang="en-US" altLang="ja-JP" sz="900" b="1" dirty="0">
                <a:solidFill>
                  <a:schemeClr val="bg1"/>
                </a:solidFill>
                <a:latin typeface="Yu Gothic Medium" panose="020B0500000000000000" pitchFamily="50" charset="-128"/>
                <a:ea typeface="Yu Gothic Medium" panose="020B0500000000000000" pitchFamily="50" charset="-128"/>
              </a:rPr>
              <a:t>MINIMAL STYLE</a:t>
            </a:r>
            <a:endParaRPr lang="ja-JP" altLang="en-US" sz="900" b="1" dirty="0">
              <a:solidFill>
                <a:schemeClr val="bg1"/>
              </a:solidFill>
              <a:latin typeface="Yu Gothic Medium" panose="020B0500000000000000" pitchFamily="50" charset="-128"/>
              <a:ea typeface="Yu Gothic Medium" panose="020B0500000000000000" pitchFamily="50" charset="-128"/>
            </a:endParaRPr>
          </a:p>
        </p:txBody>
      </p:sp>
      <p:sp>
        <p:nvSpPr>
          <p:cNvPr id="107" name="正方形/長方形 106">
            <a:extLst>
              <a:ext uri="{FF2B5EF4-FFF2-40B4-BE49-F238E27FC236}">
                <a16:creationId xmlns:a16="http://schemas.microsoft.com/office/drawing/2014/main" id="{15C44CF0-03E3-4391-8EA9-EEFFF5D8A480}"/>
              </a:ext>
            </a:extLst>
          </p:cNvPr>
          <p:cNvSpPr/>
          <p:nvPr/>
        </p:nvSpPr>
        <p:spPr>
          <a:xfrm>
            <a:off x="1921390" y="816977"/>
            <a:ext cx="935618" cy="21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anchor="ctr"/>
          <a:lstStyle/>
          <a:p>
            <a:pPr algn="ctr">
              <a:defRPr/>
            </a:pPr>
            <a:r>
              <a:rPr lang="en-US" altLang="ja-JP" sz="900" b="1" spc="-30" dirty="0">
                <a:solidFill>
                  <a:schemeClr val="bg1"/>
                </a:solidFill>
                <a:latin typeface="Yu Gothic Medium" panose="020B0500000000000000" pitchFamily="50" charset="-128"/>
                <a:ea typeface="Yu Gothic Medium" panose="020B0500000000000000" pitchFamily="50" charset="-128"/>
              </a:rPr>
              <a:t>INDIVITY STYLE</a:t>
            </a:r>
            <a:endParaRPr lang="ja-JP" altLang="en-US" sz="900" b="1" spc="-30" dirty="0">
              <a:solidFill>
                <a:schemeClr val="bg1"/>
              </a:solidFill>
              <a:latin typeface="Yu Gothic Medium" panose="020B0500000000000000" pitchFamily="50" charset="-128"/>
              <a:ea typeface="Yu Gothic Medium" panose="020B0500000000000000" pitchFamily="50" charset="-128"/>
            </a:endParaRPr>
          </a:p>
        </p:txBody>
      </p:sp>
      <p:sp>
        <p:nvSpPr>
          <p:cNvPr id="110" name="正方形/長方形 109">
            <a:extLst>
              <a:ext uri="{FF2B5EF4-FFF2-40B4-BE49-F238E27FC236}">
                <a16:creationId xmlns:a16="http://schemas.microsoft.com/office/drawing/2014/main" id="{1051E13B-B144-49ED-A9FA-1CC5C5057F47}"/>
              </a:ext>
            </a:extLst>
          </p:cNvPr>
          <p:cNvSpPr/>
          <p:nvPr/>
        </p:nvSpPr>
        <p:spPr>
          <a:xfrm>
            <a:off x="3014977" y="816977"/>
            <a:ext cx="3902533" cy="21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anchor="ctr"/>
          <a:lstStyle/>
          <a:p>
            <a:pPr algn="ctr">
              <a:defRPr/>
            </a:pPr>
            <a:r>
              <a:rPr lang="en-US" altLang="ja-JP" sz="900" b="1" dirty="0">
                <a:solidFill>
                  <a:schemeClr val="bg1"/>
                </a:solidFill>
                <a:latin typeface="Yu Gothic Medium" panose="020B0500000000000000" pitchFamily="50" charset="-128"/>
                <a:ea typeface="Yu Gothic Medium" panose="020B0500000000000000" pitchFamily="50" charset="-128"/>
              </a:rPr>
              <a:t>PLAIN STYLE</a:t>
            </a:r>
            <a:endParaRPr lang="ja-JP" altLang="en-US" sz="900" b="1" dirty="0">
              <a:solidFill>
                <a:schemeClr val="bg1"/>
              </a:solidFill>
              <a:latin typeface="Yu Gothic Medium" panose="020B0500000000000000" pitchFamily="50" charset="-128"/>
              <a:ea typeface="Yu Gothic Medium" panose="020B0500000000000000" pitchFamily="50" charset="-128"/>
            </a:endParaRPr>
          </a:p>
        </p:txBody>
      </p:sp>
      <p:sp>
        <p:nvSpPr>
          <p:cNvPr id="111" name="正方形/長方形 110">
            <a:extLst>
              <a:ext uri="{FF2B5EF4-FFF2-40B4-BE49-F238E27FC236}">
                <a16:creationId xmlns:a16="http://schemas.microsoft.com/office/drawing/2014/main" id="{CC9F4360-9D0B-4AA5-A163-5791D594EC70}"/>
              </a:ext>
            </a:extLst>
          </p:cNvPr>
          <p:cNvSpPr/>
          <p:nvPr/>
        </p:nvSpPr>
        <p:spPr>
          <a:xfrm>
            <a:off x="8122138" y="816977"/>
            <a:ext cx="1615585" cy="21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0" rIns="0" anchor="ctr"/>
          <a:lstStyle/>
          <a:p>
            <a:pPr algn="ctr">
              <a:defRPr/>
            </a:pPr>
            <a:r>
              <a:rPr lang="en-US" altLang="ja-JP" sz="900" b="1" dirty="0">
                <a:solidFill>
                  <a:schemeClr val="bg1"/>
                </a:solidFill>
                <a:latin typeface="Yu Gothic Medium" panose="020B0500000000000000" pitchFamily="50" charset="-128"/>
                <a:ea typeface="Yu Gothic Medium" panose="020B0500000000000000" pitchFamily="50" charset="-128"/>
              </a:rPr>
              <a:t>CLASSIC STYLE</a:t>
            </a:r>
            <a:endParaRPr lang="ja-JP" altLang="en-US" sz="900" b="1" dirty="0">
              <a:solidFill>
                <a:schemeClr val="bg1"/>
              </a:solidFill>
              <a:latin typeface="Yu Gothic Medium" panose="020B0500000000000000" pitchFamily="50" charset="-128"/>
              <a:ea typeface="Yu Gothic Medium" panose="020B0500000000000000" pitchFamily="50" charset="-128"/>
            </a:endParaRPr>
          </a:p>
        </p:txBody>
      </p:sp>
      <p:sp>
        <p:nvSpPr>
          <p:cNvPr id="204" name="Text Box 1039">
            <a:extLst>
              <a:ext uri="{FF2B5EF4-FFF2-40B4-BE49-F238E27FC236}">
                <a16:creationId xmlns:a16="http://schemas.microsoft.com/office/drawing/2014/main" id="{1FFDE3D3-F54E-4523-9153-A8AF2DED1330}"/>
              </a:ext>
            </a:extLst>
          </p:cNvPr>
          <p:cNvSpPr txBox="1">
            <a:spLocks noChangeArrowheads="1"/>
          </p:cNvSpPr>
          <p:nvPr/>
        </p:nvSpPr>
        <p:spPr bwMode="auto">
          <a:xfrm>
            <a:off x="1722023" y="239415"/>
            <a:ext cx="161582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eaLnBrk="1" hangingPunct="1"/>
            <a:r>
              <a:rPr lang="ja-JP" altLang="en-US" sz="2800" dirty="0">
                <a:solidFill>
                  <a:schemeClr val="bg1"/>
                </a:solidFill>
                <a:latin typeface="HGPｺﾞｼｯｸE" panose="020B0900000000000000" pitchFamily="34" charset="-128"/>
                <a:ea typeface="HGPｺﾞｼｯｸE" panose="020B0900000000000000" pitchFamily="34" charset="-128"/>
              </a:rPr>
              <a:t>プレナスＸ</a:t>
            </a:r>
            <a:endParaRPr lang="en-US" altLang="ja-JP" sz="2800" dirty="0">
              <a:solidFill>
                <a:schemeClr val="bg1"/>
              </a:solidFill>
              <a:latin typeface="HGPｺﾞｼｯｸE" panose="020B0900000000000000" pitchFamily="34" charset="-128"/>
              <a:ea typeface="HGPｺﾞｼｯｸE" panose="020B0900000000000000" pitchFamily="34" charset="-128"/>
            </a:endParaRPr>
          </a:p>
        </p:txBody>
      </p:sp>
      <p:sp>
        <p:nvSpPr>
          <p:cNvPr id="205" name="Text Box 1039">
            <a:extLst>
              <a:ext uri="{FF2B5EF4-FFF2-40B4-BE49-F238E27FC236}">
                <a16:creationId xmlns:a16="http://schemas.microsoft.com/office/drawing/2014/main" id="{8F4D1F9F-3187-431D-B1C7-DC57F4CF23A8}"/>
              </a:ext>
            </a:extLst>
          </p:cNvPr>
          <p:cNvSpPr txBox="1">
            <a:spLocks noChangeArrowheads="1"/>
          </p:cNvSpPr>
          <p:nvPr/>
        </p:nvSpPr>
        <p:spPr bwMode="auto">
          <a:xfrm>
            <a:off x="4000327" y="331788"/>
            <a:ext cx="1617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kumimoji="1" sz="2400">
                <a:solidFill>
                  <a:schemeClr val="tx1"/>
                </a:solidFill>
                <a:latin typeface="Calibri" panose="020F0502020204030204" pitchFamily="34" charset="0"/>
                <a:ea typeface="ＭＳ Ｐゴシック" panose="020B0600070205080204" pitchFamily="34" charset="-128"/>
              </a:defRPr>
            </a:lvl1pPr>
            <a:lvl2pPr marL="742950" indent="-285750">
              <a:defRPr kumimoji="1" sz="2400">
                <a:solidFill>
                  <a:schemeClr val="tx1"/>
                </a:solidFill>
                <a:latin typeface="Calibri" panose="020F0502020204030204" pitchFamily="34" charset="0"/>
                <a:ea typeface="ＭＳ Ｐゴシック" panose="020B0600070205080204" pitchFamily="34" charset="-128"/>
              </a:defRPr>
            </a:lvl2pPr>
            <a:lvl3pPr marL="1143000" indent="-228600">
              <a:defRPr kumimoji="1" sz="2400">
                <a:solidFill>
                  <a:schemeClr val="tx1"/>
                </a:solidFill>
                <a:latin typeface="Calibri" panose="020F0502020204030204" pitchFamily="34" charset="0"/>
                <a:ea typeface="ＭＳ Ｐゴシック" panose="020B0600070205080204" pitchFamily="34" charset="-128"/>
              </a:defRPr>
            </a:lvl3pPr>
            <a:lvl4pPr marL="1600200" indent="-228600">
              <a:defRPr kumimoji="1" sz="2400">
                <a:solidFill>
                  <a:schemeClr val="tx1"/>
                </a:solidFill>
                <a:latin typeface="Calibri" panose="020F0502020204030204" pitchFamily="34" charset="0"/>
                <a:ea typeface="ＭＳ Ｐゴシック" panose="020B0600070205080204" pitchFamily="34" charset="-128"/>
              </a:defRPr>
            </a:lvl4pPr>
            <a:lvl5pPr marL="2057400" indent="-228600">
              <a:defRPr kumimoji="1"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ＭＳ Ｐゴシック" panose="020B0600070205080204" pitchFamily="34" charset="-128"/>
              </a:defRPr>
            </a:lvl9pPr>
          </a:lstStyle>
          <a:p>
            <a:pPr defTabSz="914400" eaLnBrk="1" hangingPunct="1">
              <a:spcBef>
                <a:spcPts val="100"/>
              </a:spcBef>
            </a:pPr>
            <a:r>
              <a:rPr lang="ja-JP" altLang="ja-JP" sz="2000" dirty="0">
                <a:solidFill>
                  <a:srgbClr val="FFFFFF"/>
                </a:solidFill>
                <a:latin typeface="HGPｺﾞｼｯｸE" panose="020B0900000000000000" pitchFamily="34" charset="-128"/>
                <a:ea typeface="HGPｺﾞｼｯｸE" panose="020B0900000000000000" pitchFamily="34" charset="-128"/>
              </a:rPr>
              <a:t>デザイン一覧</a:t>
            </a:r>
            <a:endParaRPr lang="ja-JP" altLang="ja-JP" sz="2000" dirty="0">
              <a:solidFill>
                <a:srgbClr val="000000"/>
              </a:solidFill>
              <a:latin typeface="HGPｺﾞｼｯｸE" panose="020B0900000000000000" pitchFamily="34" charset="-128"/>
              <a:ea typeface="HGPｺﾞｼｯｸE" panose="020B0900000000000000" pitchFamily="34" charset="-128"/>
            </a:endParaRPr>
          </a:p>
        </p:txBody>
      </p:sp>
      <p:sp>
        <p:nvSpPr>
          <p:cNvPr id="224" name="正方形/長方形 223">
            <a:extLst>
              <a:ext uri="{FF2B5EF4-FFF2-40B4-BE49-F238E27FC236}">
                <a16:creationId xmlns:a16="http://schemas.microsoft.com/office/drawing/2014/main" id="{7C1CEA34-C7D7-4EEE-BE5F-99460CD47C64}"/>
              </a:ext>
            </a:extLst>
          </p:cNvPr>
          <p:cNvSpPr/>
          <p:nvPr/>
        </p:nvSpPr>
        <p:spPr bwMode="auto">
          <a:xfrm>
            <a:off x="3600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M11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cxnSp>
        <p:nvCxnSpPr>
          <p:cNvPr id="245" name="直線コネクタ 244">
            <a:extLst>
              <a:ext uri="{FF2B5EF4-FFF2-40B4-BE49-F238E27FC236}">
                <a16:creationId xmlns:a16="http://schemas.microsoft.com/office/drawing/2014/main" id="{4B1D9B5A-5019-4D6D-8D99-AA433E3B3FFE}"/>
              </a:ext>
            </a:extLst>
          </p:cNvPr>
          <p:cNvCxnSpPr>
            <a:cxnSpLocks/>
          </p:cNvCxnSpPr>
          <p:nvPr/>
        </p:nvCxnSpPr>
        <p:spPr>
          <a:xfrm>
            <a:off x="2935992" y="815339"/>
            <a:ext cx="0" cy="5580000"/>
          </a:xfrm>
          <a:prstGeom prst="line">
            <a:avLst/>
          </a:prstGeom>
          <a:ln w="9525">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247" name="直線コネクタ 246">
            <a:extLst>
              <a:ext uri="{FF2B5EF4-FFF2-40B4-BE49-F238E27FC236}">
                <a16:creationId xmlns:a16="http://schemas.microsoft.com/office/drawing/2014/main" id="{69A27AE4-22E9-4B2C-A320-C59AA23D8F81}"/>
              </a:ext>
            </a:extLst>
          </p:cNvPr>
          <p:cNvCxnSpPr>
            <a:cxnSpLocks/>
          </p:cNvCxnSpPr>
          <p:nvPr/>
        </p:nvCxnSpPr>
        <p:spPr>
          <a:xfrm>
            <a:off x="8053372" y="815339"/>
            <a:ext cx="0" cy="5580000"/>
          </a:xfrm>
          <a:prstGeom prst="line">
            <a:avLst/>
          </a:prstGeom>
          <a:ln w="9525">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pic>
        <p:nvPicPr>
          <p:cNvPr id="1030" name="Picture 6" descr="PLE-M12型片開き柿渋調">
            <a:extLst>
              <a:ext uri="{FF2B5EF4-FFF2-40B4-BE49-F238E27FC236}">
                <a16:creationId xmlns:a16="http://schemas.microsoft.com/office/drawing/2014/main" id="{5336CB8D-BD51-4320-8E23-D3122401862E}"/>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3600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LE-M41型片開きﾅﾁｭﾗﾙｼﾙﾊﾞｰ">
            <a:extLst>
              <a:ext uri="{FF2B5EF4-FFF2-40B4-BE49-F238E27FC236}">
                <a16:creationId xmlns:a16="http://schemas.microsoft.com/office/drawing/2014/main" id="{B04B3A1D-0A44-449D-B34F-4D92C3DAC5C7}"/>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360000" y="4626838"/>
            <a:ext cx="482400" cy="1247138"/>
          </a:xfrm>
          <a:prstGeom prst="rect">
            <a:avLst/>
          </a:prstGeom>
          <a:noFill/>
          <a:extLst>
            <a:ext uri="{909E8E84-426E-40DD-AFC4-6F175D3DCCD1}">
              <a14:hiddenFill xmlns:a14="http://schemas.microsoft.com/office/drawing/2010/main">
                <a:solidFill>
                  <a:srgbClr val="FFFFFF"/>
                </a:solidFill>
              </a14:hiddenFill>
            </a:ext>
          </a:extLst>
        </p:spPr>
      </p:pic>
      <p:sp>
        <p:nvSpPr>
          <p:cNvPr id="353" name="正方形/長方形 352">
            <a:extLst>
              <a:ext uri="{FF2B5EF4-FFF2-40B4-BE49-F238E27FC236}">
                <a16:creationId xmlns:a16="http://schemas.microsoft.com/office/drawing/2014/main" id="{36E03432-DF68-4162-B62D-8ABFCB42521B}"/>
              </a:ext>
            </a:extLst>
          </p:cNvPr>
          <p:cNvSpPr/>
          <p:nvPr/>
        </p:nvSpPr>
        <p:spPr bwMode="auto">
          <a:xfrm>
            <a:off x="3600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M12</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54" name="正方形/長方形 353">
            <a:extLst>
              <a:ext uri="{FF2B5EF4-FFF2-40B4-BE49-F238E27FC236}">
                <a16:creationId xmlns:a16="http://schemas.microsoft.com/office/drawing/2014/main" id="{9467B3DD-DD83-426F-B71C-B041633B6879}"/>
              </a:ext>
            </a:extLst>
          </p:cNvPr>
          <p:cNvSpPr/>
          <p:nvPr/>
        </p:nvSpPr>
        <p:spPr bwMode="auto">
          <a:xfrm>
            <a:off x="360000"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M41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55" name="正方形/長方形 354">
            <a:extLst>
              <a:ext uri="{FF2B5EF4-FFF2-40B4-BE49-F238E27FC236}">
                <a16:creationId xmlns:a16="http://schemas.microsoft.com/office/drawing/2014/main" id="{D1ADFCB4-E366-4736-A968-207739CACF6D}"/>
              </a:ext>
            </a:extLst>
          </p:cNvPr>
          <p:cNvSpPr/>
          <p:nvPr/>
        </p:nvSpPr>
        <p:spPr bwMode="auto">
          <a:xfrm>
            <a:off x="1094567"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M44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pic>
        <p:nvPicPr>
          <p:cNvPr id="1042" name="Picture 18" descr="PLE-C15型片開きｼｬｲﾝｸﾞﾚｰ">
            <a:extLst>
              <a:ext uri="{FF2B5EF4-FFF2-40B4-BE49-F238E27FC236}">
                <a16:creationId xmlns:a16="http://schemas.microsoft.com/office/drawing/2014/main" id="{93C14A3C-00AF-4201-AF4A-6FA158EA064B}"/>
              </a:ext>
            </a:extLst>
          </p:cNvPr>
          <p:cNvPicPr>
            <a:picLocks noChangeAspect="1" noChangeArrowheads="1"/>
          </p:cNvPicPr>
          <p:nvPr/>
        </p:nvPicPr>
        <p:blipFill>
          <a:blip r:embed="rId17">
            <a:extLst>
              <a:ext uri="{28A0092B-C50C-407E-A947-70E740481C1C}">
                <a14:useLocalDpi xmlns:a14="http://schemas.microsoft.com/office/drawing/2010/main"/>
              </a:ext>
            </a:extLst>
          </a:blip>
          <a:srcRect/>
          <a:stretch>
            <a:fillRect/>
          </a:stretch>
        </p:blipFill>
        <p:spPr bwMode="auto">
          <a:xfrm>
            <a:off x="3232633" y="2899010"/>
            <a:ext cx="482400" cy="124267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PLE-C16型片開きｱｲﾘｯｼｭﾊﾟｲﾝ">
            <a:extLst>
              <a:ext uri="{FF2B5EF4-FFF2-40B4-BE49-F238E27FC236}">
                <a16:creationId xmlns:a16="http://schemas.microsoft.com/office/drawing/2014/main" id="{864565BE-C1E5-4232-AFD6-33E57E6AE2BB}"/>
              </a:ext>
            </a:extLst>
          </p:cNvPr>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3232633" y="4626838"/>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PLE-C18型片開きｵｰﾀﾑﾌﾞﾗｳﾝ">
            <a:extLst>
              <a:ext uri="{FF2B5EF4-FFF2-40B4-BE49-F238E27FC236}">
                <a16:creationId xmlns:a16="http://schemas.microsoft.com/office/drawing/2014/main" id="{5F3B17F1-E01D-4595-AF4A-C77A93C53A3C}"/>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3967200" y="2899010"/>
            <a:ext cx="482400" cy="1242676"/>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PLE-C19型片開きｼｬｲﾝｸﾞﾚｰ">
            <a:extLst>
              <a:ext uri="{FF2B5EF4-FFF2-40B4-BE49-F238E27FC236}">
                <a16:creationId xmlns:a16="http://schemas.microsoft.com/office/drawing/2014/main" id="{63106E8B-FB5F-4175-B5A1-F70067FB545F}"/>
              </a:ext>
            </a:extLst>
          </p:cNvPr>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3967200" y="4626838"/>
            <a:ext cx="482400" cy="124267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0" descr="PLE-C41型片開きﾎﾟｰﾄﾏﾎｶﾞﾆｰ">
            <a:extLst>
              <a:ext uri="{FF2B5EF4-FFF2-40B4-BE49-F238E27FC236}">
                <a16:creationId xmlns:a16="http://schemas.microsoft.com/office/drawing/2014/main" id="{04C19FC6-0EDA-4177-8AE6-062E0436CB27}"/>
              </a:ext>
            </a:extLst>
          </p:cNvPr>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47124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2" descr="PLE-C83型片開きｵｰﾀﾑﾌﾞﾗｳﾝ">
            <a:extLst>
              <a:ext uri="{FF2B5EF4-FFF2-40B4-BE49-F238E27FC236}">
                <a16:creationId xmlns:a16="http://schemas.microsoft.com/office/drawing/2014/main" id="{16F777EC-81CF-4316-B741-98E891921596}"/>
              </a:ext>
            </a:extLst>
          </p:cNvPr>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4712400" y="4626838"/>
            <a:ext cx="482400" cy="124267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6" descr="PLE-N14型片開きｱｲﾘｯｼｭﾊﾟｲﾝ">
            <a:extLst>
              <a:ext uri="{FF2B5EF4-FFF2-40B4-BE49-F238E27FC236}">
                <a16:creationId xmlns:a16="http://schemas.microsoft.com/office/drawing/2014/main" id="{4BA1F985-E65A-4A44-8E25-79764CC9FB34}"/>
              </a:ext>
            </a:extLst>
          </p:cNvPr>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54576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8" descr="PLE-N16型片開きﾐﾃﾞｨｱﾑﾁｪﾘｰ">
            <a:extLst>
              <a:ext uri="{FF2B5EF4-FFF2-40B4-BE49-F238E27FC236}">
                <a16:creationId xmlns:a16="http://schemas.microsoft.com/office/drawing/2014/main" id="{F24916AE-FBFB-44C0-AF80-582AE8382129}"/>
              </a:ext>
            </a:extLst>
          </p:cNvPr>
          <p:cNvPicPr>
            <a:picLocks noChangeAspect="1"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5457600" y="4626838"/>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4" descr="PLE-C14型片開きｵｰﾀﾑﾌﾞﾗｳﾝ">
            <a:extLst>
              <a:ext uri="{FF2B5EF4-FFF2-40B4-BE49-F238E27FC236}">
                <a16:creationId xmlns:a16="http://schemas.microsoft.com/office/drawing/2014/main" id="{590181D3-77EC-4DCD-9115-C7C28C602230}"/>
              </a:ext>
            </a:extLst>
          </p:cNvPr>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7261200" y="2899010"/>
            <a:ext cx="482400" cy="124267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8" descr="PLE-C24型片開きﾎﾟｰﾄﾏﾎｶﾞﾆｰ">
            <a:extLst>
              <a:ext uri="{FF2B5EF4-FFF2-40B4-BE49-F238E27FC236}">
                <a16:creationId xmlns:a16="http://schemas.microsoft.com/office/drawing/2014/main" id="{73F24C41-FD55-40C5-AF1A-CCA6FEB48965}"/>
              </a:ext>
            </a:extLst>
          </p:cNvPr>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83196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0" descr="PLE-T14型片開きﾘｰﾌｸﾞﾘｰﾝ">
            <a:extLst>
              <a:ext uri="{FF2B5EF4-FFF2-40B4-BE49-F238E27FC236}">
                <a16:creationId xmlns:a16="http://schemas.microsoft.com/office/drawing/2014/main" id="{FCA2F0EC-6668-4333-9601-19AEA0F2B652}"/>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8319600" y="4626838"/>
            <a:ext cx="482400" cy="124713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4" descr="PLE-T34型片開きｴｸﾘｭｱｲﾎﾞﾘｰ">
            <a:extLst>
              <a:ext uri="{FF2B5EF4-FFF2-40B4-BE49-F238E27FC236}">
                <a16:creationId xmlns:a16="http://schemas.microsoft.com/office/drawing/2014/main" id="{D5597158-9BBF-42EE-8962-6E4F74CA31AD}"/>
              </a:ext>
            </a:extLst>
          </p:cNvPr>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a:off x="9064800" y="2899010"/>
            <a:ext cx="482400" cy="1247138"/>
          </a:xfrm>
          <a:prstGeom prst="rect">
            <a:avLst/>
          </a:prstGeom>
          <a:noFill/>
          <a:extLst>
            <a:ext uri="{909E8E84-426E-40DD-AFC4-6F175D3DCCD1}">
              <a14:hiddenFill xmlns:a14="http://schemas.microsoft.com/office/drawing/2010/main">
                <a:solidFill>
                  <a:srgbClr val="FFFFFF"/>
                </a:solidFill>
              </a14:hiddenFill>
            </a:ext>
          </a:extLst>
        </p:spPr>
      </p:pic>
      <p:sp>
        <p:nvSpPr>
          <p:cNvPr id="356" name="正方形/長方形 355">
            <a:extLst>
              <a:ext uri="{FF2B5EF4-FFF2-40B4-BE49-F238E27FC236}">
                <a16:creationId xmlns:a16="http://schemas.microsoft.com/office/drawing/2014/main" id="{15C2DB29-F4AC-40A1-B675-920DA03A30AF}"/>
              </a:ext>
            </a:extLst>
          </p:cNvPr>
          <p:cNvSpPr/>
          <p:nvPr/>
        </p:nvSpPr>
        <p:spPr bwMode="auto">
          <a:xfrm>
            <a:off x="21636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T11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cxnSp>
        <p:nvCxnSpPr>
          <p:cNvPr id="357" name="直線コネクタ 356">
            <a:extLst>
              <a:ext uri="{FF2B5EF4-FFF2-40B4-BE49-F238E27FC236}">
                <a16:creationId xmlns:a16="http://schemas.microsoft.com/office/drawing/2014/main" id="{8F82E8D9-1D83-4CE0-B9BB-9D75A67268F8}"/>
              </a:ext>
            </a:extLst>
          </p:cNvPr>
          <p:cNvCxnSpPr>
            <a:cxnSpLocks/>
          </p:cNvCxnSpPr>
          <p:nvPr/>
        </p:nvCxnSpPr>
        <p:spPr>
          <a:xfrm>
            <a:off x="6996500" y="815339"/>
            <a:ext cx="0" cy="5580000"/>
          </a:xfrm>
          <a:prstGeom prst="line">
            <a:avLst/>
          </a:prstGeom>
          <a:ln w="9525">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359" name="正方形/長方形 358">
            <a:extLst>
              <a:ext uri="{FF2B5EF4-FFF2-40B4-BE49-F238E27FC236}">
                <a16:creationId xmlns:a16="http://schemas.microsoft.com/office/drawing/2014/main" id="{D8DF851A-7893-4FD9-9182-BB94E924B310}"/>
              </a:ext>
            </a:extLst>
          </p:cNvPr>
          <p:cNvSpPr/>
          <p:nvPr/>
        </p:nvSpPr>
        <p:spPr bwMode="auto">
          <a:xfrm>
            <a:off x="21636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T42</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0" name="正方形/長方形 359">
            <a:extLst>
              <a:ext uri="{FF2B5EF4-FFF2-40B4-BE49-F238E27FC236}">
                <a16:creationId xmlns:a16="http://schemas.microsoft.com/office/drawing/2014/main" id="{F5E59BA4-6ECC-4C00-9FB4-637326069B06}"/>
              </a:ext>
            </a:extLst>
          </p:cNvPr>
          <p:cNvSpPr/>
          <p:nvPr/>
        </p:nvSpPr>
        <p:spPr bwMode="auto">
          <a:xfrm>
            <a:off x="3232633"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C12</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1" name="正方形/長方形 360">
            <a:extLst>
              <a:ext uri="{FF2B5EF4-FFF2-40B4-BE49-F238E27FC236}">
                <a16:creationId xmlns:a16="http://schemas.microsoft.com/office/drawing/2014/main" id="{B1804F11-F44A-45D8-99D4-853E0F7F80F8}"/>
              </a:ext>
            </a:extLst>
          </p:cNvPr>
          <p:cNvSpPr/>
          <p:nvPr/>
        </p:nvSpPr>
        <p:spPr bwMode="auto">
          <a:xfrm>
            <a:off x="3232633"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C15</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2" name="正方形/長方形 361">
            <a:extLst>
              <a:ext uri="{FF2B5EF4-FFF2-40B4-BE49-F238E27FC236}">
                <a16:creationId xmlns:a16="http://schemas.microsoft.com/office/drawing/2014/main" id="{E3D37ABA-A4A1-422E-84B9-87459B61D3DF}"/>
              </a:ext>
            </a:extLst>
          </p:cNvPr>
          <p:cNvSpPr/>
          <p:nvPr/>
        </p:nvSpPr>
        <p:spPr bwMode="auto">
          <a:xfrm>
            <a:off x="3232633"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C16</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3" name="正方形/長方形 362">
            <a:extLst>
              <a:ext uri="{FF2B5EF4-FFF2-40B4-BE49-F238E27FC236}">
                <a16:creationId xmlns:a16="http://schemas.microsoft.com/office/drawing/2014/main" id="{0118D74F-D05E-4BE8-B92C-D6666AB8C785}"/>
              </a:ext>
            </a:extLst>
          </p:cNvPr>
          <p:cNvSpPr/>
          <p:nvPr/>
        </p:nvSpPr>
        <p:spPr bwMode="auto">
          <a:xfrm>
            <a:off x="39672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C17</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4" name="正方形/長方形 363">
            <a:extLst>
              <a:ext uri="{FF2B5EF4-FFF2-40B4-BE49-F238E27FC236}">
                <a16:creationId xmlns:a16="http://schemas.microsoft.com/office/drawing/2014/main" id="{DB7A957D-8A45-46A9-8043-86376587BA48}"/>
              </a:ext>
            </a:extLst>
          </p:cNvPr>
          <p:cNvSpPr/>
          <p:nvPr/>
        </p:nvSpPr>
        <p:spPr bwMode="auto">
          <a:xfrm>
            <a:off x="39672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C18</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5" name="正方形/長方形 364">
            <a:extLst>
              <a:ext uri="{FF2B5EF4-FFF2-40B4-BE49-F238E27FC236}">
                <a16:creationId xmlns:a16="http://schemas.microsoft.com/office/drawing/2014/main" id="{6BF69908-35C4-439D-9DBD-C69D488EC0CA}"/>
              </a:ext>
            </a:extLst>
          </p:cNvPr>
          <p:cNvSpPr/>
          <p:nvPr/>
        </p:nvSpPr>
        <p:spPr bwMode="auto">
          <a:xfrm>
            <a:off x="3967200"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C19</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6" name="正方形/長方形 365">
            <a:extLst>
              <a:ext uri="{FF2B5EF4-FFF2-40B4-BE49-F238E27FC236}">
                <a16:creationId xmlns:a16="http://schemas.microsoft.com/office/drawing/2014/main" id="{CE2A4FC8-9791-4509-AA84-7706275BBBD0}"/>
              </a:ext>
            </a:extLst>
          </p:cNvPr>
          <p:cNvSpPr/>
          <p:nvPr/>
        </p:nvSpPr>
        <p:spPr bwMode="auto">
          <a:xfrm>
            <a:off x="47124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C20</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7" name="正方形/長方形 366">
            <a:extLst>
              <a:ext uri="{FF2B5EF4-FFF2-40B4-BE49-F238E27FC236}">
                <a16:creationId xmlns:a16="http://schemas.microsoft.com/office/drawing/2014/main" id="{C963C78C-2AEB-49B6-A8B5-2548C0BEE995}"/>
              </a:ext>
            </a:extLst>
          </p:cNvPr>
          <p:cNvSpPr/>
          <p:nvPr/>
        </p:nvSpPr>
        <p:spPr bwMode="auto">
          <a:xfrm>
            <a:off x="47124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C41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8" name="正方形/長方形 367">
            <a:extLst>
              <a:ext uri="{FF2B5EF4-FFF2-40B4-BE49-F238E27FC236}">
                <a16:creationId xmlns:a16="http://schemas.microsoft.com/office/drawing/2014/main" id="{B4B05CC5-FBCD-47C5-87B9-C919732CBDC2}"/>
              </a:ext>
            </a:extLst>
          </p:cNvPr>
          <p:cNvSpPr/>
          <p:nvPr/>
        </p:nvSpPr>
        <p:spPr bwMode="auto">
          <a:xfrm>
            <a:off x="4712400"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C83</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69" name="正方形/長方形 368">
            <a:extLst>
              <a:ext uri="{FF2B5EF4-FFF2-40B4-BE49-F238E27FC236}">
                <a16:creationId xmlns:a16="http://schemas.microsoft.com/office/drawing/2014/main" id="{56B8F639-DF8C-4B7E-89C8-A3E837DA0576}"/>
              </a:ext>
            </a:extLst>
          </p:cNvPr>
          <p:cNvSpPr/>
          <p:nvPr/>
        </p:nvSpPr>
        <p:spPr bwMode="auto">
          <a:xfrm>
            <a:off x="54576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C84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0" name="正方形/長方形 369">
            <a:extLst>
              <a:ext uri="{FF2B5EF4-FFF2-40B4-BE49-F238E27FC236}">
                <a16:creationId xmlns:a16="http://schemas.microsoft.com/office/drawing/2014/main" id="{412AA9FA-0696-4BED-BD22-0D173502802A}"/>
              </a:ext>
            </a:extLst>
          </p:cNvPr>
          <p:cNvSpPr/>
          <p:nvPr/>
        </p:nvSpPr>
        <p:spPr bwMode="auto">
          <a:xfrm>
            <a:off x="54576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N14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1" name="正方形/長方形 370">
            <a:extLst>
              <a:ext uri="{FF2B5EF4-FFF2-40B4-BE49-F238E27FC236}">
                <a16:creationId xmlns:a16="http://schemas.microsoft.com/office/drawing/2014/main" id="{BFDC5027-B8DD-4C20-BB0C-A58DDEF053C3}"/>
              </a:ext>
            </a:extLst>
          </p:cNvPr>
          <p:cNvSpPr/>
          <p:nvPr/>
        </p:nvSpPr>
        <p:spPr bwMode="auto">
          <a:xfrm>
            <a:off x="5457600"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N16</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2" name="正方形/長方形 371">
            <a:extLst>
              <a:ext uri="{FF2B5EF4-FFF2-40B4-BE49-F238E27FC236}">
                <a16:creationId xmlns:a16="http://schemas.microsoft.com/office/drawing/2014/main" id="{D1032D2C-2AC8-4240-B32C-161C42E413B1}"/>
              </a:ext>
            </a:extLst>
          </p:cNvPr>
          <p:cNvSpPr/>
          <p:nvPr/>
        </p:nvSpPr>
        <p:spPr bwMode="auto">
          <a:xfrm>
            <a:off x="7261200" y="2388164"/>
            <a:ext cx="482400" cy="230832"/>
          </a:xfrm>
          <a:prstGeom prst="rect">
            <a:avLst/>
          </a:prstGeom>
        </p:spPr>
        <p:txBody>
          <a:bodyPr wrap="square"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3" name="正方形/長方形 372">
            <a:extLst>
              <a:ext uri="{FF2B5EF4-FFF2-40B4-BE49-F238E27FC236}">
                <a16:creationId xmlns:a16="http://schemas.microsoft.com/office/drawing/2014/main" id="{C6E73298-F338-473E-9587-5BCA6FC42935}"/>
              </a:ext>
            </a:extLst>
          </p:cNvPr>
          <p:cNvSpPr/>
          <p:nvPr/>
        </p:nvSpPr>
        <p:spPr bwMode="auto">
          <a:xfrm>
            <a:off x="72612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4" name="正方形/長方形 373">
            <a:extLst>
              <a:ext uri="{FF2B5EF4-FFF2-40B4-BE49-F238E27FC236}">
                <a16:creationId xmlns:a16="http://schemas.microsoft.com/office/drawing/2014/main" id="{FFC95262-FBE3-4771-B4B3-45F86D9990A0}"/>
              </a:ext>
            </a:extLst>
          </p:cNvPr>
          <p:cNvSpPr/>
          <p:nvPr/>
        </p:nvSpPr>
        <p:spPr bwMode="auto">
          <a:xfrm>
            <a:off x="8319600" y="5898857"/>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T14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5" name="正方形/長方形 374">
            <a:extLst>
              <a:ext uri="{FF2B5EF4-FFF2-40B4-BE49-F238E27FC236}">
                <a16:creationId xmlns:a16="http://schemas.microsoft.com/office/drawing/2014/main" id="{F0D2B900-FA06-4607-9EC4-36F3B7501439}"/>
              </a:ext>
            </a:extLst>
          </p:cNvPr>
          <p:cNvSpPr/>
          <p:nvPr/>
        </p:nvSpPr>
        <p:spPr bwMode="auto">
          <a:xfrm>
            <a:off x="62028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N41</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6" name="正方形/長方形 375">
            <a:extLst>
              <a:ext uri="{FF2B5EF4-FFF2-40B4-BE49-F238E27FC236}">
                <a16:creationId xmlns:a16="http://schemas.microsoft.com/office/drawing/2014/main" id="{7CB45C2F-2C2B-41CB-AD4E-CFDE642C8C86}"/>
              </a:ext>
            </a:extLst>
          </p:cNvPr>
          <p:cNvSpPr/>
          <p:nvPr/>
        </p:nvSpPr>
        <p:spPr bwMode="auto">
          <a:xfrm>
            <a:off x="83196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C13</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7" name="正方形/長方形 376">
            <a:extLst>
              <a:ext uri="{FF2B5EF4-FFF2-40B4-BE49-F238E27FC236}">
                <a16:creationId xmlns:a16="http://schemas.microsoft.com/office/drawing/2014/main" id="{82FF4089-FA0F-4797-85CB-3DE6C55AF3E2}"/>
              </a:ext>
            </a:extLst>
          </p:cNvPr>
          <p:cNvSpPr/>
          <p:nvPr/>
        </p:nvSpPr>
        <p:spPr bwMode="auto">
          <a:xfrm>
            <a:off x="83196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C24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8" name="正方形/長方形 377">
            <a:extLst>
              <a:ext uri="{FF2B5EF4-FFF2-40B4-BE49-F238E27FC236}">
                <a16:creationId xmlns:a16="http://schemas.microsoft.com/office/drawing/2014/main" id="{A0599EF6-C780-4DB7-93C1-6DA92D9C3870}"/>
              </a:ext>
            </a:extLst>
          </p:cNvPr>
          <p:cNvSpPr/>
          <p:nvPr/>
        </p:nvSpPr>
        <p:spPr bwMode="auto">
          <a:xfrm>
            <a:off x="9064800" y="2388164"/>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T33</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79" name="正方形/長方形 378">
            <a:extLst>
              <a:ext uri="{FF2B5EF4-FFF2-40B4-BE49-F238E27FC236}">
                <a16:creationId xmlns:a16="http://schemas.microsoft.com/office/drawing/2014/main" id="{92846FA6-F0A4-4A6B-83BC-5DCB4D1698CD}"/>
              </a:ext>
            </a:extLst>
          </p:cNvPr>
          <p:cNvSpPr/>
          <p:nvPr/>
        </p:nvSpPr>
        <p:spPr bwMode="auto">
          <a:xfrm>
            <a:off x="9064800" y="4166999"/>
            <a:ext cx="482400" cy="230832"/>
          </a:xfrm>
          <a:prstGeom prst="rect">
            <a:avLst/>
          </a:prstGeom>
        </p:spPr>
        <p:txBody>
          <a:bodyPr lIns="0" rIns="0" anchor="ctr" anchorCtr="0">
            <a:spAutoFit/>
          </a:bodyPr>
          <a:lstStyle/>
          <a:p>
            <a:pPr algn="ctr"/>
            <a:r>
              <a:rPr lang="en-US" altLang="ja-JP" sz="900" b="1" dirty="0">
                <a:latin typeface="Yu Gothic Medium" panose="020B0500000000000000" pitchFamily="50" charset="-128"/>
                <a:ea typeface="Yu Gothic Medium" panose="020B0500000000000000" pitchFamily="50" charset="-128"/>
                <a:sym typeface="Gill Sans" pitchFamily="-84" charset="0"/>
              </a:rPr>
              <a:t>T34</a:t>
            </a:r>
            <a:r>
              <a:rPr lang="ja-JP" altLang="en-US" sz="900" b="1" dirty="0">
                <a:latin typeface="Yu Gothic Medium" panose="020B0500000000000000" pitchFamily="50" charset="-128"/>
                <a:ea typeface="Yu Gothic Medium" panose="020B0500000000000000" pitchFamily="50" charset="-128"/>
                <a:sym typeface="Gill Sans" pitchFamily="-84" charset="0"/>
              </a:rPr>
              <a:t>型</a:t>
            </a:r>
          </a:p>
        </p:txBody>
      </p:sp>
      <p:sp>
        <p:nvSpPr>
          <p:cNvPr id="381" name="角丸四角形 122">
            <a:extLst>
              <a:ext uri="{FF2B5EF4-FFF2-40B4-BE49-F238E27FC236}">
                <a16:creationId xmlns:a16="http://schemas.microsoft.com/office/drawing/2014/main" id="{440B3699-8DC0-4A13-95EC-16FC9DE7CC50}"/>
              </a:ext>
            </a:extLst>
          </p:cNvPr>
          <p:cNvSpPr/>
          <p:nvPr/>
        </p:nvSpPr>
        <p:spPr bwMode="auto">
          <a:xfrm>
            <a:off x="5147167" y="5966273"/>
            <a:ext cx="180000" cy="90000"/>
          </a:xfrm>
          <a:prstGeom prst="round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ja-JP" altLang="en-US" sz="500" dirty="0">
                <a:latin typeface="Yu Gothic Medium" panose="020B0500000000000000" pitchFamily="50" charset="-128"/>
                <a:ea typeface="Yu Gothic Medium" panose="020B0500000000000000" pitchFamily="50" charset="-128"/>
              </a:rPr>
              <a:t>採風</a:t>
            </a:r>
          </a:p>
        </p:txBody>
      </p:sp>
      <p:sp>
        <p:nvSpPr>
          <p:cNvPr id="382" name="角丸四角形 122">
            <a:extLst>
              <a:ext uri="{FF2B5EF4-FFF2-40B4-BE49-F238E27FC236}">
                <a16:creationId xmlns:a16="http://schemas.microsoft.com/office/drawing/2014/main" id="{81A703CD-096C-4D2C-A5B3-577CCAE57E17}"/>
              </a:ext>
            </a:extLst>
          </p:cNvPr>
          <p:cNvSpPr/>
          <p:nvPr/>
        </p:nvSpPr>
        <p:spPr bwMode="auto">
          <a:xfrm>
            <a:off x="5886059" y="2457959"/>
            <a:ext cx="180000" cy="91242"/>
          </a:xfrm>
          <a:prstGeom prst="round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ja-JP" altLang="en-US" sz="500" dirty="0">
                <a:latin typeface="Yu Gothic Medium" panose="020B0500000000000000" pitchFamily="50" charset="-128"/>
                <a:ea typeface="Yu Gothic Medium" panose="020B0500000000000000" pitchFamily="50" charset="-128"/>
              </a:rPr>
              <a:t>採風</a:t>
            </a:r>
          </a:p>
        </p:txBody>
      </p:sp>
    </p:spTree>
  </p:cSld>
  <p:clrMapOvr>
    <a:masterClrMapping/>
  </p:clrMapOvr>
</p:sld>
</file>

<file path=ppt/theme/theme1.xml><?xml version="1.0" encoding="utf-8"?>
<a:theme xmlns:a="http://schemas.openxmlformats.org/drawingml/2006/main" name="1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75A728B07FA5BA40BE71C2C0CF3859E9" ma:contentTypeVersion="16" ma:contentTypeDescription="新しいドキュメントを作成します。" ma:contentTypeScope="" ma:versionID="45640af3d5e7e109b20c97f3a8e3628e">
  <xsd:schema xmlns:xsd="http://www.w3.org/2001/XMLSchema" xmlns:xs="http://www.w3.org/2001/XMLSchema" xmlns:p="http://schemas.microsoft.com/office/2006/metadata/properties" xmlns:ns2="9e7834bc-a986-4417-b173-91d7a069e1bd" xmlns:ns3="1c749e80-10c3-438d-871b-f55cdc68337c" xmlns:ns4="1cdeaf5f-93ea-44c9-aec9-cb0c1d0bcc25" targetNamespace="http://schemas.microsoft.com/office/2006/metadata/properties" ma:root="true" ma:fieldsID="40ae1e1307b31fefb823b43914900930" ns2:_="" ns3:_="" ns4:_="">
    <xsd:import namespace="9e7834bc-a986-4417-b173-91d7a069e1bd"/>
    <xsd:import namespace="1c749e80-10c3-438d-871b-f55cdc68337c"/>
    <xsd:import namespace="1cdeaf5f-93ea-44c9-aec9-cb0c1d0bcc2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Location" minOccurs="0"/>
                <xsd:element ref="ns3:MediaServiceGenerationTime" minOccurs="0"/>
                <xsd:element ref="ns3:MediaServiceEventHashCode" minOccurs="0"/>
                <xsd:element ref="ns3:MediaServiceOCR" minOccurs="0"/>
                <xsd:element ref="ns4:SharedWithUsers" minOccurs="0"/>
                <xsd:element ref="ns4:SharedWithDetails" minOccurs="0"/>
                <xsd:element ref="ns3:lcf76f155ced4ddcb4097134ff3c332f" minOccurs="0"/>
                <xsd:element ref="ns2:TaxCatchAll"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7834bc-a986-4417-b173-91d7a069e1bd"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4" nillable="true" ma:displayName="Taxonomy Catch All Column" ma:hidden="true" ma:list="{38FCC0D8-2ED1-44DF-9165-84DFFB9B011E}" ma:internalName="TaxCatchAll" ma:showField="CatchAllData" ma:web="{1cdeaf5f-93ea-44c9-aec9-cb0c1d0bcc2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c749e80-10c3-438d-871b-f55cdc68337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画像タグ" ma:readOnly="false" ma:fieldId="{5cf76f15-5ced-4ddc-b409-7134ff3c332f}" ma:taxonomyMulti="true" ma:sspId="48e9c2bd-e334-435e-baf5-cfb9b5657358" ma:termSetId="09814cd3-568e-fe90-9814-8d621ff8fb84" ma:anchorId="fba54fb3-c3e1-fe81-a776-ca4b69148c4d" ma:open="tru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deaf5f-93ea-44c9-aec9-cb0c1d0bcc25" elementFormDefault="qualified">
    <xsd:import namespace="http://schemas.microsoft.com/office/2006/documentManagement/types"/>
    <xsd:import namespace="http://schemas.microsoft.com/office/infopath/2007/PartnerControls"/>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B9C50D4-F6B9-4575-908E-4EC0ED7804A3}">
  <ds:schemaRefs>
    <ds:schemaRef ds:uri="http://schemas.microsoft.com/sharepoint/v3/contenttype/forms"/>
  </ds:schemaRefs>
</ds:datastoreItem>
</file>

<file path=customXml/itemProps2.xml><?xml version="1.0" encoding="utf-8"?>
<ds:datastoreItem xmlns:ds="http://schemas.openxmlformats.org/officeDocument/2006/customXml" ds:itemID="{44BD3FB0-534E-481F-BD76-2ED63211C6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7834bc-a986-4417-b173-91d7a069e1bd"/>
    <ds:schemaRef ds:uri="1c749e80-10c3-438d-871b-f55cdc68337c"/>
    <ds:schemaRef ds:uri="1cdeaf5f-93ea-44c9-aec9-cb0c1d0bcc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82DD40-38A8-4355-B076-67AEEFCEEDFB}">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11272</TotalTime>
  <Words>329</Words>
  <Application>Microsoft Office PowerPoint</Application>
  <PresentationFormat>A4 210 x 297 mm</PresentationFormat>
  <Paragraphs>96</Paragraphs>
  <Slides>2</Slides>
  <Notes>2</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HGPｺﾞｼｯｸE</vt:lpstr>
      <vt:lpstr>ＭＳ Ｐゴシック</vt:lpstr>
      <vt:lpstr>MS UI Gothic</vt:lpstr>
      <vt:lpstr>Yu Gothic Medium</vt:lpstr>
      <vt:lpstr>Yu Gothic</vt:lpstr>
      <vt:lpstr>Yu Gothic</vt:lpstr>
      <vt:lpstr>游ゴシック Medium</vt:lpstr>
      <vt:lpstr>Arial</vt:lpstr>
      <vt:lpstr>Calibri</vt:lpstr>
      <vt:lpstr>1_ホワイト</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P-049</dc:creator>
  <cp:lastModifiedBy>武田 真弓(Mayumi Takeda)</cp:lastModifiedBy>
  <cp:revision>1107</cp:revision>
  <cp:lastPrinted>2024-03-12T02:17:31Z</cp:lastPrinted>
  <dcterms:created xsi:type="dcterms:W3CDTF">2012-10-31T12:05:05Z</dcterms:created>
  <dcterms:modified xsi:type="dcterms:W3CDTF">2025-02-20T07:55:40Z</dcterms:modified>
</cp:coreProperties>
</file>