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14" r:id="rId2"/>
  </p:sldIdLst>
  <p:sldSz cx="10691813" cy="7559675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1C3777F5-3244-4603-991A-AFC0F9A008F5}">
          <p14:sldIdLst>
            <p14:sldId id="31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87B"/>
    <a:srgbClr val="7D7E81"/>
    <a:srgbClr val="FFFFCC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50" autoAdjust="0"/>
    <p:restoredTop sz="96190" autoAdjust="0"/>
  </p:normalViewPr>
  <p:slideViewPr>
    <p:cSldViewPr snapToGrid="0" showGuides="1">
      <p:cViewPr varScale="1">
        <p:scale>
          <a:sx n="63" d="100"/>
          <a:sy n="63" d="100"/>
        </p:scale>
        <p:origin x="41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9/3/2024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54063" y="741363"/>
            <a:ext cx="5227637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1" y="4686538"/>
            <a:ext cx="4938722" cy="443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1" r:id="rId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image" Target="../media/image17.jpg"/><Relationship Id="rId18" Type="http://schemas.openxmlformats.org/officeDocument/2006/relationships/image" Target="../media/image22.jpeg"/><Relationship Id="rId26" Type="http://schemas.openxmlformats.org/officeDocument/2006/relationships/image" Target="../media/image30.png"/><Relationship Id="rId3" Type="http://schemas.openxmlformats.org/officeDocument/2006/relationships/image" Target="../media/image7.jpg"/><Relationship Id="rId21" Type="http://schemas.openxmlformats.org/officeDocument/2006/relationships/image" Target="../media/image25.pn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2" Type="http://schemas.openxmlformats.org/officeDocument/2006/relationships/image" Target="../media/image6.jpg"/><Relationship Id="rId16" Type="http://schemas.openxmlformats.org/officeDocument/2006/relationships/image" Target="../media/image20.jpeg"/><Relationship Id="rId20" Type="http://schemas.openxmlformats.org/officeDocument/2006/relationships/image" Target="../media/image24.jpg"/><Relationship Id="rId29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5" Type="http://schemas.openxmlformats.org/officeDocument/2006/relationships/image" Target="../media/image9.jpe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31" Type="http://schemas.openxmlformats.org/officeDocument/2006/relationships/image" Target="../media/image35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png"/><Relationship Id="rId22" Type="http://schemas.openxmlformats.org/officeDocument/2006/relationships/image" Target="../media/image26.jpg"/><Relationship Id="rId27" Type="http://schemas.openxmlformats.org/officeDocument/2006/relationships/image" Target="../media/image31.png"/><Relationship Id="rId30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bk object 16">
            <a:extLst>
              <a:ext uri="{FF2B5EF4-FFF2-40B4-BE49-F238E27FC236}">
                <a16:creationId xmlns:a16="http://schemas.microsoft.com/office/drawing/2014/main" id="{8D692B87-616B-4DCF-9400-B03B703B9B5C}"/>
              </a:ext>
            </a:extLst>
          </p:cNvPr>
          <p:cNvSpPr/>
          <p:nvPr/>
        </p:nvSpPr>
        <p:spPr>
          <a:xfrm>
            <a:off x="0" y="815134"/>
            <a:ext cx="4169455" cy="287117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bk object 17">
            <a:extLst>
              <a:ext uri="{FF2B5EF4-FFF2-40B4-BE49-F238E27FC236}">
                <a16:creationId xmlns:a16="http://schemas.microsoft.com/office/drawing/2014/main" id="{B9933974-056E-4EEF-975B-2A891141CC8D}"/>
              </a:ext>
            </a:extLst>
          </p:cNvPr>
          <p:cNvSpPr/>
          <p:nvPr/>
        </p:nvSpPr>
        <p:spPr>
          <a:xfrm>
            <a:off x="1555765" y="6506397"/>
            <a:ext cx="605188" cy="3537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bk object 18">
            <a:extLst>
              <a:ext uri="{FF2B5EF4-FFF2-40B4-BE49-F238E27FC236}">
                <a16:creationId xmlns:a16="http://schemas.microsoft.com/office/drawing/2014/main" id="{A84B40D9-50C8-4A96-8ACE-9BC47C36940E}"/>
              </a:ext>
            </a:extLst>
          </p:cNvPr>
          <p:cNvSpPr/>
          <p:nvPr/>
        </p:nvSpPr>
        <p:spPr>
          <a:xfrm>
            <a:off x="2785815" y="6574123"/>
            <a:ext cx="708480" cy="27702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bk object 19">
            <a:extLst>
              <a:ext uri="{FF2B5EF4-FFF2-40B4-BE49-F238E27FC236}">
                <a16:creationId xmlns:a16="http://schemas.microsoft.com/office/drawing/2014/main" id="{5C39487F-A49A-463D-B3A4-B71483CCED47}"/>
              </a:ext>
            </a:extLst>
          </p:cNvPr>
          <p:cNvSpPr/>
          <p:nvPr/>
        </p:nvSpPr>
        <p:spPr>
          <a:xfrm>
            <a:off x="2135203" y="6534423"/>
            <a:ext cx="653006" cy="32226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bk object 20">
            <a:extLst>
              <a:ext uri="{FF2B5EF4-FFF2-40B4-BE49-F238E27FC236}">
                <a16:creationId xmlns:a16="http://schemas.microsoft.com/office/drawing/2014/main" id="{F80D738D-659D-429A-B58D-CD854BA4B9F4}"/>
              </a:ext>
            </a:extLst>
          </p:cNvPr>
          <p:cNvSpPr/>
          <p:nvPr/>
        </p:nvSpPr>
        <p:spPr>
          <a:xfrm>
            <a:off x="911246" y="6516227"/>
            <a:ext cx="569970" cy="34778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bk object 21">
            <a:extLst>
              <a:ext uri="{FF2B5EF4-FFF2-40B4-BE49-F238E27FC236}">
                <a16:creationId xmlns:a16="http://schemas.microsoft.com/office/drawing/2014/main" id="{B12D4E72-93BF-43C6-BDDC-9774CBBC02F3}"/>
              </a:ext>
            </a:extLst>
          </p:cNvPr>
          <p:cNvSpPr/>
          <p:nvPr/>
        </p:nvSpPr>
        <p:spPr>
          <a:xfrm>
            <a:off x="1788266" y="5173483"/>
            <a:ext cx="533589" cy="3247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bk object 22">
            <a:extLst>
              <a:ext uri="{FF2B5EF4-FFF2-40B4-BE49-F238E27FC236}">
                <a16:creationId xmlns:a16="http://schemas.microsoft.com/office/drawing/2014/main" id="{E0F21535-C48D-40B2-A76A-FD137C625D22}"/>
              </a:ext>
            </a:extLst>
          </p:cNvPr>
          <p:cNvSpPr/>
          <p:nvPr/>
        </p:nvSpPr>
        <p:spPr>
          <a:xfrm>
            <a:off x="2582167" y="5181006"/>
            <a:ext cx="605950" cy="3247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bk object 23">
            <a:extLst>
              <a:ext uri="{FF2B5EF4-FFF2-40B4-BE49-F238E27FC236}">
                <a16:creationId xmlns:a16="http://schemas.microsoft.com/office/drawing/2014/main" id="{337BE274-0130-4072-B898-F67402533740}"/>
              </a:ext>
            </a:extLst>
          </p:cNvPr>
          <p:cNvSpPr/>
          <p:nvPr/>
        </p:nvSpPr>
        <p:spPr>
          <a:xfrm>
            <a:off x="3323144" y="5201916"/>
            <a:ext cx="684880" cy="2534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bk object 24">
            <a:extLst>
              <a:ext uri="{FF2B5EF4-FFF2-40B4-BE49-F238E27FC236}">
                <a16:creationId xmlns:a16="http://schemas.microsoft.com/office/drawing/2014/main" id="{EBF74CE0-C369-4A83-A1FF-78B053515278}"/>
              </a:ext>
            </a:extLst>
          </p:cNvPr>
          <p:cNvSpPr/>
          <p:nvPr/>
        </p:nvSpPr>
        <p:spPr>
          <a:xfrm>
            <a:off x="3619671" y="6519750"/>
            <a:ext cx="383665" cy="34103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bk object 25">
            <a:extLst>
              <a:ext uri="{FF2B5EF4-FFF2-40B4-BE49-F238E27FC236}">
                <a16:creationId xmlns:a16="http://schemas.microsoft.com/office/drawing/2014/main" id="{A72DD86F-7A3A-49CC-8C72-1E81EE6310D9}"/>
              </a:ext>
            </a:extLst>
          </p:cNvPr>
          <p:cNvSpPr/>
          <p:nvPr/>
        </p:nvSpPr>
        <p:spPr>
          <a:xfrm>
            <a:off x="2527610" y="5501762"/>
            <a:ext cx="718111" cy="44465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bk object 26">
            <a:extLst>
              <a:ext uri="{FF2B5EF4-FFF2-40B4-BE49-F238E27FC236}">
                <a16:creationId xmlns:a16="http://schemas.microsoft.com/office/drawing/2014/main" id="{5A6698A4-3B26-466F-AD33-96279A701E53}"/>
              </a:ext>
            </a:extLst>
          </p:cNvPr>
          <p:cNvSpPr/>
          <p:nvPr/>
        </p:nvSpPr>
        <p:spPr>
          <a:xfrm>
            <a:off x="2525318" y="5875102"/>
            <a:ext cx="725517" cy="44900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B7DA329E-2249-414C-8BD2-CF84217BAED5}"/>
              </a:ext>
            </a:extLst>
          </p:cNvPr>
          <p:cNvGrpSpPr/>
          <p:nvPr userDrawn="1"/>
        </p:nvGrpSpPr>
        <p:grpSpPr>
          <a:xfrm>
            <a:off x="6450206" y="3708297"/>
            <a:ext cx="1880147" cy="1260732"/>
            <a:chOff x="9269989" y="5197703"/>
            <a:chExt cx="2711013" cy="1817869"/>
          </a:xfrm>
        </p:grpSpPr>
        <p:sp>
          <p:nvSpPr>
            <p:cNvPr id="348" name="bk object 27">
              <a:extLst>
                <a:ext uri="{FF2B5EF4-FFF2-40B4-BE49-F238E27FC236}">
                  <a16:creationId xmlns:a16="http://schemas.microsoft.com/office/drawing/2014/main" id="{6472BB3B-6719-4AA2-82E3-553889C81316}"/>
                </a:ext>
              </a:extLst>
            </p:cNvPr>
            <p:cNvSpPr/>
            <p:nvPr/>
          </p:nvSpPr>
          <p:spPr>
            <a:xfrm>
              <a:off x="9269989" y="5197703"/>
              <a:ext cx="2701364" cy="169278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bk object 28">
              <a:extLst>
                <a:ext uri="{FF2B5EF4-FFF2-40B4-BE49-F238E27FC236}">
                  <a16:creationId xmlns:a16="http://schemas.microsoft.com/office/drawing/2014/main" id="{CC50A9A8-8021-4306-91B9-F90ADE741CFB}"/>
                </a:ext>
              </a:extLst>
            </p:cNvPr>
            <p:cNvSpPr/>
            <p:nvPr/>
          </p:nvSpPr>
          <p:spPr>
            <a:xfrm>
              <a:off x="10398480" y="5739930"/>
              <a:ext cx="1582521" cy="127564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bk object 30">
              <a:extLst>
                <a:ext uri="{FF2B5EF4-FFF2-40B4-BE49-F238E27FC236}">
                  <a16:creationId xmlns:a16="http://schemas.microsoft.com/office/drawing/2014/main" id="{5F4F8F90-ABDA-4037-8C45-08D47BE1E91C}"/>
                </a:ext>
              </a:extLst>
            </p:cNvPr>
            <p:cNvSpPr/>
            <p:nvPr/>
          </p:nvSpPr>
          <p:spPr>
            <a:xfrm>
              <a:off x="11007814" y="5720803"/>
              <a:ext cx="973188" cy="114409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3" name="bk object 32">
            <a:extLst>
              <a:ext uri="{FF2B5EF4-FFF2-40B4-BE49-F238E27FC236}">
                <a16:creationId xmlns:a16="http://schemas.microsoft.com/office/drawing/2014/main" id="{81C3F6D5-9506-4C0A-B7B5-E404B07A9A55}"/>
              </a:ext>
            </a:extLst>
          </p:cNvPr>
          <p:cNvSpPr/>
          <p:nvPr/>
        </p:nvSpPr>
        <p:spPr>
          <a:xfrm>
            <a:off x="4577705" y="5771040"/>
            <a:ext cx="1872514" cy="112350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bk object 33">
            <a:extLst>
              <a:ext uri="{FF2B5EF4-FFF2-40B4-BE49-F238E27FC236}">
                <a16:creationId xmlns:a16="http://schemas.microsoft.com/office/drawing/2014/main" id="{85FA433D-873B-40F9-9290-E0C44692FF1A}"/>
              </a:ext>
            </a:extLst>
          </p:cNvPr>
          <p:cNvSpPr/>
          <p:nvPr/>
        </p:nvSpPr>
        <p:spPr>
          <a:xfrm>
            <a:off x="8556610" y="5771040"/>
            <a:ext cx="1872505" cy="112350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bk object 34">
            <a:extLst>
              <a:ext uri="{FF2B5EF4-FFF2-40B4-BE49-F238E27FC236}">
                <a16:creationId xmlns:a16="http://schemas.microsoft.com/office/drawing/2014/main" id="{503B948C-6285-4709-8FDA-2E502F07543D}"/>
              </a:ext>
            </a:extLst>
          </p:cNvPr>
          <p:cNvSpPr/>
          <p:nvPr/>
        </p:nvSpPr>
        <p:spPr>
          <a:xfrm>
            <a:off x="6575277" y="5771040"/>
            <a:ext cx="1872496" cy="112350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bk object 35">
            <a:extLst>
              <a:ext uri="{FF2B5EF4-FFF2-40B4-BE49-F238E27FC236}">
                <a16:creationId xmlns:a16="http://schemas.microsoft.com/office/drawing/2014/main" id="{E42B26D3-5A87-464D-95DD-87FAFE06CD8C}"/>
              </a:ext>
            </a:extLst>
          </p:cNvPr>
          <p:cNvSpPr/>
          <p:nvPr/>
        </p:nvSpPr>
        <p:spPr>
          <a:xfrm>
            <a:off x="1789730" y="5543351"/>
            <a:ext cx="536165" cy="34852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bk object 36">
            <a:extLst>
              <a:ext uri="{FF2B5EF4-FFF2-40B4-BE49-F238E27FC236}">
                <a16:creationId xmlns:a16="http://schemas.microsoft.com/office/drawing/2014/main" id="{858F377B-23F2-4197-BEFB-1CE7252EA985}"/>
              </a:ext>
            </a:extLst>
          </p:cNvPr>
          <p:cNvSpPr/>
          <p:nvPr/>
        </p:nvSpPr>
        <p:spPr>
          <a:xfrm>
            <a:off x="1785383" y="5921046"/>
            <a:ext cx="530258" cy="34468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 Box 1039">
            <a:extLst>
              <a:ext uri="{FF2B5EF4-FFF2-40B4-BE49-F238E27FC236}">
                <a16:creationId xmlns:a16="http://schemas.microsoft.com/office/drawing/2014/main" id="{A769FCB4-F482-4A79-9A7B-286742ECA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3" name="Text Box 1039">
            <a:extLst>
              <a:ext uri="{FF2B5EF4-FFF2-40B4-BE49-F238E27FC236}">
                <a16:creationId xmlns:a16="http://schemas.microsoft.com/office/drawing/2014/main" id="{CF2C7EA6-DB3B-43A0-B2A8-3EC2E79E9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84" name="object 12">
            <a:extLst>
              <a:ext uri="{FF2B5EF4-FFF2-40B4-BE49-F238E27FC236}">
                <a16:creationId xmlns:a16="http://schemas.microsoft.com/office/drawing/2014/main" id="{31E50EBF-FC80-4FB6-9525-07B162D0F236}"/>
              </a:ext>
            </a:extLst>
          </p:cNvPr>
          <p:cNvSpPr txBox="1"/>
          <p:nvPr/>
        </p:nvSpPr>
        <p:spPr>
          <a:xfrm>
            <a:off x="312391" y="4790269"/>
            <a:ext cx="824270" cy="158219"/>
          </a:xfrm>
          <a:prstGeom prst="rect">
            <a:avLst/>
          </a:prstGeom>
        </p:spPr>
        <p:txBody>
          <a:bodyPr vert="horz" wrap="square" lIns="0" tIns="16608" rIns="0" bIns="0" rtlCol="0">
            <a:spAutoFit/>
          </a:bodyPr>
          <a:lstStyle/>
          <a:p>
            <a:pPr marL="10324">
              <a:spcBef>
                <a:spcPts val="106"/>
              </a:spcBef>
            </a:pPr>
            <a:r>
              <a:rPr sz="919" b="1" spc="120" dirty="0">
                <a:solidFill>
                  <a:srgbClr val="6C6C6C"/>
                </a:solidFill>
                <a:latin typeface="+mn-ea"/>
                <a:cs typeface="Microsoft JhengHei"/>
              </a:rPr>
              <a:t>LINE</a:t>
            </a:r>
            <a:r>
              <a:rPr sz="919" b="1" spc="254" dirty="0">
                <a:solidFill>
                  <a:srgbClr val="6C6C6C"/>
                </a:solidFill>
                <a:latin typeface="+mn-ea"/>
                <a:cs typeface="Microsoft JhengHei"/>
              </a:rPr>
              <a:t> </a:t>
            </a:r>
            <a:r>
              <a:rPr sz="919" b="1" spc="134" dirty="0">
                <a:solidFill>
                  <a:srgbClr val="6C6C6C"/>
                </a:solidFill>
                <a:latin typeface="+mn-ea"/>
                <a:cs typeface="Microsoft JhengHei"/>
              </a:rPr>
              <a:t>UP</a:t>
            </a:r>
            <a:r>
              <a:rPr sz="919" b="1" spc="-138" dirty="0">
                <a:solidFill>
                  <a:srgbClr val="6C6C6C"/>
                </a:solidFill>
                <a:latin typeface="+mn-ea"/>
                <a:cs typeface="Microsoft JhengHei"/>
              </a:rPr>
              <a:t> </a:t>
            </a:r>
            <a:endParaRPr sz="919" dirty="0">
              <a:latin typeface="+mn-ea"/>
              <a:cs typeface="Microsoft JhengHei"/>
            </a:endParaRPr>
          </a:p>
        </p:txBody>
      </p:sp>
      <p:sp>
        <p:nvSpPr>
          <p:cNvPr id="185" name="object 13">
            <a:extLst>
              <a:ext uri="{FF2B5EF4-FFF2-40B4-BE49-F238E27FC236}">
                <a16:creationId xmlns:a16="http://schemas.microsoft.com/office/drawing/2014/main" id="{DCD57254-1FAE-4EC4-A99B-20E870BAE05A}"/>
              </a:ext>
            </a:extLst>
          </p:cNvPr>
          <p:cNvSpPr txBox="1"/>
          <p:nvPr/>
        </p:nvSpPr>
        <p:spPr>
          <a:xfrm>
            <a:off x="3314299" y="6909535"/>
            <a:ext cx="994408" cy="86916"/>
          </a:xfrm>
          <a:prstGeom prst="rect">
            <a:avLst/>
          </a:prstGeom>
        </p:spPr>
        <p:txBody>
          <a:bodyPr vert="horz" wrap="square" lIns="0" tIns="9875" rIns="0" bIns="0" rtlCol="0">
            <a:spAutoFit/>
          </a:bodyPr>
          <a:lstStyle/>
          <a:p>
            <a:pPr marL="8978">
              <a:spcBef>
                <a:spcPts val="78"/>
              </a:spcBef>
            </a:pPr>
            <a:r>
              <a:rPr sz="500" spc="99" dirty="0">
                <a:solidFill>
                  <a:srgbClr val="777777"/>
                </a:solidFill>
                <a:latin typeface="+mn-ea"/>
                <a:cs typeface="Microsoft JhengHei"/>
              </a:rPr>
              <a:t>※</a:t>
            </a:r>
            <a:r>
              <a:rPr sz="500" spc="11" dirty="0">
                <a:solidFill>
                  <a:srgbClr val="777777"/>
                </a:solidFill>
                <a:latin typeface="+mn-ea"/>
                <a:cs typeface="Microsoft JhengHei"/>
              </a:rPr>
              <a:t>写真は</a:t>
            </a:r>
            <a:r>
              <a:rPr sz="500" spc="110" dirty="0">
                <a:solidFill>
                  <a:srgbClr val="777777"/>
                </a:solidFill>
                <a:latin typeface="+mn-ea"/>
                <a:cs typeface="Microsoft JhengHei"/>
              </a:rPr>
              <a:t>3000</a:t>
            </a:r>
            <a:r>
              <a:rPr sz="500" spc="11" dirty="0">
                <a:solidFill>
                  <a:srgbClr val="777777"/>
                </a:solidFill>
                <a:latin typeface="+mn-ea"/>
                <a:cs typeface="Microsoft JhengHei"/>
              </a:rPr>
              <a:t>タイプです。</a:t>
            </a:r>
            <a:endParaRPr sz="500" dirty="0">
              <a:latin typeface="+mn-ea"/>
              <a:cs typeface="Microsoft JhengHei"/>
            </a:endParaRPr>
          </a:p>
        </p:txBody>
      </p:sp>
      <p:graphicFrame>
        <p:nvGraphicFramePr>
          <p:cNvPr id="186" name="object 14">
            <a:extLst>
              <a:ext uri="{FF2B5EF4-FFF2-40B4-BE49-F238E27FC236}">
                <a16:creationId xmlns:a16="http://schemas.microsoft.com/office/drawing/2014/main" id="{DA4E17D8-D2A3-421C-BDCC-F5926B519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103515"/>
              </p:ext>
            </p:extLst>
          </p:nvPr>
        </p:nvGraphicFramePr>
        <p:xfrm>
          <a:off x="227679" y="6360873"/>
          <a:ext cx="3944118" cy="5344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6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16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16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16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16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2683"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600" spc="-4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タ</a:t>
                      </a:r>
                      <a:r>
                        <a:rPr sz="600" spc="-50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イプ</a:t>
                      </a:r>
                      <a:endParaRPr sz="60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22891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600" spc="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単体</a:t>
                      </a:r>
                      <a:endParaRPr sz="60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22891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600" spc="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延長</a:t>
                      </a:r>
                      <a:endParaRPr sz="60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22891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600" spc="0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縦2連棟</a:t>
                      </a:r>
                      <a:endParaRPr sz="600" spc="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22891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946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600" spc="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横連棟</a:t>
                      </a:r>
                      <a:endParaRPr sz="60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22891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946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600" spc="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小屋根</a:t>
                      </a:r>
                      <a:endParaRPr sz="60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22891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7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600" spc="-20" dirty="0">
                          <a:solidFill>
                            <a:srgbClr val="777777"/>
                          </a:solidFill>
                          <a:latin typeface="+mn-ea"/>
                          <a:ea typeface="+mn-ea"/>
                          <a:cs typeface="Microsoft JhengHei"/>
                        </a:rPr>
                        <a:t>納</a:t>
                      </a:r>
                      <a:r>
                        <a:rPr sz="600" spc="-114" dirty="0">
                          <a:solidFill>
                            <a:srgbClr val="777777"/>
                          </a:solidFill>
                          <a:latin typeface="+mn-ea"/>
                          <a:ea typeface="+mn-ea"/>
                          <a:cs typeface="Microsoft JhengHei"/>
                        </a:rPr>
                        <a:t>まり</a:t>
                      </a:r>
                      <a:endParaRPr sz="60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3142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7" name="object 15">
            <a:extLst>
              <a:ext uri="{FF2B5EF4-FFF2-40B4-BE49-F238E27FC236}">
                <a16:creationId xmlns:a16="http://schemas.microsoft.com/office/drawing/2014/main" id="{DDFE97D8-FB27-4D72-9F77-CC5C63F56A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207780"/>
              </p:ext>
            </p:extLst>
          </p:nvPr>
        </p:nvGraphicFramePr>
        <p:xfrm>
          <a:off x="227679" y="4986737"/>
          <a:ext cx="3944569" cy="1297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6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30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30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08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2683"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600" spc="0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タイプ</a:t>
                      </a:r>
                      <a:endParaRPr sz="600" spc="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22891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7907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600" spc="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耐積雪強度</a:t>
                      </a:r>
                      <a:endParaRPr sz="60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22891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8511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600" spc="0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1台用（基本）</a:t>
                      </a:r>
                      <a:endParaRPr sz="600" spc="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22891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8511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600" spc="0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2台用（基本）</a:t>
                      </a:r>
                      <a:endParaRPr sz="600" spc="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22891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7150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600" spc="0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3台用（基本）</a:t>
                      </a:r>
                      <a:endParaRPr sz="600" spc="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22891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7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600" spc="160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3000</a:t>
                      </a:r>
                      <a:r>
                        <a:rPr sz="600" spc="-4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タ</a:t>
                      </a:r>
                      <a:r>
                        <a:rPr sz="600" spc="-50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イプ</a:t>
                      </a:r>
                      <a:endParaRPr sz="60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3142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marL="162560">
                        <a:lnSpc>
                          <a:spcPct val="100000"/>
                        </a:lnSpc>
                      </a:pPr>
                      <a:r>
                        <a:rPr sz="600" spc="16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100</a:t>
                      </a:r>
                      <a:r>
                        <a:rPr sz="600" spc="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㎝相当</a:t>
                      </a:r>
                      <a:endParaRPr sz="60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3142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7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600" spc="160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4500</a:t>
                      </a:r>
                      <a:r>
                        <a:rPr sz="600" spc="-4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タ</a:t>
                      </a:r>
                      <a:r>
                        <a:rPr sz="600" spc="-50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イプ</a:t>
                      </a:r>
                      <a:endParaRPr sz="60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3142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marL="162560">
                        <a:lnSpc>
                          <a:spcPct val="100000"/>
                        </a:lnSpc>
                      </a:pPr>
                      <a:r>
                        <a:rPr sz="600" spc="16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150</a:t>
                      </a:r>
                      <a:r>
                        <a:rPr sz="600" spc="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㎝相当</a:t>
                      </a:r>
                      <a:endParaRPr sz="60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3142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500" b="1" spc="-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NEW</a:t>
                      </a:r>
                      <a:endParaRPr sz="5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600" dirty="0">
                          <a:solidFill>
                            <a:srgbClr val="777777"/>
                          </a:solidFill>
                          <a:latin typeface="Microsoft JhengHei"/>
                          <a:cs typeface="Microsoft JhengHei"/>
                        </a:rPr>
                        <a:t>ー</a:t>
                      </a:r>
                      <a:endParaRPr sz="600">
                        <a:latin typeface="Microsoft JhengHei"/>
                        <a:cs typeface="Microsoft JhengHei"/>
                      </a:endParaRPr>
                    </a:p>
                  </a:txBody>
                  <a:tcPr marL="0" marR="0" marT="3142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7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600" spc="160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6000</a:t>
                      </a:r>
                      <a:r>
                        <a:rPr sz="600" spc="-4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タ</a:t>
                      </a:r>
                      <a:r>
                        <a:rPr sz="600" spc="-50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イプ</a:t>
                      </a:r>
                      <a:endParaRPr sz="60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3142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marL="162560">
                        <a:lnSpc>
                          <a:spcPct val="100000"/>
                        </a:lnSpc>
                      </a:pPr>
                      <a:r>
                        <a:rPr sz="600" spc="16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200</a:t>
                      </a:r>
                      <a:r>
                        <a:rPr sz="600" spc="5" dirty="0">
                          <a:solidFill>
                            <a:srgbClr val="535353"/>
                          </a:solidFill>
                          <a:latin typeface="+mn-ea"/>
                          <a:ea typeface="+mn-ea"/>
                          <a:cs typeface="Microsoft JhengHei"/>
                        </a:rPr>
                        <a:t>㎝相当</a:t>
                      </a:r>
                      <a:endParaRPr sz="600" dirty="0">
                        <a:latin typeface="+mn-ea"/>
                        <a:ea typeface="+mn-ea"/>
                        <a:cs typeface="Microsoft JhengHei"/>
                      </a:endParaRPr>
                    </a:p>
                  </a:txBody>
                  <a:tcPr marL="0" marR="0" marT="3142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500" b="1" spc="-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NEW</a:t>
                      </a:r>
                      <a:endParaRPr sz="5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600" dirty="0">
                          <a:solidFill>
                            <a:srgbClr val="777777"/>
                          </a:solidFill>
                          <a:latin typeface="Microsoft JhengHei"/>
                          <a:cs typeface="Microsoft JhengHei"/>
                        </a:rPr>
                        <a:t>ー</a:t>
                      </a:r>
                      <a:endParaRPr sz="600" dirty="0">
                        <a:latin typeface="Microsoft JhengHei"/>
                        <a:cs typeface="Microsoft JhengHei"/>
                      </a:endParaRPr>
                    </a:p>
                  </a:txBody>
                  <a:tcPr marL="0" marR="0" marT="3142" marB="0">
                    <a:lnL w="6350">
                      <a:solidFill>
                        <a:srgbClr val="595959"/>
                      </a:solidFill>
                      <a:prstDash val="solid"/>
                    </a:lnL>
                    <a:lnR w="6350">
                      <a:solidFill>
                        <a:srgbClr val="595959"/>
                      </a:solidFill>
                      <a:prstDash val="solid"/>
                    </a:lnR>
                    <a:lnT w="6350">
                      <a:solidFill>
                        <a:srgbClr val="595959"/>
                      </a:solidFill>
                      <a:prstDash val="solid"/>
                    </a:lnT>
                    <a:lnB w="6350">
                      <a:solidFill>
                        <a:srgbClr val="59595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8" name="object 161">
            <a:extLst>
              <a:ext uri="{FF2B5EF4-FFF2-40B4-BE49-F238E27FC236}">
                <a16:creationId xmlns:a16="http://schemas.microsoft.com/office/drawing/2014/main" id="{F8F64AEB-1B26-4EB2-B062-03046F92484D}"/>
              </a:ext>
            </a:extLst>
          </p:cNvPr>
          <p:cNvSpPr/>
          <p:nvPr/>
        </p:nvSpPr>
        <p:spPr>
          <a:xfrm>
            <a:off x="254471" y="4562970"/>
            <a:ext cx="0" cy="381979"/>
          </a:xfrm>
          <a:custGeom>
            <a:avLst/>
            <a:gdLst/>
            <a:ahLst/>
            <a:cxnLst/>
            <a:rect l="l" t="t" r="r" b="b"/>
            <a:pathLst>
              <a:path h="540384">
                <a:moveTo>
                  <a:pt x="0" y="0"/>
                </a:moveTo>
                <a:lnTo>
                  <a:pt x="0" y="540003"/>
                </a:lnTo>
              </a:path>
            </a:pathLst>
          </a:custGeom>
          <a:ln w="71996">
            <a:solidFill>
              <a:srgbClr val="BD3623"/>
            </a:solidFill>
          </a:ln>
        </p:spPr>
        <p:txBody>
          <a:bodyPr wrap="square" lIns="0" tIns="0" rIns="0" bIns="0" rtlCol="0"/>
          <a:lstStyle/>
          <a:p>
            <a:endParaRPr sz="1272"/>
          </a:p>
        </p:txBody>
      </p:sp>
      <p:sp>
        <p:nvSpPr>
          <p:cNvPr id="189" name="object 162">
            <a:extLst>
              <a:ext uri="{FF2B5EF4-FFF2-40B4-BE49-F238E27FC236}">
                <a16:creationId xmlns:a16="http://schemas.microsoft.com/office/drawing/2014/main" id="{DDEF4C67-1E6F-46AE-8348-0E1F97AD7D99}"/>
              </a:ext>
            </a:extLst>
          </p:cNvPr>
          <p:cNvSpPr/>
          <p:nvPr/>
        </p:nvSpPr>
        <p:spPr>
          <a:xfrm>
            <a:off x="151166" y="4505130"/>
            <a:ext cx="4098079" cy="2532012"/>
          </a:xfrm>
          <a:custGeom>
            <a:avLst/>
            <a:gdLst/>
            <a:ahLst/>
            <a:cxnLst/>
            <a:rect l="l" t="t" r="r" b="b"/>
            <a:pathLst>
              <a:path w="5797550" h="3582034">
                <a:moveTo>
                  <a:pt x="5797118" y="3581755"/>
                </a:moveTo>
                <a:lnTo>
                  <a:pt x="0" y="3581755"/>
                </a:lnTo>
                <a:lnTo>
                  <a:pt x="0" y="0"/>
                </a:lnTo>
                <a:lnTo>
                  <a:pt x="5797118" y="0"/>
                </a:lnTo>
                <a:lnTo>
                  <a:pt x="5797118" y="3581755"/>
                </a:lnTo>
                <a:close/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/>
          </a:p>
        </p:txBody>
      </p:sp>
      <p:sp>
        <p:nvSpPr>
          <p:cNvPr id="190" name="object 2">
            <a:extLst>
              <a:ext uri="{FF2B5EF4-FFF2-40B4-BE49-F238E27FC236}">
                <a16:creationId xmlns:a16="http://schemas.microsoft.com/office/drawing/2014/main" id="{2A3485DE-28B7-44AC-8F51-DB892F37A36A}"/>
              </a:ext>
            </a:extLst>
          </p:cNvPr>
          <p:cNvSpPr txBox="1"/>
          <p:nvPr/>
        </p:nvSpPr>
        <p:spPr>
          <a:xfrm>
            <a:off x="110079" y="3685251"/>
            <a:ext cx="4176630" cy="468062"/>
          </a:xfrm>
          <a:prstGeom prst="rect">
            <a:avLst/>
          </a:prstGeom>
        </p:spPr>
        <p:txBody>
          <a:bodyPr vert="horz" wrap="square" lIns="0" tIns="37704" rIns="0" bIns="0" rtlCol="0">
            <a:spAutoFit/>
          </a:bodyPr>
          <a:lstStyle/>
          <a:p>
            <a:pPr marL="8978">
              <a:spcBef>
                <a:spcPts val="297"/>
              </a:spcBef>
            </a:pPr>
            <a:r>
              <a:rPr lang="ja-JP" altLang="en-US" sz="1272" dirty="0">
                <a:solidFill>
                  <a:srgbClr val="6C6C6C"/>
                </a:solidFill>
                <a:latin typeface="+mj-ea"/>
                <a:ea typeface="+mj-ea"/>
                <a:cs typeface="BIZ UDP明朝 Medium"/>
              </a:rPr>
              <a:t>「雪から守る」を美しく。業界最高水準の耐積雪強度と</a:t>
            </a:r>
            <a:endParaRPr lang="en-US" altLang="ja-JP" sz="1272" dirty="0">
              <a:solidFill>
                <a:srgbClr val="6C6C6C"/>
              </a:solidFill>
              <a:latin typeface="+mj-ea"/>
              <a:ea typeface="+mj-ea"/>
              <a:cs typeface="BIZ UDP明朝 Medium"/>
            </a:endParaRPr>
          </a:p>
          <a:p>
            <a:pPr marL="8978">
              <a:spcBef>
                <a:spcPts val="297"/>
              </a:spcBef>
            </a:pPr>
            <a:r>
              <a:rPr lang="ja-JP" altLang="en-US" sz="1272" dirty="0">
                <a:solidFill>
                  <a:srgbClr val="6C6C6C"/>
                </a:solidFill>
                <a:latin typeface="+mj-ea"/>
                <a:ea typeface="+mj-ea"/>
                <a:cs typeface="BIZ UDP明朝 Medium"/>
              </a:rPr>
              <a:t> シンプルな機能美を兼ね備えた、カーポートＳＴ。</a:t>
            </a:r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951981F2-2B0B-4732-A538-D7BC0C969776}"/>
              </a:ext>
            </a:extLst>
          </p:cNvPr>
          <p:cNvSpPr txBox="1"/>
          <p:nvPr/>
        </p:nvSpPr>
        <p:spPr>
          <a:xfrm>
            <a:off x="159002" y="4196743"/>
            <a:ext cx="4090243" cy="243320"/>
          </a:xfrm>
          <a:prstGeom prst="rect">
            <a:avLst/>
          </a:prstGeom>
          <a:noFill/>
        </p:spPr>
        <p:txBody>
          <a:bodyPr wrap="square" lIns="25447" tIns="12724" rIns="25447" bIns="12724" rtlCol="0">
            <a:spAutoFit/>
          </a:bodyPr>
          <a:lstStyle/>
          <a:p>
            <a:r>
              <a:rPr lang="ja-JP" altLang="en-US" sz="707" b="1" dirty="0">
                <a:solidFill>
                  <a:srgbClr val="77777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最大</a:t>
            </a:r>
            <a:r>
              <a:rPr lang="en-US" altLang="ja-JP" sz="707" b="1" dirty="0">
                <a:solidFill>
                  <a:srgbClr val="77777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200cm</a:t>
            </a:r>
            <a:r>
              <a:rPr lang="ja-JP" altLang="en-US" sz="707" b="1" dirty="0">
                <a:solidFill>
                  <a:srgbClr val="77777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の大雪にも耐える業界最高水準の耐積雪強度を。住宅外観に調和するシンプルなデザインを。</a:t>
            </a:r>
            <a:endParaRPr lang="en-US" altLang="ja-JP" sz="707" b="1" dirty="0">
              <a:solidFill>
                <a:srgbClr val="777777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JhengHei"/>
            </a:endParaRPr>
          </a:p>
          <a:p>
            <a:r>
              <a:rPr lang="ja-JP" altLang="en-US" sz="707" b="1" dirty="0">
                <a:solidFill>
                  <a:srgbClr val="77777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豪雪地域にも安心してお使いいただけます。</a:t>
            </a:r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F40D6500-47C9-4301-8EC5-16C69D9EFB80}"/>
              </a:ext>
            </a:extLst>
          </p:cNvPr>
          <p:cNvSpPr txBox="1"/>
          <p:nvPr/>
        </p:nvSpPr>
        <p:spPr>
          <a:xfrm>
            <a:off x="307665" y="4563963"/>
            <a:ext cx="2559083" cy="134509"/>
          </a:xfrm>
          <a:prstGeom prst="rect">
            <a:avLst/>
          </a:prstGeom>
          <a:noFill/>
        </p:spPr>
        <p:txBody>
          <a:bodyPr wrap="square" lIns="25447" tIns="12724" rIns="25447" bIns="12724" rtlCol="0">
            <a:spAutoFit/>
          </a:bodyPr>
          <a:lstStyle/>
          <a:p>
            <a:r>
              <a:rPr lang="en-US" altLang="ja-JP" sz="707" b="1" spc="25" dirty="0">
                <a:solidFill>
                  <a:srgbClr val="777777"/>
                </a:solidFill>
                <a:latin typeface="+mn-ea"/>
                <a:cs typeface="Microsoft JhengHei"/>
              </a:rPr>
              <a:t>2022</a:t>
            </a:r>
            <a:r>
              <a:rPr lang="ja-JP" altLang="en-US" sz="707" b="1" spc="25" dirty="0">
                <a:solidFill>
                  <a:srgbClr val="777777"/>
                </a:solidFill>
                <a:latin typeface="+mn-ea"/>
                <a:cs typeface="Microsoft JhengHei"/>
              </a:rPr>
              <a:t>年</a:t>
            </a:r>
            <a:r>
              <a:rPr lang="en-US" altLang="ja-JP" sz="707" b="1" spc="25" dirty="0">
                <a:solidFill>
                  <a:srgbClr val="777777"/>
                </a:solidFill>
                <a:latin typeface="+mn-ea"/>
                <a:cs typeface="Microsoft JhengHei"/>
              </a:rPr>
              <a:t>4</a:t>
            </a:r>
            <a:r>
              <a:rPr lang="ja-JP" altLang="en-US" sz="707" b="1" spc="25" dirty="0">
                <a:solidFill>
                  <a:srgbClr val="777777"/>
                </a:solidFill>
                <a:latin typeface="+mn-ea"/>
                <a:cs typeface="Microsoft JhengHei"/>
              </a:rPr>
              <a:t>月。少ない柱本数のスマートな機種を追加。</a:t>
            </a:r>
          </a:p>
        </p:txBody>
      </p:sp>
      <p:sp>
        <p:nvSpPr>
          <p:cNvPr id="193" name="object 73">
            <a:extLst>
              <a:ext uri="{FF2B5EF4-FFF2-40B4-BE49-F238E27FC236}">
                <a16:creationId xmlns:a16="http://schemas.microsoft.com/office/drawing/2014/main" id="{EFC056AE-187B-4C68-A6F9-1F7B3A6CC3DF}"/>
              </a:ext>
            </a:extLst>
          </p:cNvPr>
          <p:cNvSpPr/>
          <p:nvPr/>
        </p:nvSpPr>
        <p:spPr>
          <a:xfrm flipV="1">
            <a:off x="121192" y="4124562"/>
            <a:ext cx="4098079" cy="32317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kern="0"/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46E87D99-61B4-4CED-B3BE-EBD9F7A5B13F}"/>
              </a:ext>
            </a:extLst>
          </p:cNvPr>
          <p:cNvSpPr txBox="1"/>
          <p:nvPr/>
        </p:nvSpPr>
        <p:spPr>
          <a:xfrm>
            <a:off x="307666" y="4689548"/>
            <a:ext cx="3695665" cy="112772"/>
          </a:xfrm>
          <a:prstGeom prst="rect">
            <a:avLst/>
          </a:prstGeom>
          <a:noFill/>
        </p:spPr>
        <p:txBody>
          <a:bodyPr wrap="square" lIns="25447" tIns="12724" rIns="25447" bIns="12724" rtlCol="0">
            <a:spAutoFit/>
          </a:bodyPr>
          <a:lstStyle/>
          <a:p>
            <a:r>
              <a:rPr lang="en-US" altLang="ja-JP" sz="566" spc="25" dirty="0">
                <a:solidFill>
                  <a:srgbClr val="777777"/>
                </a:solidFill>
                <a:latin typeface="+mn-ea"/>
                <a:cs typeface="Microsoft JhengHei"/>
              </a:rPr>
              <a:t>4500</a:t>
            </a:r>
            <a:r>
              <a:rPr lang="ja-JP" altLang="en-US" sz="566" spc="25" dirty="0">
                <a:solidFill>
                  <a:srgbClr val="777777"/>
                </a:solidFill>
                <a:latin typeface="+mn-ea"/>
                <a:cs typeface="Microsoft JhengHei"/>
              </a:rPr>
              <a:t>タイプに</a:t>
            </a:r>
            <a:r>
              <a:rPr lang="en-US" altLang="ja-JP" sz="566" spc="25" dirty="0">
                <a:solidFill>
                  <a:srgbClr val="777777"/>
                </a:solidFill>
                <a:latin typeface="+mn-ea"/>
                <a:cs typeface="Microsoft JhengHei"/>
              </a:rPr>
              <a:t>4</a:t>
            </a:r>
            <a:r>
              <a:rPr lang="ja-JP" altLang="en-US" sz="566" spc="25" dirty="0">
                <a:solidFill>
                  <a:srgbClr val="777777"/>
                </a:solidFill>
                <a:latin typeface="+mn-ea"/>
                <a:cs typeface="Microsoft JhengHei"/>
              </a:rPr>
              <a:t>本柱、</a:t>
            </a:r>
            <a:r>
              <a:rPr lang="en-US" altLang="ja-JP" sz="566" spc="25" dirty="0">
                <a:solidFill>
                  <a:srgbClr val="777777"/>
                </a:solidFill>
                <a:latin typeface="+mn-ea"/>
                <a:cs typeface="Microsoft JhengHei"/>
              </a:rPr>
              <a:t>6000</a:t>
            </a:r>
            <a:r>
              <a:rPr lang="ja-JP" altLang="en-US" sz="566" spc="25" dirty="0">
                <a:solidFill>
                  <a:srgbClr val="777777"/>
                </a:solidFill>
                <a:latin typeface="+mn-ea"/>
                <a:cs typeface="Microsoft JhengHei"/>
              </a:rPr>
              <a:t>タイプに</a:t>
            </a:r>
            <a:r>
              <a:rPr lang="en-US" altLang="ja-JP" sz="566" spc="25" dirty="0">
                <a:solidFill>
                  <a:srgbClr val="777777"/>
                </a:solidFill>
                <a:latin typeface="+mn-ea"/>
                <a:cs typeface="Microsoft JhengHei"/>
              </a:rPr>
              <a:t>6</a:t>
            </a:r>
            <a:r>
              <a:rPr lang="ja-JP" altLang="en-US" sz="566" spc="25" dirty="0">
                <a:solidFill>
                  <a:srgbClr val="777777"/>
                </a:solidFill>
                <a:latin typeface="+mn-ea"/>
                <a:cs typeface="Microsoft JhengHei"/>
              </a:rPr>
              <a:t>本柱を発売。使いやすさが進化しさらに魅力的なカーポートに。</a:t>
            </a:r>
          </a:p>
        </p:txBody>
      </p:sp>
      <p:pic>
        <p:nvPicPr>
          <p:cNvPr id="195" name="図 194">
            <a:extLst>
              <a:ext uri="{FF2B5EF4-FFF2-40B4-BE49-F238E27FC236}">
                <a16:creationId xmlns:a16="http://schemas.microsoft.com/office/drawing/2014/main" id="{3E67B3FC-0BAE-4BAA-9682-2CB23A6AEA5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594432" y="4584266"/>
            <a:ext cx="191383" cy="80970"/>
          </a:xfrm>
          <a:prstGeom prst="rect">
            <a:avLst/>
          </a:prstGeom>
        </p:spPr>
      </p:pic>
      <p:pic>
        <p:nvPicPr>
          <p:cNvPr id="196" name="図 195">
            <a:extLst>
              <a:ext uri="{FF2B5EF4-FFF2-40B4-BE49-F238E27FC236}">
                <a16:creationId xmlns:a16="http://schemas.microsoft.com/office/drawing/2014/main" id="{50B0F3F4-23F6-40E8-8699-73583026D12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575494" y="5776535"/>
            <a:ext cx="191383" cy="80970"/>
          </a:xfrm>
          <a:prstGeom prst="rect">
            <a:avLst/>
          </a:prstGeom>
        </p:spPr>
      </p:pic>
      <p:pic>
        <p:nvPicPr>
          <p:cNvPr id="197" name="図 196">
            <a:extLst>
              <a:ext uri="{FF2B5EF4-FFF2-40B4-BE49-F238E27FC236}">
                <a16:creationId xmlns:a16="http://schemas.microsoft.com/office/drawing/2014/main" id="{972CF9E7-F8A4-46F1-8109-512826F5660F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575494" y="6170650"/>
            <a:ext cx="191383" cy="80970"/>
          </a:xfrm>
          <a:prstGeom prst="rect">
            <a:avLst/>
          </a:prstGeom>
        </p:spPr>
      </p:pic>
      <p:pic>
        <p:nvPicPr>
          <p:cNvPr id="198" name="図 197">
            <a:extLst>
              <a:ext uri="{FF2B5EF4-FFF2-40B4-BE49-F238E27FC236}">
                <a16:creationId xmlns:a16="http://schemas.microsoft.com/office/drawing/2014/main" id="{D38F8F22-92D6-471C-8FCE-84E683F2F46A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437302" y="5776535"/>
            <a:ext cx="191383" cy="80970"/>
          </a:xfrm>
          <a:prstGeom prst="rect">
            <a:avLst/>
          </a:prstGeom>
        </p:spPr>
      </p:pic>
      <p:pic>
        <p:nvPicPr>
          <p:cNvPr id="199" name="図 198">
            <a:extLst>
              <a:ext uri="{FF2B5EF4-FFF2-40B4-BE49-F238E27FC236}">
                <a16:creationId xmlns:a16="http://schemas.microsoft.com/office/drawing/2014/main" id="{8296660E-D782-4CCF-979E-CE4C7A29443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437302" y="6170650"/>
            <a:ext cx="191383" cy="80970"/>
          </a:xfrm>
          <a:prstGeom prst="rect">
            <a:avLst/>
          </a:prstGeom>
        </p:spPr>
      </p:pic>
      <p:sp>
        <p:nvSpPr>
          <p:cNvPr id="200" name="object 5">
            <a:extLst>
              <a:ext uri="{FF2B5EF4-FFF2-40B4-BE49-F238E27FC236}">
                <a16:creationId xmlns:a16="http://schemas.microsoft.com/office/drawing/2014/main" id="{A7D982A5-ED2B-4C6B-818A-29EA54052AD5}"/>
              </a:ext>
            </a:extLst>
          </p:cNvPr>
          <p:cNvSpPr txBox="1"/>
          <p:nvPr/>
        </p:nvSpPr>
        <p:spPr>
          <a:xfrm>
            <a:off x="4616422" y="3180396"/>
            <a:ext cx="4785731" cy="4133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8"/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02</a:t>
            </a:r>
            <a:r>
              <a:rPr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「風に強い！」</a:t>
            </a:r>
            <a:r>
              <a:rPr lang="ja-JP" altLang="en-US"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基準風速</a:t>
            </a:r>
            <a:r>
              <a:rPr lang="en-US" altLang="ja-JP"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V0=</a:t>
            </a:r>
            <a:r>
              <a:rPr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46ｍ/</a:t>
            </a:r>
            <a:r>
              <a:rPr lang="en-US"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s</a:t>
            </a:r>
            <a:endParaRPr sz="1484" baseline="31746" dirty="0">
              <a:latin typeface="+mj-ea"/>
              <a:ea typeface="+mj-ea"/>
              <a:cs typeface="Microsoft JhengHei"/>
            </a:endParaRPr>
          </a:p>
        </p:txBody>
      </p:sp>
      <p:sp>
        <p:nvSpPr>
          <p:cNvPr id="201" name="object 12">
            <a:extLst>
              <a:ext uri="{FF2B5EF4-FFF2-40B4-BE49-F238E27FC236}">
                <a16:creationId xmlns:a16="http://schemas.microsoft.com/office/drawing/2014/main" id="{E1577289-9553-4A5E-97F5-B38A8D8BE570}"/>
              </a:ext>
            </a:extLst>
          </p:cNvPr>
          <p:cNvSpPr txBox="1"/>
          <p:nvPr/>
        </p:nvSpPr>
        <p:spPr>
          <a:xfrm>
            <a:off x="4571502" y="6938612"/>
            <a:ext cx="1333559" cy="97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8"/>
            <a:r>
              <a:rPr sz="636" dirty="0">
                <a:solidFill>
                  <a:srgbClr val="6C6C6C"/>
                </a:solidFill>
                <a:latin typeface="+mn-ea"/>
                <a:cs typeface="Microsoft JhengHei"/>
              </a:rPr>
              <a:t>屋根を延長してアプローチと一体化</a:t>
            </a:r>
            <a:endParaRPr sz="636" dirty="0">
              <a:latin typeface="+mn-ea"/>
              <a:cs typeface="Microsoft JhengHei"/>
            </a:endParaRPr>
          </a:p>
        </p:txBody>
      </p:sp>
      <p:sp>
        <p:nvSpPr>
          <p:cNvPr id="202" name="object 13">
            <a:extLst>
              <a:ext uri="{FF2B5EF4-FFF2-40B4-BE49-F238E27FC236}">
                <a16:creationId xmlns:a16="http://schemas.microsoft.com/office/drawing/2014/main" id="{E911DF10-241D-4F68-B477-2481050C5176}"/>
              </a:ext>
            </a:extLst>
          </p:cNvPr>
          <p:cNvSpPr txBox="1"/>
          <p:nvPr/>
        </p:nvSpPr>
        <p:spPr>
          <a:xfrm>
            <a:off x="8542165" y="6938612"/>
            <a:ext cx="1077261" cy="97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8"/>
            <a:r>
              <a:rPr sz="636" dirty="0">
                <a:solidFill>
                  <a:srgbClr val="6C6C6C"/>
                </a:solidFill>
                <a:latin typeface="+mn-ea"/>
                <a:cs typeface="Microsoft JhengHei"/>
              </a:rPr>
              <a:t>カースペースを明るく有効に</a:t>
            </a:r>
            <a:endParaRPr sz="636" dirty="0">
              <a:latin typeface="+mn-ea"/>
              <a:cs typeface="Microsoft JhengHei"/>
            </a:endParaRPr>
          </a:p>
        </p:txBody>
      </p:sp>
      <p:sp>
        <p:nvSpPr>
          <p:cNvPr id="203" name="object 14">
            <a:extLst>
              <a:ext uri="{FF2B5EF4-FFF2-40B4-BE49-F238E27FC236}">
                <a16:creationId xmlns:a16="http://schemas.microsoft.com/office/drawing/2014/main" id="{EAE3C036-CFF1-4426-902B-694B63B17920}"/>
              </a:ext>
            </a:extLst>
          </p:cNvPr>
          <p:cNvSpPr txBox="1"/>
          <p:nvPr/>
        </p:nvSpPr>
        <p:spPr>
          <a:xfrm>
            <a:off x="6553306" y="6938612"/>
            <a:ext cx="1984269" cy="97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8"/>
            <a:r>
              <a:rPr sz="636" dirty="0">
                <a:solidFill>
                  <a:srgbClr val="6C6C6C"/>
                </a:solidFill>
                <a:latin typeface="+mn-ea"/>
                <a:cs typeface="Microsoft JhengHei"/>
              </a:rPr>
              <a:t>ぬくもりある木調色でファサードをコーディネート</a:t>
            </a:r>
            <a:endParaRPr sz="636" dirty="0">
              <a:latin typeface="+mn-ea"/>
              <a:cs typeface="Microsoft JhengHei"/>
            </a:endParaRPr>
          </a:p>
        </p:txBody>
      </p:sp>
      <p:sp>
        <p:nvSpPr>
          <p:cNvPr id="204" name="object 31">
            <a:extLst>
              <a:ext uri="{FF2B5EF4-FFF2-40B4-BE49-F238E27FC236}">
                <a16:creationId xmlns:a16="http://schemas.microsoft.com/office/drawing/2014/main" id="{9AB78088-B37A-42EA-A0E9-E47229F72ED7}"/>
              </a:ext>
            </a:extLst>
          </p:cNvPr>
          <p:cNvSpPr/>
          <p:nvPr/>
        </p:nvSpPr>
        <p:spPr>
          <a:xfrm>
            <a:off x="4605927" y="2036218"/>
            <a:ext cx="1781295" cy="101788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05" name="object 32">
            <a:extLst>
              <a:ext uri="{FF2B5EF4-FFF2-40B4-BE49-F238E27FC236}">
                <a16:creationId xmlns:a16="http://schemas.microsoft.com/office/drawing/2014/main" id="{AE3D83B4-CEB3-4F97-A628-9B52FEE0FFBE}"/>
              </a:ext>
            </a:extLst>
          </p:cNvPr>
          <p:cNvSpPr/>
          <p:nvPr/>
        </p:nvSpPr>
        <p:spPr>
          <a:xfrm>
            <a:off x="6896174" y="2587561"/>
            <a:ext cx="381979" cy="381979"/>
          </a:xfrm>
          <a:custGeom>
            <a:avLst/>
            <a:gdLst/>
            <a:ahLst/>
            <a:cxnLst/>
            <a:rect l="l" t="t" r="r" b="b"/>
            <a:pathLst>
              <a:path w="540384" h="540385">
                <a:moveTo>
                  <a:pt x="269976" y="0"/>
                </a:moveTo>
                <a:lnTo>
                  <a:pt x="221446" y="4350"/>
                </a:lnTo>
                <a:lnTo>
                  <a:pt x="175770" y="16894"/>
                </a:lnTo>
                <a:lnTo>
                  <a:pt x="133711" y="36868"/>
                </a:lnTo>
                <a:lnTo>
                  <a:pt x="96031" y="63508"/>
                </a:lnTo>
                <a:lnTo>
                  <a:pt x="63492" y="96053"/>
                </a:lnTo>
                <a:lnTo>
                  <a:pt x="36858" y="133739"/>
                </a:lnTo>
                <a:lnTo>
                  <a:pt x="16889" y="175803"/>
                </a:lnTo>
                <a:lnTo>
                  <a:pt x="4349" y="221482"/>
                </a:lnTo>
                <a:lnTo>
                  <a:pt x="0" y="270014"/>
                </a:lnTo>
                <a:lnTo>
                  <a:pt x="4349" y="318545"/>
                </a:lnTo>
                <a:lnTo>
                  <a:pt x="16889" y="364222"/>
                </a:lnTo>
                <a:lnTo>
                  <a:pt x="36858" y="406283"/>
                </a:lnTo>
                <a:lnTo>
                  <a:pt x="63492" y="443965"/>
                </a:lnTo>
                <a:lnTo>
                  <a:pt x="96031" y="476505"/>
                </a:lnTo>
                <a:lnTo>
                  <a:pt x="133711" y="503142"/>
                </a:lnTo>
                <a:lnTo>
                  <a:pt x="175770" y="523112"/>
                </a:lnTo>
                <a:lnTo>
                  <a:pt x="221446" y="535654"/>
                </a:lnTo>
                <a:lnTo>
                  <a:pt x="269976" y="540003"/>
                </a:lnTo>
                <a:lnTo>
                  <a:pt x="318514" y="535654"/>
                </a:lnTo>
                <a:lnTo>
                  <a:pt x="364196" y="523112"/>
                </a:lnTo>
                <a:lnTo>
                  <a:pt x="406259" y="503142"/>
                </a:lnTo>
                <a:lnTo>
                  <a:pt x="443942" y="476505"/>
                </a:lnTo>
                <a:lnTo>
                  <a:pt x="476483" y="443965"/>
                </a:lnTo>
                <a:lnTo>
                  <a:pt x="503119" y="406283"/>
                </a:lnTo>
                <a:lnTo>
                  <a:pt x="523088" y="364222"/>
                </a:lnTo>
                <a:lnTo>
                  <a:pt x="535629" y="318545"/>
                </a:lnTo>
                <a:lnTo>
                  <a:pt x="539978" y="270014"/>
                </a:lnTo>
                <a:lnTo>
                  <a:pt x="535629" y="221482"/>
                </a:lnTo>
                <a:lnTo>
                  <a:pt x="523088" y="175803"/>
                </a:lnTo>
                <a:lnTo>
                  <a:pt x="503119" y="133739"/>
                </a:lnTo>
                <a:lnTo>
                  <a:pt x="476483" y="96053"/>
                </a:lnTo>
                <a:lnTo>
                  <a:pt x="443942" y="63508"/>
                </a:lnTo>
                <a:lnTo>
                  <a:pt x="406259" y="36868"/>
                </a:lnTo>
                <a:lnTo>
                  <a:pt x="364196" y="16894"/>
                </a:lnTo>
                <a:lnTo>
                  <a:pt x="318514" y="4350"/>
                </a:lnTo>
                <a:lnTo>
                  <a:pt x="269976" y="0"/>
                </a:lnTo>
                <a:close/>
              </a:path>
            </a:pathLst>
          </a:custGeom>
          <a:solidFill>
            <a:srgbClr val="6393CF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06" name="object 33">
            <a:extLst>
              <a:ext uri="{FF2B5EF4-FFF2-40B4-BE49-F238E27FC236}">
                <a16:creationId xmlns:a16="http://schemas.microsoft.com/office/drawing/2014/main" id="{A4854D86-CC4B-423E-8905-6DB89BF4F584}"/>
              </a:ext>
            </a:extLst>
          </p:cNvPr>
          <p:cNvSpPr/>
          <p:nvPr/>
        </p:nvSpPr>
        <p:spPr>
          <a:xfrm>
            <a:off x="7002060" y="2877425"/>
            <a:ext cx="26483" cy="82141"/>
          </a:xfrm>
          <a:custGeom>
            <a:avLst/>
            <a:gdLst/>
            <a:ahLst/>
            <a:cxnLst/>
            <a:rect l="l" t="t" r="r" b="b"/>
            <a:pathLst>
              <a:path w="37465" h="116204">
                <a:moveTo>
                  <a:pt x="37071" y="0"/>
                </a:moveTo>
                <a:lnTo>
                  <a:pt x="0" y="0"/>
                </a:lnTo>
                <a:lnTo>
                  <a:pt x="0" y="100709"/>
                </a:lnTo>
                <a:lnTo>
                  <a:pt x="25973" y="113042"/>
                </a:lnTo>
                <a:lnTo>
                  <a:pt x="37071" y="116089"/>
                </a:lnTo>
                <a:lnTo>
                  <a:pt x="37071" y="0"/>
                </a:lnTo>
                <a:close/>
              </a:path>
            </a:pathLst>
          </a:custGeom>
          <a:solidFill>
            <a:srgbClr val="B3B4B4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07" name="object 34">
            <a:extLst>
              <a:ext uri="{FF2B5EF4-FFF2-40B4-BE49-F238E27FC236}">
                <a16:creationId xmlns:a16="http://schemas.microsoft.com/office/drawing/2014/main" id="{CA3C3A55-458B-4892-93E5-CEA4364CCE58}"/>
              </a:ext>
            </a:extLst>
          </p:cNvPr>
          <p:cNvSpPr/>
          <p:nvPr/>
        </p:nvSpPr>
        <p:spPr>
          <a:xfrm>
            <a:off x="7028266" y="2877429"/>
            <a:ext cx="0" cy="83039"/>
          </a:xfrm>
          <a:custGeom>
            <a:avLst/>
            <a:gdLst/>
            <a:ahLst/>
            <a:cxnLst/>
            <a:rect l="l" t="t" r="r" b="b"/>
            <a:pathLst>
              <a:path h="117475">
                <a:moveTo>
                  <a:pt x="0" y="0"/>
                </a:moveTo>
                <a:lnTo>
                  <a:pt x="0" y="117166"/>
                </a:lnTo>
              </a:path>
            </a:pathLst>
          </a:custGeom>
          <a:ln w="7886">
            <a:solidFill>
              <a:srgbClr val="9D9E9E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08" name="object 35">
            <a:extLst>
              <a:ext uri="{FF2B5EF4-FFF2-40B4-BE49-F238E27FC236}">
                <a16:creationId xmlns:a16="http://schemas.microsoft.com/office/drawing/2014/main" id="{4A1CAA65-B345-44C3-9D46-624BB69E4C62}"/>
              </a:ext>
            </a:extLst>
          </p:cNvPr>
          <p:cNvSpPr/>
          <p:nvPr/>
        </p:nvSpPr>
        <p:spPr>
          <a:xfrm>
            <a:off x="6963145" y="2768303"/>
            <a:ext cx="315099" cy="95158"/>
          </a:xfrm>
          <a:custGeom>
            <a:avLst/>
            <a:gdLst/>
            <a:ahLst/>
            <a:cxnLst/>
            <a:rect l="l" t="t" r="r" b="b"/>
            <a:pathLst>
              <a:path w="445770" h="134620">
                <a:moveTo>
                  <a:pt x="426224" y="0"/>
                </a:moveTo>
                <a:lnTo>
                  <a:pt x="72910" y="0"/>
                </a:lnTo>
                <a:lnTo>
                  <a:pt x="44598" y="7088"/>
                </a:lnTo>
                <a:lnTo>
                  <a:pt x="21415" y="26390"/>
                </a:lnTo>
                <a:lnTo>
                  <a:pt x="5752" y="54960"/>
                </a:lnTo>
                <a:lnTo>
                  <a:pt x="0" y="89852"/>
                </a:lnTo>
                <a:lnTo>
                  <a:pt x="0" y="134175"/>
                </a:lnTo>
                <a:lnTo>
                  <a:pt x="416166" y="134175"/>
                </a:lnTo>
                <a:lnTo>
                  <a:pt x="428344" y="108526"/>
                </a:lnTo>
                <a:lnTo>
                  <a:pt x="440884" y="62849"/>
                </a:lnTo>
                <a:lnTo>
                  <a:pt x="445234" y="14318"/>
                </a:lnTo>
                <a:lnTo>
                  <a:pt x="444358" y="4541"/>
                </a:lnTo>
                <a:lnTo>
                  <a:pt x="4262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09" name="object 36">
            <a:extLst>
              <a:ext uri="{FF2B5EF4-FFF2-40B4-BE49-F238E27FC236}">
                <a16:creationId xmlns:a16="http://schemas.microsoft.com/office/drawing/2014/main" id="{6FBEEBCB-2B86-4113-9FDD-E25605EF6DE3}"/>
              </a:ext>
            </a:extLst>
          </p:cNvPr>
          <p:cNvSpPr/>
          <p:nvPr/>
        </p:nvSpPr>
        <p:spPr>
          <a:xfrm>
            <a:off x="6963152" y="2860762"/>
            <a:ext cx="295349" cy="39500"/>
          </a:xfrm>
          <a:custGeom>
            <a:avLst/>
            <a:gdLst/>
            <a:ahLst/>
            <a:cxnLst/>
            <a:rect l="l" t="t" r="r" b="b"/>
            <a:pathLst>
              <a:path w="417829" h="55879">
                <a:moveTo>
                  <a:pt x="417757" y="0"/>
                </a:moveTo>
                <a:lnTo>
                  <a:pt x="0" y="0"/>
                </a:lnTo>
                <a:lnTo>
                  <a:pt x="0" y="55727"/>
                </a:lnTo>
                <a:lnTo>
                  <a:pt x="382957" y="55727"/>
                </a:lnTo>
                <a:lnTo>
                  <a:pt x="408364" y="19784"/>
                </a:lnTo>
                <a:lnTo>
                  <a:pt x="417757" y="0"/>
                </a:lnTo>
                <a:close/>
              </a:path>
            </a:pathLst>
          </a:custGeom>
          <a:solidFill>
            <a:srgbClr val="C6C7C7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10" name="object 37">
            <a:extLst>
              <a:ext uri="{FF2B5EF4-FFF2-40B4-BE49-F238E27FC236}">
                <a16:creationId xmlns:a16="http://schemas.microsoft.com/office/drawing/2014/main" id="{2CB435C4-5FCD-4AA8-9361-F6226A7E3E49}"/>
              </a:ext>
            </a:extLst>
          </p:cNvPr>
          <p:cNvSpPr/>
          <p:nvPr/>
        </p:nvSpPr>
        <p:spPr>
          <a:xfrm>
            <a:off x="6963149" y="2900152"/>
            <a:ext cx="272906" cy="0"/>
          </a:xfrm>
          <a:custGeom>
            <a:avLst/>
            <a:gdLst/>
            <a:ahLst/>
            <a:cxnLst/>
            <a:rect l="l" t="t" r="r" b="b"/>
            <a:pathLst>
              <a:path w="386079">
                <a:moveTo>
                  <a:pt x="0" y="0"/>
                </a:moveTo>
                <a:lnTo>
                  <a:pt x="385751" y="0"/>
                </a:lnTo>
              </a:path>
            </a:pathLst>
          </a:custGeom>
          <a:ln w="7886">
            <a:solidFill>
              <a:srgbClr val="9D9E9E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11" name="object 38">
            <a:extLst>
              <a:ext uri="{FF2B5EF4-FFF2-40B4-BE49-F238E27FC236}">
                <a16:creationId xmlns:a16="http://schemas.microsoft.com/office/drawing/2014/main" id="{C0C6EDC8-58BC-4E09-B5B3-A96742F988C6}"/>
              </a:ext>
            </a:extLst>
          </p:cNvPr>
          <p:cNvSpPr/>
          <p:nvPr/>
        </p:nvSpPr>
        <p:spPr>
          <a:xfrm>
            <a:off x="6954696" y="2767764"/>
            <a:ext cx="323178" cy="105482"/>
          </a:xfrm>
          <a:custGeom>
            <a:avLst/>
            <a:gdLst/>
            <a:ahLst/>
            <a:cxnLst/>
            <a:rect l="l" t="t" r="r" b="b"/>
            <a:pathLst>
              <a:path w="457200" h="149225">
                <a:moveTo>
                  <a:pt x="261510" y="0"/>
                </a:moveTo>
                <a:lnTo>
                  <a:pt x="209072" y="982"/>
                </a:lnTo>
                <a:lnTo>
                  <a:pt x="137311" y="5304"/>
                </a:lnTo>
                <a:lnTo>
                  <a:pt x="84866" y="6286"/>
                </a:lnTo>
                <a:lnTo>
                  <a:pt x="30430" y="29914"/>
                </a:lnTo>
                <a:lnTo>
                  <a:pt x="6075" y="90614"/>
                </a:lnTo>
                <a:lnTo>
                  <a:pt x="3687" y="106884"/>
                </a:lnTo>
                <a:lnTo>
                  <a:pt x="0" y="121626"/>
                </a:lnTo>
                <a:lnTo>
                  <a:pt x="229" y="133603"/>
                </a:lnTo>
                <a:lnTo>
                  <a:pt x="9593" y="141579"/>
                </a:lnTo>
                <a:lnTo>
                  <a:pt x="45491" y="149036"/>
                </a:lnTo>
                <a:lnTo>
                  <a:pt x="71815" y="145084"/>
                </a:lnTo>
                <a:lnTo>
                  <a:pt x="98813" y="137218"/>
                </a:lnTo>
                <a:lnTo>
                  <a:pt x="136732" y="132930"/>
                </a:lnTo>
                <a:lnTo>
                  <a:pt x="346080" y="132930"/>
                </a:lnTo>
                <a:lnTo>
                  <a:pt x="349266" y="132520"/>
                </a:lnTo>
                <a:lnTo>
                  <a:pt x="386313" y="131038"/>
                </a:lnTo>
                <a:lnTo>
                  <a:pt x="429971" y="131038"/>
                </a:lnTo>
                <a:lnTo>
                  <a:pt x="440297" y="109289"/>
                </a:lnTo>
                <a:lnTo>
                  <a:pt x="452837" y="63612"/>
                </a:lnTo>
                <a:lnTo>
                  <a:pt x="457187" y="15081"/>
                </a:lnTo>
                <a:lnTo>
                  <a:pt x="456825" y="11047"/>
                </a:lnTo>
                <a:lnTo>
                  <a:pt x="438180" y="6819"/>
                </a:lnTo>
                <a:lnTo>
                  <a:pt x="385727" y="5754"/>
                </a:lnTo>
                <a:lnTo>
                  <a:pt x="313955" y="1065"/>
                </a:lnTo>
                <a:lnTo>
                  <a:pt x="261510" y="0"/>
                </a:lnTo>
                <a:close/>
              </a:path>
              <a:path w="457200" h="149225">
                <a:moveTo>
                  <a:pt x="346080" y="132930"/>
                </a:moveTo>
                <a:lnTo>
                  <a:pt x="136732" y="132930"/>
                </a:lnTo>
                <a:lnTo>
                  <a:pt x="173780" y="134117"/>
                </a:lnTo>
                <a:lnTo>
                  <a:pt x="224481" y="139338"/>
                </a:lnTo>
                <a:lnTo>
                  <a:pt x="261535" y="140525"/>
                </a:lnTo>
                <a:lnTo>
                  <a:pt x="298575" y="139043"/>
                </a:lnTo>
                <a:lnTo>
                  <a:pt x="346080" y="132930"/>
                </a:lnTo>
                <a:close/>
              </a:path>
              <a:path w="457200" h="149225">
                <a:moveTo>
                  <a:pt x="429971" y="131038"/>
                </a:moveTo>
                <a:lnTo>
                  <a:pt x="386313" y="131038"/>
                </a:lnTo>
                <a:lnTo>
                  <a:pt x="424171" y="135464"/>
                </a:lnTo>
                <a:lnTo>
                  <a:pt x="427403" y="136447"/>
                </a:lnTo>
                <a:lnTo>
                  <a:pt x="429971" y="1310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12" name="object 39">
            <a:extLst>
              <a:ext uri="{FF2B5EF4-FFF2-40B4-BE49-F238E27FC236}">
                <a16:creationId xmlns:a16="http://schemas.microsoft.com/office/drawing/2014/main" id="{78979BAA-9CC0-45B7-8044-BED1DED025A3}"/>
              </a:ext>
            </a:extLst>
          </p:cNvPr>
          <p:cNvSpPr/>
          <p:nvPr/>
        </p:nvSpPr>
        <p:spPr>
          <a:xfrm>
            <a:off x="6897261" y="2693104"/>
            <a:ext cx="35460" cy="97851"/>
          </a:xfrm>
          <a:custGeom>
            <a:avLst/>
            <a:gdLst/>
            <a:ahLst/>
            <a:cxnLst/>
            <a:rect l="l" t="t" r="r" b="b"/>
            <a:pathLst>
              <a:path w="50165" h="138429">
                <a:moveTo>
                  <a:pt x="27928" y="0"/>
                </a:moveTo>
                <a:lnTo>
                  <a:pt x="37713" y="4377"/>
                </a:lnTo>
                <a:lnTo>
                  <a:pt x="49683" y="21592"/>
                </a:lnTo>
                <a:lnTo>
                  <a:pt x="46994" y="38807"/>
                </a:lnTo>
                <a:lnTo>
                  <a:pt x="41079" y="50586"/>
                </a:lnTo>
                <a:lnTo>
                  <a:pt x="35163" y="62365"/>
                </a:lnTo>
                <a:lnTo>
                  <a:pt x="32474" y="79580"/>
                </a:lnTo>
                <a:lnTo>
                  <a:pt x="27406" y="96795"/>
                </a:lnTo>
                <a:lnTo>
                  <a:pt x="16256" y="108574"/>
                </a:lnTo>
                <a:lnTo>
                  <a:pt x="5107" y="120353"/>
                </a:lnTo>
                <a:lnTo>
                  <a:pt x="39" y="137568"/>
                </a:lnTo>
                <a:lnTo>
                  <a:pt x="0" y="137863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13" name="object 40">
            <a:extLst>
              <a:ext uri="{FF2B5EF4-FFF2-40B4-BE49-F238E27FC236}">
                <a16:creationId xmlns:a16="http://schemas.microsoft.com/office/drawing/2014/main" id="{3B8FF5AB-E21E-4724-85AC-25022EB7B975}"/>
              </a:ext>
            </a:extLst>
          </p:cNvPr>
          <p:cNvSpPr/>
          <p:nvPr/>
        </p:nvSpPr>
        <p:spPr>
          <a:xfrm>
            <a:off x="6918981" y="2649197"/>
            <a:ext cx="43539" cy="242833"/>
          </a:xfrm>
          <a:custGeom>
            <a:avLst/>
            <a:gdLst/>
            <a:ahLst/>
            <a:cxnLst/>
            <a:rect l="l" t="t" r="r" b="b"/>
            <a:pathLst>
              <a:path w="61595" h="343535">
                <a:moveTo>
                  <a:pt x="40082" y="0"/>
                </a:moveTo>
                <a:lnTo>
                  <a:pt x="44713" y="8513"/>
                </a:lnTo>
                <a:lnTo>
                  <a:pt x="47625" y="25721"/>
                </a:lnTo>
                <a:lnTo>
                  <a:pt x="47202" y="42936"/>
                </a:lnTo>
                <a:lnTo>
                  <a:pt x="46272" y="54715"/>
                </a:lnTo>
                <a:lnTo>
                  <a:pt x="45342" y="66494"/>
                </a:lnTo>
                <a:lnTo>
                  <a:pt x="44919" y="83709"/>
                </a:lnTo>
                <a:lnTo>
                  <a:pt x="37901" y="100924"/>
                </a:lnTo>
                <a:lnTo>
                  <a:pt x="22459" y="112703"/>
                </a:lnTo>
                <a:lnTo>
                  <a:pt x="7018" y="124482"/>
                </a:lnTo>
                <a:lnTo>
                  <a:pt x="0" y="141697"/>
                </a:lnTo>
                <a:lnTo>
                  <a:pt x="3748" y="158913"/>
                </a:lnTo>
                <a:lnTo>
                  <a:pt x="11995" y="170691"/>
                </a:lnTo>
                <a:lnTo>
                  <a:pt x="20241" y="182470"/>
                </a:lnTo>
                <a:lnTo>
                  <a:pt x="23990" y="199685"/>
                </a:lnTo>
                <a:lnTo>
                  <a:pt x="29790" y="216901"/>
                </a:lnTo>
                <a:lnTo>
                  <a:pt x="42551" y="228681"/>
                </a:lnTo>
                <a:lnTo>
                  <a:pt x="55312" y="240464"/>
                </a:lnTo>
                <a:lnTo>
                  <a:pt x="61112" y="257686"/>
                </a:lnTo>
                <a:lnTo>
                  <a:pt x="56218" y="274909"/>
                </a:lnTo>
                <a:lnTo>
                  <a:pt x="45453" y="286693"/>
                </a:lnTo>
                <a:lnTo>
                  <a:pt x="34687" y="298477"/>
                </a:lnTo>
                <a:lnTo>
                  <a:pt x="29794" y="315700"/>
                </a:lnTo>
                <a:lnTo>
                  <a:pt x="26902" y="332923"/>
                </a:lnTo>
                <a:lnTo>
                  <a:pt x="21477" y="342974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14" name="object 41">
            <a:extLst>
              <a:ext uri="{FF2B5EF4-FFF2-40B4-BE49-F238E27FC236}">
                <a16:creationId xmlns:a16="http://schemas.microsoft.com/office/drawing/2014/main" id="{3514F13D-FDF4-42B8-A15D-71BFC383086F}"/>
              </a:ext>
            </a:extLst>
          </p:cNvPr>
          <p:cNvSpPr/>
          <p:nvPr/>
        </p:nvSpPr>
        <p:spPr>
          <a:xfrm>
            <a:off x="6952940" y="2636651"/>
            <a:ext cx="43988" cy="302980"/>
          </a:xfrm>
          <a:custGeom>
            <a:avLst/>
            <a:gdLst/>
            <a:ahLst/>
            <a:cxnLst/>
            <a:rect l="l" t="t" r="r" b="b"/>
            <a:pathLst>
              <a:path w="62229" h="428625">
                <a:moveTo>
                  <a:pt x="9784" y="0"/>
                </a:moveTo>
                <a:lnTo>
                  <a:pt x="11277" y="2721"/>
                </a:lnTo>
                <a:lnTo>
                  <a:pt x="32035" y="14493"/>
                </a:lnTo>
                <a:lnTo>
                  <a:pt x="52794" y="26263"/>
                </a:lnTo>
                <a:lnTo>
                  <a:pt x="62229" y="43464"/>
                </a:lnTo>
                <a:lnTo>
                  <a:pt x="53010" y="60679"/>
                </a:lnTo>
                <a:lnTo>
                  <a:pt x="32727" y="72458"/>
                </a:lnTo>
                <a:lnTo>
                  <a:pt x="12445" y="84237"/>
                </a:lnTo>
                <a:lnTo>
                  <a:pt x="3225" y="101452"/>
                </a:lnTo>
                <a:lnTo>
                  <a:pt x="2721" y="118667"/>
                </a:lnTo>
                <a:lnTo>
                  <a:pt x="1612" y="130446"/>
                </a:lnTo>
                <a:lnTo>
                  <a:pt x="504" y="142225"/>
                </a:lnTo>
                <a:lnTo>
                  <a:pt x="0" y="159440"/>
                </a:lnTo>
                <a:lnTo>
                  <a:pt x="1315" y="176655"/>
                </a:lnTo>
                <a:lnTo>
                  <a:pt x="4210" y="188434"/>
                </a:lnTo>
                <a:lnTo>
                  <a:pt x="7104" y="200213"/>
                </a:lnTo>
                <a:lnTo>
                  <a:pt x="8420" y="217428"/>
                </a:lnTo>
                <a:lnTo>
                  <a:pt x="13252" y="234644"/>
                </a:lnTo>
                <a:lnTo>
                  <a:pt x="23882" y="246424"/>
                </a:lnTo>
                <a:lnTo>
                  <a:pt x="34512" y="258207"/>
                </a:lnTo>
                <a:lnTo>
                  <a:pt x="39344" y="275429"/>
                </a:lnTo>
                <a:lnTo>
                  <a:pt x="42430" y="292652"/>
                </a:lnTo>
                <a:lnTo>
                  <a:pt x="49218" y="304438"/>
                </a:lnTo>
                <a:lnTo>
                  <a:pt x="56007" y="316225"/>
                </a:lnTo>
                <a:lnTo>
                  <a:pt x="59093" y="333455"/>
                </a:lnTo>
                <a:lnTo>
                  <a:pt x="59116" y="350671"/>
                </a:lnTo>
                <a:lnTo>
                  <a:pt x="59169" y="362451"/>
                </a:lnTo>
                <a:lnTo>
                  <a:pt x="59221" y="374234"/>
                </a:lnTo>
                <a:lnTo>
                  <a:pt x="59245" y="391456"/>
                </a:lnTo>
                <a:lnTo>
                  <a:pt x="56340" y="408687"/>
                </a:lnTo>
                <a:lnTo>
                  <a:pt x="49949" y="420476"/>
                </a:lnTo>
                <a:lnTo>
                  <a:pt x="45726" y="428265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15" name="object 42">
            <a:extLst>
              <a:ext uri="{FF2B5EF4-FFF2-40B4-BE49-F238E27FC236}">
                <a16:creationId xmlns:a16="http://schemas.microsoft.com/office/drawing/2014/main" id="{E565A2BF-E62A-459F-8448-A4EABDEEFFB3}"/>
              </a:ext>
            </a:extLst>
          </p:cNvPr>
          <p:cNvSpPr/>
          <p:nvPr/>
        </p:nvSpPr>
        <p:spPr>
          <a:xfrm>
            <a:off x="6986703" y="2606861"/>
            <a:ext cx="49823" cy="339786"/>
          </a:xfrm>
          <a:custGeom>
            <a:avLst/>
            <a:gdLst/>
            <a:ahLst/>
            <a:cxnLst/>
            <a:rect l="l" t="t" r="r" b="b"/>
            <a:pathLst>
              <a:path w="70484" h="480695">
                <a:moveTo>
                  <a:pt x="25779" y="0"/>
                </a:moveTo>
                <a:lnTo>
                  <a:pt x="39119" y="10439"/>
                </a:lnTo>
                <a:lnTo>
                  <a:pt x="45961" y="27654"/>
                </a:lnTo>
                <a:lnTo>
                  <a:pt x="49795" y="44862"/>
                </a:lnTo>
                <a:lnTo>
                  <a:pt x="58229" y="56636"/>
                </a:lnTo>
                <a:lnTo>
                  <a:pt x="66663" y="68409"/>
                </a:lnTo>
                <a:lnTo>
                  <a:pt x="70497" y="85617"/>
                </a:lnTo>
                <a:lnTo>
                  <a:pt x="67102" y="102832"/>
                </a:lnTo>
                <a:lnTo>
                  <a:pt x="59632" y="114610"/>
                </a:lnTo>
                <a:lnTo>
                  <a:pt x="52163" y="126385"/>
                </a:lnTo>
                <a:lnTo>
                  <a:pt x="48767" y="143593"/>
                </a:lnTo>
                <a:lnTo>
                  <a:pt x="45031" y="160808"/>
                </a:lnTo>
                <a:lnTo>
                  <a:pt x="36810" y="172587"/>
                </a:lnTo>
                <a:lnTo>
                  <a:pt x="28590" y="184366"/>
                </a:lnTo>
                <a:lnTo>
                  <a:pt x="24853" y="201581"/>
                </a:lnTo>
                <a:lnTo>
                  <a:pt x="30172" y="218796"/>
                </a:lnTo>
                <a:lnTo>
                  <a:pt x="41871" y="230575"/>
                </a:lnTo>
                <a:lnTo>
                  <a:pt x="53571" y="242354"/>
                </a:lnTo>
                <a:lnTo>
                  <a:pt x="58889" y="259569"/>
                </a:lnTo>
                <a:lnTo>
                  <a:pt x="49688" y="276792"/>
                </a:lnTo>
                <a:lnTo>
                  <a:pt x="29444" y="288574"/>
                </a:lnTo>
                <a:lnTo>
                  <a:pt x="9201" y="300355"/>
                </a:lnTo>
                <a:lnTo>
                  <a:pt x="0" y="317570"/>
                </a:lnTo>
                <a:lnTo>
                  <a:pt x="9048" y="334800"/>
                </a:lnTo>
                <a:lnTo>
                  <a:pt x="28955" y="346588"/>
                </a:lnTo>
                <a:lnTo>
                  <a:pt x="48863" y="358373"/>
                </a:lnTo>
                <a:lnTo>
                  <a:pt x="57911" y="375596"/>
                </a:lnTo>
                <a:lnTo>
                  <a:pt x="51470" y="392812"/>
                </a:lnTo>
                <a:lnTo>
                  <a:pt x="37299" y="404592"/>
                </a:lnTo>
                <a:lnTo>
                  <a:pt x="23129" y="416375"/>
                </a:lnTo>
                <a:lnTo>
                  <a:pt x="16687" y="433597"/>
                </a:lnTo>
                <a:lnTo>
                  <a:pt x="16531" y="450828"/>
                </a:lnTo>
                <a:lnTo>
                  <a:pt x="16186" y="462617"/>
                </a:lnTo>
                <a:lnTo>
                  <a:pt x="15841" y="474406"/>
                </a:lnTo>
                <a:lnTo>
                  <a:pt x="15784" y="480654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16" name="object 43">
            <a:extLst>
              <a:ext uri="{FF2B5EF4-FFF2-40B4-BE49-F238E27FC236}">
                <a16:creationId xmlns:a16="http://schemas.microsoft.com/office/drawing/2014/main" id="{F87970D6-4EEB-4304-AF2D-F5E11AC40A6C}"/>
              </a:ext>
            </a:extLst>
          </p:cNvPr>
          <p:cNvSpPr/>
          <p:nvPr/>
        </p:nvSpPr>
        <p:spPr>
          <a:xfrm>
            <a:off x="7034787" y="2589872"/>
            <a:ext cx="44437" cy="373450"/>
          </a:xfrm>
          <a:custGeom>
            <a:avLst/>
            <a:gdLst/>
            <a:ahLst/>
            <a:cxnLst/>
            <a:rect l="l" t="t" r="r" b="b"/>
            <a:pathLst>
              <a:path w="62865" h="528320">
                <a:moveTo>
                  <a:pt x="37405" y="0"/>
                </a:moveTo>
                <a:lnTo>
                  <a:pt x="39146" y="10903"/>
                </a:lnTo>
                <a:lnTo>
                  <a:pt x="45192" y="22684"/>
                </a:lnTo>
                <a:lnTo>
                  <a:pt x="51239" y="34466"/>
                </a:lnTo>
                <a:lnTo>
                  <a:pt x="53987" y="51689"/>
                </a:lnTo>
                <a:lnTo>
                  <a:pt x="51080" y="68897"/>
                </a:lnTo>
                <a:lnTo>
                  <a:pt x="44684" y="80670"/>
                </a:lnTo>
                <a:lnTo>
                  <a:pt x="38289" y="92444"/>
                </a:lnTo>
                <a:lnTo>
                  <a:pt x="35382" y="109652"/>
                </a:lnTo>
                <a:lnTo>
                  <a:pt x="29853" y="126860"/>
                </a:lnTo>
                <a:lnTo>
                  <a:pt x="17691" y="138635"/>
                </a:lnTo>
                <a:lnTo>
                  <a:pt x="5528" y="150412"/>
                </a:lnTo>
                <a:lnTo>
                  <a:pt x="0" y="167627"/>
                </a:lnTo>
                <a:lnTo>
                  <a:pt x="9749" y="184842"/>
                </a:lnTo>
                <a:lnTo>
                  <a:pt x="31197" y="196621"/>
                </a:lnTo>
                <a:lnTo>
                  <a:pt x="52645" y="208400"/>
                </a:lnTo>
                <a:lnTo>
                  <a:pt x="62395" y="225615"/>
                </a:lnTo>
                <a:lnTo>
                  <a:pt x="57009" y="242831"/>
                </a:lnTo>
                <a:lnTo>
                  <a:pt x="45161" y="254609"/>
                </a:lnTo>
                <a:lnTo>
                  <a:pt x="33312" y="266388"/>
                </a:lnTo>
                <a:lnTo>
                  <a:pt x="27927" y="283604"/>
                </a:lnTo>
                <a:lnTo>
                  <a:pt x="27425" y="300826"/>
                </a:lnTo>
                <a:lnTo>
                  <a:pt x="26320" y="312609"/>
                </a:lnTo>
                <a:lnTo>
                  <a:pt x="25216" y="324389"/>
                </a:lnTo>
                <a:lnTo>
                  <a:pt x="24714" y="341604"/>
                </a:lnTo>
                <a:lnTo>
                  <a:pt x="27716" y="358827"/>
                </a:lnTo>
                <a:lnTo>
                  <a:pt x="34321" y="370613"/>
                </a:lnTo>
                <a:lnTo>
                  <a:pt x="40926" y="382401"/>
                </a:lnTo>
                <a:lnTo>
                  <a:pt x="43929" y="399631"/>
                </a:lnTo>
                <a:lnTo>
                  <a:pt x="42075" y="416846"/>
                </a:lnTo>
                <a:lnTo>
                  <a:pt x="37998" y="428626"/>
                </a:lnTo>
                <a:lnTo>
                  <a:pt x="33920" y="440409"/>
                </a:lnTo>
                <a:lnTo>
                  <a:pt x="32067" y="457632"/>
                </a:lnTo>
                <a:lnTo>
                  <a:pt x="28747" y="474862"/>
                </a:lnTo>
                <a:lnTo>
                  <a:pt x="21443" y="486651"/>
                </a:lnTo>
                <a:lnTo>
                  <a:pt x="14140" y="498440"/>
                </a:lnTo>
                <a:lnTo>
                  <a:pt x="10820" y="515671"/>
                </a:lnTo>
                <a:lnTo>
                  <a:pt x="9697" y="525183"/>
                </a:lnTo>
                <a:lnTo>
                  <a:pt x="8664" y="527802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17" name="object 44">
            <a:extLst>
              <a:ext uri="{FF2B5EF4-FFF2-40B4-BE49-F238E27FC236}">
                <a16:creationId xmlns:a16="http://schemas.microsoft.com/office/drawing/2014/main" id="{4BF604B8-30C9-45A2-8646-26ADB69A9FD3}"/>
              </a:ext>
            </a:extLst>
          </p:cNvPr>
          <p:cNvSpPr/>
          <p:nvPr/>
        </p:nvSpPr>
        <p:spPr>
          <a:xfrm>
            <a:off x="7062296" y="2589176"/>
            <a:ext cx="43090" cy="378388"/>
          </a:xfrm>
          <a:custGeom>
            <a:avLst/>
            <a:gdLst/>
            <a:ahLst/>
            <a:cxnLst/>
            <a:rect l="l" t="t" r="r" b="b"/>
            <a:pathLst>
              <a:path w="60959" h="535304">
                <a:moveTo>
                  <a:pt x="60464" y="0"/>
                </a:moveTo>
                <a:lnTo>
                  <a:pt x="60263" y="11894"/>
                </a:lnTo>
                <a:lnTo>
                  <a:pt x="59626" y="23674"/>
                </a:lnTo>
                <a:lnTo>
                  <a:pt x="58989" y="35457"/>
                </a:lnTo>
                <a:lnTo>
                  <a:pt x="58699" y="52680"/>
                </a:lnTo>
                <a:lnTo>
                  <a:pt x="57179" y="69887"/>
                </a:lnTo>
                <a:lnTo>
                  <a:pt x="53835" y="81659"/>
                </a:lnTo>
                <a:lnTo>
                  <a:pt x="50491" y="93429"/>
                </a:lnTo>
                <a:lnTo>
                  <a:pt x="48971" y="110630"/>
                </a:lnTo>
                <a:lnTo>
                  <a:pt x="41319" y="127845"/>
                </a:lnTo>
                <a:lnTo>
                  <a:pt x="24485" y="139624"/>
                </a:lnTo>
                <a:lnTo>
                  <a:pt x="7651" y="151403"/>
                </a:lnTo>
                <a:lnTo>
                  <a:pt x="0" y="168618"/>
                </a:lnTo>
                <a:lnTo>
                  <a:pt x="2413" y="185833"/>
                </a:lnTo>
                <a:lnTo>
                  <a:pt x="7721" y="197612"/>
                </a:lnTo>
                <a:lnTo>
                  <a:pt x="13030" y="209391"/>
                </a:lnTo>
                <a:lnTo>
                  <a:pt x="15443" y="226606"/>
                </a:lnTo>
                <a:lnTo>
                  <a:pt x="19088" y="243821"/>
                </a:lnTo>
                <a:lnTo>
                  <a:pt x="27108" y="255600"/>
                </a:lnTo>
                <a:lnTo>
                  <a:pt x="35127" y="267379"/>
                </a:lnTo>
                <a:lnTo>
                  <a:pt x="38773" y="284594"/>
                </a:lnTo>
                <a:lnTo>
                  <a:pt x="41884" y="301810"/>
                </a:lnTo>
                <a:lnTo>
                  <a:pt x="48729" y="313590"/>
                </a:lnTo>
                <a:lnTo>
                  <a:pt x="55575" y="325373"/>
                </a:lnTo>
                <a:lnTo>
                  <a:pt x="58686" y="342595"/>
                </a:lnTo>
                <a:lnTo>
                  <a:pt x="53162" y="359818"/>
                </a:lnTo>
                <a:lnTo>
                  <a:pt x="41008" y="371604"/>
                </a:lnTo>
                <a:lnTo>
                  <a:pt x="28854" y="383391"/>
                </a:lnTo>
                <a:lnTo>
                  <a:pt x="23329" y="400621"/>
                </a:lnTo>
                <a:lnTo>
                  <a:pt x="23625" y="417837"/>
                </a:lnTo>
                <a:lnTo>
                  <a:pt x="24276" y="429617"/>
                </a:lnTo>
                <a:lnTo>
                  <a:pt x="24926" y="441400"/>
                </a:lnTo>
                <a:lnTo>
                  <a:pt x="25222" y="458622"/>
                </a:lnTo>
                <a:lnTo>
                  <a:pt x="21505" y="475853"/>
                </a:lnTo>
                <a:lnTo>
                  <a:pt x="13328" y="487642"/>
                </a:lnTo>
                <a:lnTo>
                  <a:pt x="5151" y="499431"/>
                </a:lnTo>
                <a:lnTo>
                  <a:pt x="1435" y="516661"/>
                </a:lnTo>
                <a:lnTo>
                  <a:pt x="2317" y="525578"/>
                </a:lnTo>
                <a:lnTo>
                  <a:pt x="4672" y="532733"/>
                </a:lnTo>
                <a:lnTo>
                  <a:pt x="6042" y="535126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18" name="object 45">
            <a:extLst>
              <a:ext uri="{FF2B5EF4-FFF2-40B4-BE49-F238E27FC236}">
                <a16:creationId xmlns:a16="http://schemas.microsoft.com/office/drawing/2014/main" id="{FA4AAD1B-2DD0-4CA4-B801-0F8C2082E567}"/>
              </a:ext>
            </a:extLst>
          </p:cNvPr>
          <p:cNvSpPr/>
          <p:nvPr/>
        </p:nvSpPr>
        <p:spPr>
          <a:xfrm>
            <a:off x="7096303" y="2591854"/>
            <a:ext cx="46232" cy="374797"/>
          </a:xfrm>
          <a:custGeom>
            <a:avLst/>
            <a:gdLst/>
            <a:ahLst/>
            <a:cxnLst/>
            <a:rect l="l" t="t" r="r" b="b"/>
            <a:pathLst>
              <a:path w="65404" h="530225">
                <a:moveTo>
                  <a:pt x="41664" y="0"/>
                </a:moveTo>
                <a:lnTo>
                  <a:pt x="43162" y="8105"/>
                </a:lnTo>
                <a:lnTo>
                  <a:pt x="50165" y="19887"/>
                </a:lnTo>
                <a:lnTo>
                  <a:pt x="57167" y="31668"/>
                </a:lnTo>
                <a:lnTo>
                  <a:pt x="60350" y="48883"/>
                </a:lnTo>
                <a:lnTo>
                  <a:pt x="56595" y="66091"/>
                </a:lnTo>
                <a:lnTo>
                  <a:pt x="48336" y="77864"/>
                </a:lnTo>
                <a:lnTo>
                  <a:pt x="40076" y="89638"/>
                </a:lnTo>
                <a:lnTo>
                  <a:pt x="36322" y="106846"/>
                </a:lnTo>
                <a:lnTo>
                  <a:pt x="36310" y="124061"/>
                </a:lnTo>
                <a:lnTo>
                  <a:pt x="36283" y="135838"/>
                </a:lnTo>
                <a:lnTo>
                  <a:pt x="36257" y="147613"/>
                </a:lnTo>
                <a:lnTo>
                  <a:pt x="36245" y="164821"/>
                </a:lnTo>
                <a:lnTo>
                  <a:pt x="40756" y="182037"/>
                </a:lnTo>
                <a:lnTo>
                  <a:pt x="50679" y="193815"/>
                </a:lnTo>
                <a:lnTo>
                  <a:pt x="60602" y="205594"/>
                </a:lnTo>
                <a:lnTo>
                  <a:pt x="65112" y="222810"/>
                </a:lnTo>
                <a:lnTo>
                  <a:pt x="59171" y="240025"/>
                </a:lnTo>
                <a:lnTo>
                  <a:pt x="46101" y="251804"/>
                </a:lnTo>
                <a:lnTo>
                  <a:pt x="33030" y="263582"/>
                </a:lnTo>
                <a:lnTo>
                  <a:pt x="27089" y="280798"/>
                </a:lnTo>
                <a:lnTo>
                  <a:pt x="25374" y="298020"/>
                </a:lnTo>
                <a:lnTo>
                  <a:pt x="21602" y="309803"/>
                </a:lnTo>
                <a:lnTo>
                  <a:pt x="17830" y="321583"/>
                </a:lnTo>
                <a:lnTo>
                  <a:pt x="16116" y="338799"/>
                </a:lnTo>
                <a:lnTo>
                  <a:pt x="13598" y="356029"/>
                </a:lnTo>
                <a:lnTo>
                  <a:pt x="8058" y="367817"/>
                </a:lnTo>
                <a:lnTo>
                  <a:pt x="2518" y="379602"/>
                </a:lnTo>
                <a:lnTo>
                  <a:pt x="0" y="396825"/>
                </a:lnTo>
                <a:lnTo>
                  <a:pt x="10120" y="414040"/>
                </a:lnTo>
                <a:lnTo>
                  <a:pt x="32385" y="425821"/>
                </a:lnTo>
                <a:lnTo>
                  <a:pt x="54649" y="437603"/>
                </a:lnTo>
                <a:lnTo>
                  <a:pt x="64770" y="454826"/>
                </a:lnTo>
                <a:lnTo>
                  <a:pt x="60900" y="472056"/>
                </a:lnTo>
                <a:lnTo>
                  <a:pt x="52387" y="483845"/>
                </a:lnTo>
                <a:lnTo>
                  <a:pt x="43874" y="495635"/>
                </a:lnTo>
                <a:lnTo>
                  <a:pt x="40005" y="512865"/>
                </a:lnTo>
                <a:lnTo>
                  <a:pt x="38327" y="522814"/>
                </a:lnTo>
                <a:lnTo>
                  <a:pt x="34456" y="529664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19" name="object 46">
            <a:extLst>
              <a:ext uri="{FF2B5EF4-FFF2-40B4-BE49-F238E27FC236}">
                <a16:creationId xmlns:a16="http://schemas.microsoft.com/office/drawing/2014/main" id="{C1BD7144-2627-4192-BC39-0F5BEB3A1BAF}"/>
              </a:ext>
            </a:extLst>
          </p:cNvPr>
          <p:cNvSpPr/>
          <p:nvPr/>
        </p:nvSpPr>
        <p:spPr>
          <a:xfrm>
            <a:off x="7147703" y="2597881"/>
            <a:ext cx="40846" cy="354598"/>
          </a:xfrm>
          <a:custGeom>
            <a:avLst/>
            <a:gdLst/>
            <a:ahLst/>
            <a:cxnLst/>
            <a:rect l="l" t="t" r="r" b="b"/>
            <a:pathLst>
              <a:path w="57784" h="501650">
                <a:moveTo>
                  <a:pt x="0" y="0"/>
                </a:moveTo>
                <a:lnTo>
                  <a:pt x="475" y="11360"/>
                </a:lnTo>
                <a:lnTo>
                  <a:pt x="968" y="23140"/>
                </a:lnTo>
                <a:lnTo>
                  <a:pt x="1193" y="40355"/>
                </a:lnTo>
                <a:lnTo>
                  <a:pt x="3969" y="57563"/>
                </a:lnTo>
                <a:lnTo>
                  <a:pt x="10076" y="69337"/>
                </a:lnTo>
                <a:lnTo>
                  <a:pt x="16184" y="81110"/>
                </a:lnTo>
                <a:lnTo>
                  <a:pt x="18960" y="98318"/>
                </a:lnTo>
                <a:lnTo>
                  <a:pt x="24582" y="115533"/>
                </a:lnTo>
                <a:lnTo>
                  <a:pt x="36950" y="127312"/>
                </a:lnTo>
                <a:lnTo>
                  <a:pt x="49317" y="139091"/>
                </a:lnTo>
                <a:lnTo>
                  <a:pt x="54939" y="156306"/>
                </a:lnTo>
                <a:lnTo>
                  <a:pt x="47131" y="173514"/>
                </a:lnTo>
                <a:lnTo>
                  <a:pt x="29952" y="185291"/>
                </a:lnTo>
                <a:lnTo>
                  <a:pt x="12773" y="197072"/>
                </a:lnTo>
                <a:lnTo>
                  <a:pt x="4965" y="214295"/>
                </a:lnTo>
                <a:lnTo>
                  <a:pt x="8806" y="231502"/>
                </a:lnTo>
                <a:lnTo>
                  <a:pt x="17258" y="243278"/>
                </a:lnTo>
                <a:lnTo>
                  <a:pt x="25710" y="255055"/>
                </a:lnTo>
                <a:lnTo>
                  <a:pt x="29552" y="272270"/>
                </a:lnTo>
                <a:lnTo>
                  <a:pt x="33947" y="289493"/>
                </a:lnTo>
                <a:lnTo>
                  <a:pt x="43617" y="301275"/>
                </a:lnTo>
                <a:lnTo>
                  <a:pt x="53287" y="313055"/>
                </a:lnTo>
                <a:lnTo>
                  <a:pt x="57682" y="330271"/>
                </a:lnTo>
                <a:lnTo>
                  <a:pt x="49989" y="347501"/>
                </a:lnTo>
                <a:lnTo>
                  <a:pt x="33063" y="359289"/>
                </a:lnTo>
                <a:lnTo>
                  <a:pt x="16138" y="371074"/>
                </a:lnTo>
                <a:lnTo>
                  <a:pt x="8444" y="388297"/>
                </a:lnTo>
                <a:lnTo>
                  <a:pt x="11627" y="405520"/>
                </a:lnTo>
                <a:lnTo>
                  <a:pt x="18630" y="417302"/>
                </a:lnTo>
                <a:lnTo>
                  <a:pt x="25632" y="429083"/>
                </a:lnTo>
                <a:lnTo>
                  <a:pt x="28815" y="446298"/>
                </a:lnTo>
                <a:lnTo>
                  <a:pt x="27930" y="463528"/>
                </a:lnTo>
                <a:lnTo>
                  <a:pt x="25983" y="475318"/>
                </a:lnTo>
                <a:lnTo>
                  <a:pt x="24036" y="487107"/>
                </a:lnTo>
                <a:lnTo>
                  <a:pt x="23301" y="501419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20" name="object 47">
            <a:extLst>
              <a:ext uri="{FF2B5EF4-FFF2-40B4-BE49-F238E27FC236}">
                <a16:creationId xmlns:a16="http://schemas.microsoft.com/office/drawing/2014/main" id="{7F30E47F-4B43-4A03-8FDD-2BB3924C5843}"/>
              </a:ext>
            </a:extLst>
          </p:cNvPr>
          <p:cNvSpPr/>
          <p:nvPr/>
        </p:nvSpPr>
        <p:spPr>
          <a:xfrm>
            <a:off x="7168800" y="2607842"/>
            <a:ext cx="56107" cy="302980"/>
          </a:xfrm>
          <a:custGeom>
            <a:avLst/>
            <a:gdLst/>
            <a:ahLst/>
            <a:cxnLst/>
            <a:rect l="l" t="t" r="r" b="b"/>
            <a:pathLst>
              <a:path w="79375" h="428625">
                <a:moveTo>
                  <a:pt x="3357" y="0"/>
                </a:moveTo>
                <a:lnTo>
                  <a:pt x="1248" y="9049"/>
                </a:lnTo>
                <a:lnTo>
                  <a:pt x="0" y="26271"/>
                </a:lnTo>
                <a:lnTo>
                  <a:pt x="12003" y="43479"/>
                </a:lnTo>
                <a:lnTo>
                  <a:pt x="38411" y="55253"/>
                </a:lnTo>
                <a:lnTo>
                  <a:pt x="64818" y="67026"/>
                </a:lnTo>
                <a:lnTo>
                  <a:pt x="76822" y="84234"/>
                </a:lnTo>
                <a:lnTo>
                  <a:pt x="75101" y="101442"/>
                </a:lnTo>
                <a:lnTo>
                  <a:pt x="71316" y="113217"/>
                </a:lnTo>
                <a:lnTo>
                  <a:pt x="67531" y="124994"/>
                </a:lnTo>
                <a:lnTo>
                  <a:pt x="65811" y="142209"/>
                </a:lnTo>
                <a:lnTo>
                  <a:pt x="62418" y="159425"/>
                </a:lnTo>
                <a:lnTo>
                  <a:pt x="54952" y="171204"/>
                </a:lnTo>
                <a:lnTo>
                  <a:pt x="47487" y="182982"/>
                </a:lnTo>
                <a:lnTo>
                  <a:pt x="44094" y="200198"/>
                </a:lnTo>
                <a:lnTo>
                  <a:pt x="45894" y="217413"/>
                </a:lnTo>
                <a:lnTo>
                  <a:pt x="49853" y="229192"/>
                </a:lnTo>
                <a:lnTo>
                  <a:pt x="53813" y="240971"/>
                </a:lnTo>
                <a:lnTo>
                  <a:pt x="55613" y="258186"/>
                </a:lnTo>
                <a:lnTo>
                  <a:pt x="54845" y="275408"/>
                </a:lnTo>
                <a:lnTo>
                  <a:pt x="53155" y="287191"/>
                </a:lnTo>
                <a:lnTo>
                  <a:pt x="51466" y="298971"/>
                </a:lnTo>
                <a:lnTo>
                  <a:pt x="50698" y="316187"/>
                </a:lnTo>
                <a:lnTo>
                  <a:pt x="55137" y="333410"/>
                </a:lnTo>
                <a:lnTo>
                  <a:pt x="64903" y="345195"/>
                </a:lnTo>
                <a:lnTo>
                  <a:pt x="74669" y="356983"/>
                </a:lnTo>
                <a:lnTo>
                  <a:pt x="79108" y="374213"/>
                </a:lnTo>
                <a:lnTo>
                  <a:pt x="78915" y="391428"/>
                </a:lnTo>
                <a:lnTo>
                  <a:pt x="78492" y="403209"/>
                </a:lnTo>
                <a:lnTo>
                  <a:pt x="78068" y="414991"/>
                </a:lnTo>
                <a:lnTo>
                  <a:pt x="77921" y="428151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21" name="object 48">
            <a:extLst>
              <a:ext uri="{FF2B5EF4-FFF2-40B4-BE49-F238E27FC236}">
                <a16:creationId xmlns:a16="http://schemas.microsoft.com/office/drawing/2014/main" id="{159E8A7A-2BDE-4E39-8A3B-978721B36A7F}"/>
              </a:ext>
            </a:extLst>
          </p:cNvPr>
          <p:cNvSpPr/>
          <p:nvPr/>
        </p:nvSpPr>
        <p:spPr>
          <a:xfrm>
            <a:off x="7172534" y="2933275"/>
            <a:ext cx="25136" cy="15261"/>
          </a:xfrm>
          <a:custGeom>
            <a:avLst/>
            <a:gdLst/>
            <a:ahLst/>
            <a:cxnLst/>
            <a:rect l="l" t="t" r="r" b="b"/>
            <a:pathLst>
              <a:path w="35559" h="21589">
                <a:moveTo>
                  <a:pt x="35184" y="0"/>
                </a:moveTo>
                <a:lnTo>
                  <a:pt x="33249" y="843"/>
                </a:lnTo>
                <a:lnTo>
                  <a:pt x="6199" y="12632"/>
                </a:lnTo>
                <a:lnTo>
                  <a:pt x="0" y="21321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22" name="object 49">
            <a:extLst>
              <a:ext uri="{FF2B5EF4-FFF2-40B4-BE49-F238E27FC236}">
                <a16:creationId xmlns:a16="http://schemas.microsoft.com/office/drawing/2014/main" id="{426565A1-6CC1-40B3-B2EE-A66C14ED0657}"/>
              </a:ext>
            </a:extLst>
          </p:cNvPr>
          <p:cNvSpPr/>
          <p:nvPr/>
        </p:nvSpPr>
        <p:spPr>
          <a:xfrm>
            <a:off x="7205245" y="2637500"/>
            <a:ext cx="36358" cy="268866"/>
          </a:xfrm>
          <a:custGeom>
            <a:avLst/>
            <a:gdLst/>
            <a:ahLst/>
            <a:cxnLst/>
            <a:rect l="l" t="t" r="r" b="b"/>
            <a:pathLst>
              <a:path w="51434" h="380364">
                <a:moveTo>
                  <a:pt x="13838" y="0"/>
                </a:moveTo>
                <a:lnTo>
                  <a:pt x="14181" y="1519"/>
                </a:lnTo>
                <a:lnTo>
                  <a:pt x="22720" y="13293"/>
                </a:lnTo>
                <a:lnTo>
                  <a:pt x="31259" y="25067"/>
                </a:lnTo>
                <a:lnTo>
                  <a:pt x="35140" y="42274"/>
                </a:lnTo>
                <a:lnTo>
                  <a:pt x="32759" y="59490"/>
                </a:lnTo>
                <a:lnTo>
                  <a:pt x="27520" y="71268"/>
                </a:lnTo>
                <a:lnTo>
                  <a:pt x="22282" y="83047"/>
                </a:lnTo>
                <a:lnTo>
                  <a:pt x="19900" y="100262"/>
                </a:lnTo>
                <a:lnTo>
                  <a:pt x="24758" y="117471"/>
                </a:lnTo>
                <a:lnTo>
                  <a:pt x="35445" y="129247"/>
                </a:lnTo>
                <a:lnTo>
                  <a:pt x="46132" y="141028"/>
                </a:lnTo>
                <a:lnTo>
                  <a:pt x="50990" y="158251"/>
                </a:lnTo>
                <a:lnTo>
                  <a:pt x="43023" y="175459"/>
                </a:lnTo>
                <a:lnTo>
                  <a:pt x="25495" y="187234"/>
                </a:lnTo>
                <a:lnTo>
                  <a:pt x="7967" y="199011"/>
                </a:lnTo>
                <a:lnTo>
                  <a:pt x="0" y="216226"/>
                </a:lnTo>
                <a:lnTo>
                  <a:pt x="301" y="233449"/>
                </a:lnTo>
                <a:lnTo>
                  <a:pt x="965" y="245231"/>
                </a:lnTo>
                <a:lnTo>
                  <a:pt x="1628" y="257012"/>
                </a:lnTo>
                <a:lnTo>
                  <a:pt x="1930" y="274227"/>
                </a:lnTo>
                <a:lnTo>
                  <a:pt x="6690" y="291457"/>
                </a:lnTo>
                <a:lnTo>
                  <a:pt x="17164" y="303245"/>
                </a:lnTo>
                <a:lnTo>
                  <a:pt x="27637" y="315030"/>
                </a:lnTo>
                <a:lnTo>
                  <a:pt x="32397" y="332253"/>
                </a:lnTo>
                <a:lnTo>
                  <a:pt x="32445" y="349476"/>
                </a:lnTo>
                <a:lnTo>
                  <a:pt x="32550" y="361259"/>
                </a:lnTo>
                <a:lnTo>
                  <a:pt x="32654" y="373039"/>
                </a:lnTo>
                <a:lnTo>
                  <a:pt x="32673" y="379883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23" name="object 50">
            <a:extLst>
              <a:ext uri="{FF2B5EF4-FFF2-40B4-BE49-F238E27FC236}">
                <a16:creationId xmlns:a16="http://schemas.microsoft.com/office/drawing/2014/main" id="{6E4C1109-E0F2-447A-A10D-2C2E9CE771DA}"/>
              </a:ext>
            </a:extLst>
          </p:cNvPr>
          <p:cNvSpPr/>
          <p:nvPr/>
        </p:nvSpPr>
        <p:spPr>
          <a:xfrm>
            <a:off x="7051757" y="2694434"/>
            <a:ext cx="61179" cy="8619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24" name="object 51">
            <a:extLst>
              <a:ext uri="{FF2B5EF4-FFF2-40B4-BE49-F238E27FC236}">
                <a16:creationId xmlns:a16="http://schemas.microsoft.com/office/drawing/2014/main" id="{67B1995F-6C4C-4A9E-94C2-0531EA237144}"/>
              </a:ext>
            </a:extLst>
          </p:cNvPr>
          <p:cNvSpPr/>
          <p:nvPr/>
        </p:nvSpPr>
        <p:spPr>
          <a:xfrm>
            <a:off x="7123349" y="2694434"/>
            <a:ext cx="61179" cy="86199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25" name="object 52">
            <a:extLst>
              <a:ext uri="{FF2B5EF4-FFF2-40B4-BE49-F238E27FC236}">
                <a16:creationId xmlns:a16="http://schemas.microsoft.com/office/drawing/2014/main" id="{4982BDE0-3F29-4750-A702-4744DA3EEF20}"/>
              </a:ext>
            </a:extLst>
          </p:cNvPr>
          <p:cNvSpPr/>
          <p:nvPr/>
        </p:nvSpPr>
        <p:spPr>
          <a:xfrm>
            <a:off x="6514457" y="2653014"/>
            <a:ext cx="371251" cy="250811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26" name="object 53">
            <a:extLst>
              <a:ext uri="{FF2B5EF4-FFF2-40B4-BE49-F238E27FC236}">
                <a16:creationId xmlns:a16="http://schemas.microsoft.com/office/drawing/2014/main" id="{322FD9DC-BA99-4338-B93F-F84756B667CB}"/>
              </a:ext>
            </a:extLst>
          </p:cNvPr>
          <p:cNvSpPr/>
          <p:nvPr/>
        </p:nvSpPr>
        <p:spPr>
          <a:xfrm>
            <a:off x="8677460" y="2587561"/>
            <a:ext cx="381979" cy="381979"/>
          </a:xfrm>
          <a:custGeom>
            <a:avLst/>
            <a:gdLst/>
            <a:ahLst/>
            <a:cxnLst/>
            <a:rect l="l" t="t" r="r" b="b"/>
            <a:pathLst>
              <a:path w="540384" h="540385">
                <a:moveTo>
                  <a:pt x="270001" y="0"/>
                </a:moveTo>
                <a:lnTo>
                  <a:pt x="221470" y="4350"/>
                </a:lnTo>
                <a:lnTo>
                  <a:pt x="175792" y="16894"/>
                </a:lnTo>
                <a:lnTo>
                  <a:pt x="133730" y="36868"/>
                </a:lnTo>
                <a:lnTo>
                  <a:pt x="96046" y="63508"/>
                </a:lnTo>
                <a:lnTo>
                  <a:pt x="63503" y="96053"/>
                </a:lnTo>
                <a:lnTo>
                  <a:pt x="36864" y="133739"/>
                </a:lnTo>
                <a:lnTo>
                  <a:pt x="16892" y="175803"/>
                </a:lnTo>
                <a:lnTo>
                  <a:pt x="4350" y="221482"/>
                </a:lnTo>
                <a:lnTo>
                  <a:pt x="0" y="270014"/>
                </a:lnTo>
                <a:lnTo>
                  <a:pt x="4350" y="318545"/>
                </a:lnTo>
                <a:lnTo>
                  <a:pt x="16892" y="364222"/>
                </a:lnTo>
                <a:lnTo>
                  <a:pt x="36864" y="406283"/>
                </a:lnTo>
                <a:lnTo>
                  <a:pt x="63503" y="443965"/>
                </a:lnTo>
                <a:lnTo>
                  <a:pt x="96046" y="476505"/>
                </a:lnTo>
                <a:lnTo>
                  <a:pt x="133730" y="503142"/>
                </a:lnTo>
                <a:lnTo>
                  <a:pt x="175792" y="523112"/>
                </a:lnTo>
                <a:lnTo>
                  <a:pt x="221470" y="535654"/>
                </a:lnTo>
                <a:lnTo>
                  <a:pt x="270001" y="540003"/>
                </a:lnTo>
                <a:lnTo>
                  <a:pt x="318539" y="535654"/>
                </a:lnTo>
                <a:lnTo>
                  <a:pt x="364221" y="523112"/>
                </a:lnTo>
                <a:lnTo>
                  <a:pt x="406285" y="503142"/>
                </a:lnTo>
                <a:lnTo>
                  <a:pt x="443968" y="476505"/>
                </a:lnTo>
                <a:lnTo>
                  <a:pt x="476508" y="443965"/>
                </a:lnTo>
                <a:lnTo>
                  <a:pt x="503144" y="406283"/>
                </a:lnTo>
                <a:lnTo>
                  <a:pt x="523114" y="364222"/>
                </a:lnTo>
                <a:lnTo>
                  <a:pt x="535654" y="318545"/>
                </a:lnTo>
                <a:lnTo>
                  <a:pt x="540003" y="270014"/>
                </a:lnTo>
                <a:lnTo>
                  <a:pt x="535654" y="221482"/>
                </a:lnTo>
                <a:lnTo>
                  <a:pt x="523114" y="175803"/>
                </a:lnTo>
                <a:lnTo>
                  <a:pt x="503144" y="133739"/>
                </a:lnTo>
                <a:lnTo>
                  <a:pt x="476508" y="96053"/>
                </a:lnTo>
                <a:lnTo>
                  <a:pt x="443968" y="63508"/>
                </a:lnTo>
                <a:lnTo>
                  <a:pt x="406285" y="36868"/>
                </a:lnTo>
                <a:lnTo>
                  <a:pt x="364221" y="16894"/>
                </a:lnTo>
                <a:lnTo>
                  <a:pt x="318539" y="4350"/>
                </a:lnTo>
                <a:lnTo>
                  <a:pt x="270001" y="0"/>
                </a:lnTo>
                <a:close/>
              </a:path>
            </a:pathLst>
          </a:custGeom>
          <a:solidFill>
            <a:srgbClr val="6393CF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27" name="object 54">
            <a:extLst>
              <a:ext uri="{FF2B5EF4-FFF2-40B4-BE49-F238E27FC236}">
                <a16:creationId xmlns:a16="http://schemas.microsoft.com/office/drawing/2014/main" id="{0AF39715-788B-4EF7-87BF-4229D3960D3C}"/>
              </a:ext>
            </a:extLst>
          </p:cNvPr>
          <p:cNvSpPr/>
          <p:nvPr/>
        </p:nvSpPr>
        <p:spPr>
          <a:xfrm>
            <a:off x="8785815" y="2886043"/>
            <a:ext cx="26483" cy="74511"/>
          </a:xfrm>
          <a:custGeom>
            <a:avLst/>
            <a:gdLst/>
            <a:ahLst/>
            <a:cxnLst/>
            <a:rect l="l" t="t" r="r" b="b"/>
            <a:pathLst>
              <a:path w="37465" h="105410">
                <a:moveTo>
                  <a:pt x="37058" y="0"/>
                </a:moveTo>
                <a:lnTo>
                  <a:pt x="0" y="0"/>
                </a:lnTo>
                <a:lnTo>
                  <a:pt x="0" y="90166"/>
                </a:lnTo>
                <a:lnTo>
                  <a:pt x="22503" y="100850"/>
                </a:lnTo>
                <a:lnTo>
                  <a:pt x="37058" y="104846"/>
                </a:lnTo>
                <a:lnTo>
                  <a:pt x="37058" y="0"/>
                </a:lnTo>
                <a:close/>
              </a:path>
            </a:pathLst>
          </a:custGeom>
          <a:solidFill>
            <a:srgbClr val="B3B4B4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28" name="object 55">
            <a:extLst>
              <a:ext uri="{FF2B5EF4-FFF2-40B4-BE49-F238E27FC236}">
                <a16:creationId xmlns:a16="http://schemas.microsoft.com/office/drawing/2014/main" id="{7DBC4ED1-5941-4127-BD36-C169B6E42E44}"/>
              </a:ext>
            </a:extLst>
          </p:cNvPr>
          <p:cNvSpPr/>
          <p:nvPr/>
        </p:nvSpPr>
        <p:spPr>
          <a:xfrm>
            <a:off x="8811997" y="2886047"/>
            <a:ext cx="0" cy="74959"/>
          </a:xfrm>
          <a:custGeom>
            <a:avLst/>
            <a:gdLst/>
            <a:ahLst/>
            <a:cxnLst/>
            <a:rect l="l" t="t" r="r" b="b"/>
            <a:pathLst>
              <a:path h="106045">
                <a:moveTo>
                  <a:pt x="0" y="0"/>
                </a:moveTo>
                <a:lnTo>
                  <a:pt x="0" y="105919"/>
                </a:lnTo>
              </a:path>
            </a:pathLst>
          </a:custGeom>
          <a:ln w="7886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29" name="object 56">
            <a:extLst>
              <a:ext uri="{FF2B5EF4-FFF2-40B4-BE49-F238E27FC236}">
                <a16:creationId xmlns:a16="http://schemas.microsoft.com/office/drawing/2014/main" id="{586FE1BF-432F-49F0-9803-68E0BC31F928}"/>
              </a:ext>
            </a:extLst>
          </p:cNvPr>
          <p:cNvSpPr/>
          <p:nvPr/>
        </p:nvSpPr>
        <p:spPr>
          <a:xfrm>
            <a:off x="8746885" y="2697878"/>
            <a:ext cx="312405" cy="174156"/>
          </a:xfrm>
          <a:custGeom>
            <a:avLst/>
            <a:gdLst/>
            <a:ahLst/>
            <a:cxnLst/>
            <a:rect l="l" t="t" r="r" b="b"/>
            <a:pathLst>
              <a:path w="441959" h="246379">
                <a:moveTo>
                  <a:pt x="415529" y="0"/>
                </a:moveTo>
                <a:lnTo>
                  <a:pt x="72923" y="0"/>
                </a:lnTo>
                <a:lnTo>
                  <a:pt x="44609" y="4010"/>
                </a:lnTo>
                <a:lnTo>
                  <a:pt x="21421" y="17375"/>
                </a:lnTo>
                <a:lnTo>
                  <a:pt x="5754" y="42096"/>
                </a:lnTo>
                <a:lnTo>
                  <a:pt x="0" y="80175"/>
                </a:lnTo>
                <a:lnTo>
                  <a:pt x="0" y="245999"/>
                </a:lnTo>
                <a:lnTo>
                  <a:pt x="406934" y="245999"/>
                </a:lnTo>
                <a:lnTo>
                  <a:pt x="424900" y="208157"/>
                </a:lnTo>
                <a:lnTo>
                  <a:pt x="437440" y="162480"/>
                </a:lnTo>
                <a:lnTo>
                  <a:pt x="441790" y="113949"/>
                </a:lnTo>
                <a:lnTo>
                  <a:pt x="437440" y="65417"/>
                </a:lnTo>
                <a:lnTo>
                  <a:pt x="424900" y="19738"/>
                </a:lnTo>
                <a:lnTo>
                  <a:pt x="41552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30" name="object 57">
            <a:extLst>
              <a:ext uri="{FF2B5EF4-FFF2-40B4-BE49-F238E27FC236}">
                <a16:creationId xmlns:a16="http://schemas.microsoft.com/office/drawing/2014/main" id="{551B000A-6D5A-43B1-B361-C5AE6CAAB4F5}"/>
              </a:ext>
            </a:extLst>
          </p:cNvPr>
          <p:cNvSpPr/>
          <p:nvPr/>
        </p:nvSpPr>
        <p:spPr>
          <a:xfrm>
            <a:off x="8746899" y="2869390"/>
            <a:ext cx="289065" cy="39500"/>
          </a:xfrm>
          <a:custGeom>
            <a:avLst/>
            <a:gdLst/>
            <a:ahLst/>
            <a:cxnLst/>
            <a:rect l="l" t="t" r="r" b="b"/>
            <a:pathLst>
              <a:path w="408940" h="55879">
                <a:moveTo>
                  <a:pt x="408508" y="0"/>
                </a:moveTo>
                <a:lnTo>
                  <a:pt x="0" y="0"/>
                </a:lnTo>
                <a:lnTo>
                  <a:pt x="0" y="55727"/>
                </a:lnTo>
                <a:lnTo>
                  <a:pt x="367808" y="55727"/>
                </a:lnTo>
                <a:lnTo>
                  <a:pt x="378274" y="45261"/>
                </a:lnTo>
                <a:lnTo>
                  <a:pt x="404910" y="7579"/>
                </a:lnTo>
                <a:lnTo>
                  <a:pt x="408508" y="0"/>
                </a:lnTo>
                <a:close/>
              </a:path>
            </a:pathLst>
          </a:custGeom>
          <a:solidFill>
            <a:srgbClr val="C6C7C7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31" name="object 58">
            <a:extLst>
              <a:ext uri="{FF2B5EF4-FFF2-40B4-BE49-F238E27FC236}">
                <a16:creationId xmlns:a16="http://schemas.microsoft.com/office/drawing/2014/main" id="{9DCDD0A1-81C1-4138-AAA6-25B74C58E5F7}"/>
              </a:ext>
            </a:extLst>
          </p:cNvPr>
          <p:cNvSpPr/>
          <p:nvPr/>
        </p:nvSpPr>
        <p:spPr>
          <a:xfrm>
            <a:off x="8746899" y="2908774"/>
            <a:ext cx="263031" cy="0"/>
          </a:xfrm>
          <a:custGeom>
            <a:avLst/>
            <a:gdLst/>
            <a:ahLst/>
            <a:cxnLst/>
            <a:rect l="l" t="t" r="r" b="b"/>
            <a:pathLst>
              <a:path w="372109">
                <a:moveTo>
                  <a:pt x="0" y="0"/>
                </a:moveTo>
                <a:lnTo>
                  <a:pt x="371761" y="0"/>
                </a:lnTo>
              </a:path>
            </a:pathLst>
          </a:custGeom>
          <a:ln w="7886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32" name="object 59">
            <a:extLst>
              <a:ext uri="{FF2B5EF4-FFF2-40B4-BE49-F238E27FC236}">
                <a16:creationId xmlns:a16="http://schemas.microsoft.com/office/drawing/2014/main" id="{25084538-919B-4EB6-8A84-B3D8B9056FD2}"/>
              </a:ext>
            </a:extLst>
          </p:cNvPr>
          <p:cNvSpPr/>
          <p:nvPr/>
        </p:nvSpPr>
        <p:spPr>
          <a:xfrm>
            <a:off x="8734062" y="2692746"/>
            <a:ext cx="325423" cy="193458"/>
          </a:xfrm>
          <a:custGeom>
            <a:avLst/>
            <a:gdLst/>
            <a:ahLst/>
            <a:cxnLst/>
            <a:rect l="l" t="t" r="r" b="b"/>
            <a:pathLst>
              <a:path w="460375" h="273685">
                <a:moveTo>
                  <a:pt x="267710" y="0"/>
                </a:moveTo>
                <a:lnTo>
                  <a:pt x="215265" y="910"/>
                </a:lnTo>
                <a:lnTo>
                  <a:pt x="143503" y="4918"/>
                </a:lnTo>
                <a:lnTo>
                  <a:pt x="91065" y="5829"/>
                </a:lnTo>
                <a:lnTo>
                  <a:pt x="63897" y="10063"/>
                </a:lnTo>
                <a:lnTo>
                  <a:pt x="43242" y="23922"/>
                </a:lnTo>
                <a:lnTo>
                  <a:pt x="30110" y="49136"/>
                </a:lnTo>
                <a:lnTo>
                  <a:pt x="25508" y="87439"/>
                </a:lnTo>
                <a:lnTo>
                  <a:pt x="17669" y="138773"/>
                </a:lnTo>
                <a:lnTo>
                  <a:pt x="4161" y="175829"/>
                </a:lnTo>
                <a:lnTo>
                  <a:pt x="0" y="209760"/>
                </a:lnTo>
                <a:lnTo>
                  <a:pt x="20199" y="251714"/>
                </a:lnTo>
                <a:lnTo>
                  <a:pt x="46431" y="273402"/>
                </a:lnTo>
                <a:lnTo>
                  <a:pt x="72241" y="272515"/>
                </a:lnTo>
                <a:lnTo>
                  <a:pt x="102713" y="262281"/>
                </a:lnTo>
                <a:lnTo>
                  <a:pt x="142932" y="255930"/>
                </a:lnTo>
                <a:lnTo>
                  <a:pt x="179979" y="254047"/>
                </a:lnTo>
                <a:lnTo>
                  <a:pt x="230675" y="245761"/>
                </a:lnTo>
                <a:lnTo>
                  <a:pt x="267722" y="243878"/>
                </a:lnTo>
                <a:lnTo>
                  <a:pt x="429726" y="243459"/>
                </a:lnTo>
                <a:lnTo>
                  <a:pt x="443039" y="215418"/>
                </a:lnTo>
                <a:lnTo>
                  <a:pt x="455580" y="169741"/>
                </a:lnTo>
                <a:lnTo>
                  <a:pt x="459929" y="121210"/>
                </a:lnTo>
                <a:lnTo>
                  <a:pt x="455580" y="72678"/>
                </a:lnTo>
                <a:lnTo>
                  <a:pt x="443039" y="26999"/>
                </a:lnTo>
                <a:lnTo>
                  <a:pt x="438030" y="16446"/>
                </a:lnTo>
                <a:lnTo>
                  <a:pt x="391927" y="14144"/>
                </a:lnTo>
                <a:lnTo>
                  <a:pt x="320155" y="2619"/>
                </a:lnTo>
                <a:lnTo>
                  <a:pt x="267710" y="0"/>
                </a:lnTo>
                <a:close/>
              </a:path>
              <a:path w="460375" h="273685">
                <a:moveTo>
                  <a:pt x="429726" y="243459"/>
                </a:moveTo>
                <a:lnTo>
                  <a:pt x="392513" y="243459"/>
                </a:lnTo>
                <a:lnTo>
                  <a:pt x="426141" y="251009"/>
                </a:lnTo>
                <a:lnTo>
                  <a:pt x="429726" y="2434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33" name="object 60">
            <a:extLst>
              <a:ext uri="{FF2B5EF4-FFF2-40B4-BE49-F238E27FC236}">
                <a16:creationId xmlns:a16="http://schemas.microsoft.com/office/drawing/2014/main" id="{A2A0813D-BD1E-4F05-B942-3468BD328BFF}"/>
              </a:ext>
            </a:extLst>
          </p:cNvPr>
          <p:cNvSpPr/>
          <p:nvPr/>
        </p:nvSpPr>
        <p:spPr>
          <a:xfrm>
            <a:off x="8678740" y="2697656"/>
            <a:ext cx="26932" cy="95158"/>
          </a:xfrm>
          <a:custGeom>
            <a:avLst/>
            <a:gdLst/>
            <a:ahLst/>
            <a:cxnLst/>
            <a:rect l="l" t="t" r="r" b="b"/>
            <a:pathLst>
              <a:path w="38100" h="134620">
                <a:moveTo>
                  <a:pt x="24602" y="0"/>
                </a:moveTo>
                <a:lnTo>
                  <a:pt x="33402" y="10128"/>
                </a:lnTo>
                <a:lnTo>
                  <a:pt x="38054" y="27343"/>
                </a:lnTo>
                <a:lnTo>
                  <a:pt x="37210" y="44559"/>
                </a:lnTo>
                <a:lnTo>
                  <a:pt x="35355" y="56338"/>
                </a:lnTo>
                <a:lnTo>
                  <a:pt x="33500" y="68116"/>
                </a:lnTo>
                <a:lnTo>
                  <a:pt x="32656" y="85332"/>
                </a:lnTo>
                <a:lnTo>
                  <a:pt x="27108" y="102547"/>
                </a:lnTo>
                <a:lnTo>
                  <a:pt x="14902" y="114326"/>
                </a:lnTo>
                <a:lnTo>
                  <a:pt x="2695" y="126105"/>
                </a:lnTo>
                <a:lnTo>
                  <a:pt x="0" y="134469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34" name="object 61">
            <a:extLst>
              <a:ext uri="{FF2B5EF4-FFF2-40B4-BE49-F238E27FC236}">
                <a16:creationId xmlns:a16="http://schemas.microsoft.com/office/drawing/2014/main" id="{AA057665-E0BB-4B55-96C1-9866D90DB555}"/>
              </a:ext>
            </a:extLst>
          </p:cNvPr>
          <p:cNvSpPr/>
          <p:nvPr/>
        </p:nvSpPr>
        <p:spPr>
          <a:xfrm>
            <a:off x="8679836" y="2804928"/>
            <a:ext cx="37704" cy="55210"/>
          </a:xfrm>
          <a:custGeom>
            <a:avLst/>
            <a:gdLst/>
            <a:ahLst/>
            <a:cxnLst/>
            <a:rect l="l" t="t" r="r" b="b"/>
            <a:pathLst>
              <a:path w="53340" h="78104">
                <a:moveTo>
                  <a:pt x="0" y="0"/>
                </a:moveTo>
                <a:lnTo>
                  <a:pt x="4585" y="8786"/>
                </a:lnTo>
                <a:lnTo>
                  <a:pt x="24357" y="20569"/>
                </a:lnTo>
                <a:lnTo>
                  <a:pt x="44128" y="32349"/>
                </a:lnTo>
                <a:lnTo>
                  <a:pt x="53116" y="49564"/>
                </a:lnTo>
                <a:lnTo>
                  <a:pt x="43460" y="66787"/>
                </a:lnTo>
                <a:lnTo>
                  <a:pt x="23557" y="77829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35" name="object 62">
            <a:extLst>
              <a:ext uri="{FF2B5EF4-FFF2-40B4-BE49-F238E27FC236}">
                <a16:creationId xmlns:a16="http://schemas.microsoft.com/office/drawing/2014/main" id="{DB62DBE4-145B-474E-A622-5428E63C6132}"/>
              </a:ext>
            </a:extLst>
          </p:cNvPr>
          <p:cNvSpPr/>
          <p:nvPr/>
        </p:nvSpPr>
        <p:spPr>
          <a:xfrm>
            <a:off x="8697851" y="2653608"/>
            <a:ext cx="54761" cy="259440"/>
          </a:xfrm>
          <a:custGeom>
            <a:avLst/>
            <a:gdLst/>
            <a:ahLst/>
            <a:cxnLst/>
            <a:rect l="l" t="t" r="r" b="b"/>
            <a:pathLst>
              <a:path w="77470" h="367029">
                <a:moveTo>
                  <a:pt x="37272" y="0"/>
                </a:moveTo>
                <a:lnTo>
                  <a:pt x="40735" y="2693"/>
                </a:lnTo>
                <a:lnTo>
                  <a:pt x="55870" y="14467"/>
                </a:lnTo>
                <a:lnTo>
                  <a:pt x="62750" y="31674"/>
                </a:lnTo>
                <a:lnTo>
                  <a:pt x="53668" y="48890"/>
                </a:lnTo>
                <a:lnTo>
                  <a:pt x="33686" y="60669"/>
                </a:lnTo>
                <a:lnTo>
                  <a:pt x="13705" y="72447"/>
                </a:lnTo>
                <a:lnTo>
                  <a:pt x="4622" y="89663"/>
                </a:lnTo>
                <a:lnTo>
                  <a:pt x="15997" y="106871"/>
                </a:lnTo>
                <a:lnTo>
                  <a:pt x="41021" y="118647"/>
                </a:lnTo>
                <a:lnTo>
                  <a:pt x="66044" y="130428"/>
                </a:lnTo>
                <a:lnTo>
                  <a:pt x="77419" y="147651"/>
                </a:lnTo>
                <a:lnTo>
                  <a:pt x="65322" y="164859"/>
                </a:lnTo>
                <a:lnTo>
                  <a:pt x="38709" y="176634"/>
                </a:lnTo>
                <a:lnTo>
                  <a:pt x="12096" y="188411"/>
                </a:lnTo>
                <a:lnTo>
                  <a:pt x="0" y="205626"/>
                </a:lnTo>
                <a:lnTo>
                  <a:pt x="835" y="222849"/>
                </a:lnTo>
                <a:lnTo>
                  <a:pt x="2673" y="234632"/>
                </a:lnTo>
                <a:lnTo>
                  <a:pt x="4511" y="246412"/>
                </a:lnTo>
                <a:lnTo>
                  <a:pt x="5346" y="263627"/>
                </a:lnTo>
                <a:lnTo>
                  <a:pt x="10829" y="280857"/>
                </a:lnTo>
                <a:lnTo>
                  <a:pt x="22891" y="292645"/>
                </a:lnTo>
                <a:lnTo>
                  <a:pt x="34953" y="304431"/>
                </a:lnTo>
                <a:lnTo>
                  <a:pt x="40436" y="321654"/>
                </a:lnTo>
                <a:lnTo>
                  <a:pt x="42234" y="338876"/>
                </a:lnTo>
                <a:lnTo>
                  <a:pt x="46189" y="350659"/>
                </a:lnTo>
                <a:lnTo>
                  <a:pt x="50145" y="362439"/>
                </a:lnTo>
                <a:lnTo>
                  <a:pt x="50562" y="366431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36" name="object 63">
            <a:extLst>
              <a:ext uri="{FF2B5EF4-FFF2-40B4-BE49-F238E27FC236}">
                <a16:creationId xmlns:a16="http://schemas.microsoft.com/office/drawing/2014/main" id="{2AA98573-AC08-417B-B362-D3ED01261052}"/>
              </a:ext>
            </a:extLst>
          </p:cNvPr>
          <p:cNvSpPr/>
          <p:nvPr/>
        </p:nvSpPr>
        <p:spPr>
          <a:xfrm>
            <a:off x="8738142" y="2623564"/>
            <a:ext cx="37704" cy="312854"/>
          </a:xfrm>
          <a:custGeom>
            <a:avLst/>
            <a:gdLst/>
            <a:ahLst/>
            <a:cxnLst/>
            <a:rect l="l" t="t" r="r" b="b"/>
            <a:pathLst>
              <a:path w="53340" h="442595">
                <a:moveTo>
                  <a:pt x="27985" y="0"/>
                </a:moveTo>
                <a:lnTo>
                  <a:pt x="28955" y="16216"/>
                </a:lnTo>
                <a:lnTo>
                  <a:pt x="24431" y="33423"/>
                </a:lnTo>
                <a:lnTo>
                  <a:pt x="14477" y="45197"/>
                </a:lnTo>
                <a:lnTo>
                  <a:pt x="4524" y="56971"/>
                </a:lnTo>
                <a:lnTo>
                  <a:pt x="0" y="74178"/>
                </a:lnTo>
                <a:lnTo>
                  <a:pt x="2841" y="91394"/>
                </a:lnTo>
                <a:lnTo>
                  <a:pt x="9093" y="103172"/>
                </a:lnTo>
                <a:lnTo>
                  <a:pt x="15344" y="114951"/>
                </a:lnTo>
                <a:lnTo>
                  <a:pt x="18186" y="132167"/>
                </a:lnTo>
                <a:lnTo>
                  <a:pt x="21289" y="149374"/>
                </a:lnTo>
                <a:lnTo>
                  <a:pt x="28117" y="161150"/>
                </a:lnTo>
                <a:lnTo>
                  <a:pt x="34945" y="172927"/>
                </a:lnTo>
                <a:lnTo>
                  <a:pt x="38049" y="190142"/>
                </a:lnTo>
                <a:lnTo>
                  <a:pt x="37047" y="207357"/>
                </a:lnTo>
                <a:lnTo>
                  <a:pt x="34842" y="219136"/>
                </a:lnTo>
                <a:lnTo>
                  <a:pt x="32637" y="230915"/>
                </a:lnTo>
                <a:lnTo>
                  <a:pt x="31635" y="248130"/>
                </a:lnTo>
                <a:lnTo>
                  <a:pt x="34979" y="265353"/>
                </a:lnTo>
                <a:lnTo>
                  <a:pt x="42335" y="277135"/>
                </a:lnTo>
                <a:lnTo>
                  <a:pt x="49691" y="288916"/>
                </a:lnTo>
                <a:lnTo>
                  <a:pt x="53035" y="306131"/>
                </a:lnTo>
                <a:lnTo>
                  <a:pt x="51269" y="323361"/>
                </a:lnTo>
                <a:lnTo>
                  <a:pt x="47383" y="335149"/>
                </a:lnTo>
                <a:lnTo>
                  <a:pt x="43498" y="346934"/>
                </a:lnTo>
                <a:lnTo>
                  <a:pt x="41732" y="364157"/>
                </a:lnTo>
                <a:lnTo>
                  <a:pt x="42180" y="381380"/>
                </a:lnTo>
                <a:lnTo>
                  <a:pt x="43167" y="393163"/>
                </a:lnTo>
                <a:lnTo>
                  <a:pt x="44153" y="404943"/>
                </a:lnTo>
                <a:lnTo>
                  <a:pt x="44602" y="422158"/>
                </a:lnTo>
                <a:lnTo>
                  <a:pt x="37543" y="439389"/>
                </a:lnTo>
                <a:lnTo>
                  <a:pt x="33784" y="442243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37" name="object 64">
            <a:extLst>
              <a:ext uri="{FF2B5EF4-FFF2-40B4-BE49-F238E27FC236}">
                <a16:creationId xmlns:a16="http://schemas.microsoft.com/office/drawing/2014/main" id="{89DE5ACE-9695-4E17-8E0A-916BD2CAFD1A}"/>
              </a:ext>
            </a:extLst>
          </p:cNvPr>
          <p:cNvSpPr/>
          <p:nvPr/>
        </p:nvSpPr>
        <p:spPr>
          <a:xfrm>
            <a:off x="8777411" y="2606646"/>
            <a:ext cx="44437" cy="339336"/>
          </a:xfrm>
          <a:custGeom>
            <a:avLst/>
            <a:gdLst/>
            <a:ahLst/>
            <a:cxnLst/>
            <a:rect l="l" t="t" r="r" b="b"/>
            <a:pathLst>
              <a:path w="62865" h="480060">
                <a:moveTo>
                  <a:pt x="13114" y="0"/>
                </a:moveTo>
                <a:lnTo>
                  <a:pt x="32542" y="11156"/>
                </a:lnTo>
                <a:lnTo>
                  <a:pt x="53060" y="22936"/>
                </a:lnTo>
                <a:lnTo>
                  <a:pt x="62387" y="40151"/>
                </a:lnTo>
                <a:lnTo>
                  <a:pt x="54415" y="57359"/>
                </a:lnTo>
                <a:lnTo>
                  <a:pt x="36879" y="69133"/>
                </a:lnTo>
                <a:lnTo>
                  <a:pt x="19342" y="80906"/>
                </a:lnTo>
                <a:lnTo>
                  <a:pt x="11371" y="98114"/>
                </a:lnTo>
                <a:lnTo>
                  <a:pt x="19092" y="115329"/>
                </a:lnTo>
                <a:lnTo>
                  <a:pt x="36079" y="127108"/>
                </a:lnTo>
                <a:lnTo>
                  <a:pt x="53065" y="138887"/>
                </a:lnTo>
                <a:lnTo>
                  <a:pt x="60786" y="156102"/>
                </a:lnTo>
                <a:lnTo>
                  <a:pt x="56709" y="173310"/>
                </a:lnTo>
                <a:lnTo>
                  <a:pt x="47737" y="185085"/>
                </a:lnTo>
                <a:lnTo>
                  <a:pt x="38766" y="196863"/>
                </a:lnTo>
                <a:lnTo>
                  <a:pt x="34688" y="214078"/>
                </a:lnTo>
                <a:lnTo>
                  <a:pt x="37849" y="231293"/>
                </a:lnTo>
                <a:lnTo>
                  <a:pt x="44803" y="243072"/>
                </a:lnTo>
                <a:lnTo>
                  <a:pt x="51758" y="254851"/>
                </a:lnTo>
                <a:lnTo>
                  <a:pt x="54919" y="272066"/>
                </a:lnTo>
                <a:lnTo>
                  <a:pt x="54520" y="289288"/>
                </a:lnTo>
                <a:lnTo>
                  <a:pt x="53643" y="301071"/>
                </a:lnTo>
                <a:lnTo>
                  <a:pt x="52765" y="312851"/>
                </a:lnTo>
                <a:lnTo>
                  <a:pt x="52366" y="330067"/>
                </a:lnTo>
                <a:lnTo>
                  <a:pt x="51086" y="347297"/>
                </a:lnTo>
                <a:lnTo>
                  <a:pt x="48271" y="359085"/>
                </a:lnTo>
                <a:lnTo>
                  <a:pt x="45455" y="370870"/>
                </a:lnTo>
                <a:lnTo>
                  <a:pt x="44175" y="388093"/>
                </a:lnTo>
                <a:lnTo>
                  <a:pt x="39329" y="405316"/>
                </a:lnTo>
                <a:lnTo>
                  <a:pt x="28668" y="417098"/>
                </a:lnTo>
                <a:lnTo>
                  <a:pt x="18007" y="428879"/>
                </a:lnTo>
                <a:lnTo>
                  <a:pt x="13161" y="446094"/>
                </a:lnTo>
                <a:lnTo>
                  <a:pt x="9929" y="463324"/>
                </a:lnTo>
                <a:lnTo>
                  <a:pt x="2817" y="475114"/>
                </a:lnTo>
                <a:lnTo>
                  <a:pt x="0" y="479785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38" name="object 65">
            <a:extLst>
              <a:ext uri="{FF2B5EF4-FFF2-40B4-BE49-F238E27FC236}">
                <a16:creationId xmlns:a16="http://schemas.microsoft.com/office/drawing/2014/main" id="{926FA611-9B78-4143-8395-8C003F462C2D}"/>
              </a:ext>
            </a:extLst>
          </p:cNvPr>
          <p:cNvSpPr/>
          <p:nvPr/>
        </p:nvSpPr>
        <p:spPr>
          <a:xfrm>
            <a:off x="8818940" y="2594664"/>
            <a:ext cx="39948" cy="367615"/>
          </a:xfrm>
          <a:custGeom>
            <a:avLst/>
            <a:gdLst/>
            <a:ahLst/>
            <a:cxnLst/>
            <a:rect l="l" t="t" r="r" b="b"/>
            <a:pathLst>
              <a:path w="56515" h="520064">
                <a:moveTo>
                  <a:pt x="571" y="0"/>
                </a:moveTo>
                <a:lnTo>
                  <a:pt x="5860" y="16324"/>
                </a:lnTo>
                <a:lnTo>
                  <a:pt x="18137" y="28107"/>
                </a:lnTo>
                <a:lnTo>
                  <a:pt x="30413" y="39887"/>
                </a:lnTo>
                <a:lnTo>
                  <a:pt x="35993" y="57102"/>
                </a:lnTo>
                <a:lnTo>
                  <a:pt x="39174" y="74310"/>
                </a:lnTo>
                <a:lnTo>
                  <a:pt x="46172" y="86084"/>
                </a:lnTo>
                <a:lnTo>
                  <a:pt x="53170" y="97857"/>
                </a:lnTo>
                <a:lnTo>
                  <a:pt x="56351" y="115065"/>
                </a:lnTo>
                <a:lnTo>
                  <a:pt x="55390" y="132280"/>
                </a:lnTo>
                <a:lnTo>
                  <a:pt x="53277" y="144059"/>
                </a:lnTo>
                <a:lnTo>
                  <a:pt x="51165" y="155838"/>
                </a:lnTo>
                <a:lnTo>
                  <a:pt x="50204" y="173053"/>
                </a:lnTo>
                <a:lnTo>
                  <a:pt x="48974" y="190261"/>
                </a:lnTo>
                <a:lnTo>
                  <a:pt x="46267" y="202038"/>
                </a:lnTo>
                <a:lnTo>
                  <a:pt x="43560" y="213819"/>
                </a:lnTo>
                <a:lnTo>
                  <a:pt x="42330" y="231041"/>
                </a:lnTo>
                <a:lnTo>
                  <a:pt x="36145" y="248249"/>
                </a:lnTo>
                <a:lnTo>
                  <a:pt x="22537" y="260024"/>
                </a:lnTo>
                <a:lnTo>
                  <a:pt x="8929" y="271802"/>
                </a:lnTo>
                <a:lnTo>
                  <a:pt x="2744" y="289017"/>
                </a:lnTo>
                <a:lnTo>
                  <a:pt x="3782" y="306240"/>
                </a:lnTo>
                <a:lnTo>
                  <a:pt x="6065" y="318022"/>
                </a:lnTo>
                <a:lnTo>
                  <a:pt x="8348" y="329802"/>
                </a:lnTo>
                <a:lnTo>
                  <a:pt x="9386" y="347018"/>
                </a:lnTo>
                <a:lnTo>
                  <a:pt x="9900" y="364248"/>
                </a:lnTo>
                <a:lnTo>
                  <a:pt x="11031" y="376036"/>
                </a:lnTo>
                <a:lnTo>
                  <a:pt x="12162" y="387821"/>
                </a:lnTo>
                <a:lnTo>
                  <a:pt x="12676" y="405044"/>
                </a:lnTo>
                <a:lnTo>
                  <a:pt x="17327" y="422267"/>
                </a:lnTo>
                <a:lnTo>
                  <a:pt x="27560" y="434049"/>
                </a:lnTo>
                <a:lnTo>
                  <a:pt x="37793" y="445830"/>
                </a:lnTo>
                <a:lnTo>
                  <a:pt x="42444" y="463045"/>
                </a:lnTo>
                <a:lnTo>
                  <a:pt x="35731" y="480275"/>
                </a:lnTo>
                <a:lnTo>
                  <a:pt x="20962" y="492065"/>
                </a:lnTo>
                <a:lnTo>
                  <a:pt x="6193" y="503854"/>
                </a:lnTo>
                <a:lnTo>
                  <a:pt x="0" y="519751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39" name="object 66">
            <a:extLst>
              <a:ext uri="{FF2B5EF4-FFF2-40B4-BE49-F238E27FC236}">
                <a16:creationId xmlns:a16="http://schemas.microsoft.com/office/drawing/2014/main" id="{9B1E21B7-9BBA-42C2-9A02-6229DD76B712}"/>
              </a:ext>
            </a:extLst>
          </p:cNvPr>
          <p:cNvSpPr/>
          <p:nvPr/>
        </p:nvSpPr>
        <p:spPr>
          <a:xfrm>
            <a:off x="8846448" y="2587602"/>
            <a:ext cx="50272" cy="381979"/>
          </a:xfrm>
          <a:custGeom>
            <a:avLst/>
            <a:gdLst/>
            <a:ahLst/>
            <a:cxnLst/>
            <a:rect l="l" t="t" r="r" b="b"/>
            <a:pathLst>
              <a:path w="71120" h="540385">
                <a:moveTo>
                  <a:pt x="31577" y="0"/>
                </a:moveTo>
                <a:lnTo>
                  <a:pt x="33604" y="9097"/>
                </a:lnTo>
                <a:lnTo>
                  <a:pt x="28353" y="26320"/>
                </a:lnTo>
                <a:lnTo>
                  <a:pt x="16802" y="38102"/>
                </a:lnTo>
                <a:lnTo>
                  <a:pt x="5250" y="49883"/>
                </a:lnTo>
                <a:lnTo>
                  <a:pt x="0" y="67098"/>
                </a:lnTo>
                <a:lnTo>
                  <a:pt x="5776" y="84306"/>
                </a:lnTo>
                <a:lnTo>
                  <a:pt x="18484" y="96079"/>
                </a:lnTo>
                <a:lnTo>
                  <a:pt x="31193" y="107853"/>
                </a:lnTo>
                <a:lnTo>
                  <a:pt x="36969" y="125061"/>
                </a:lnTo>
                <a:lnTo>
                  <a:pt x="33570" y="142276"/>
                </a:lnTo>
                <a:lnTo>
                  <a:pt x="26092" y="154053"/>
                </a:lnTo>
                <a:lnTo>
                  <a:pt x="18613" y="165828"/>
                </a:lnTo>
                <a:lnTo>
                  <a:pt x="15214" y="183036"/>
                </a:lnTo>
                <a:lnTo>
                  <a:pt x="23949" y="200252"/>
                </a:lnTo>
                <a:lnTo>
                  <a:pt x="43167" y="212030"/>
                </a:lnTo>
                <a:lnTo>
                  <a:pt x="62384" y="223809"/>
                </a:lnTo>
                <a:lnTo>
                  <a:pt x="71119" y="241025"/>
                </a:lnTo>
                <a:lnTo>
                  <a:pt x="60039" y="258240"/>
                </a:lnTo>
                <a:lnTo>
                  <a:pt x="35661" y="270019"/>
                </a:lnTo>
                <a:lnTo>
                  <a:pt x="11283" y="281797"/>
                </a:lnTo>
                <a:lnTo>
                  <a:pt x="203" y="299013"/>
                </a:lnTo>
                <a:lnTo>
                  <a:pt x="4582" y="316235"/>
                </a:lnTo>
                <a:lnTo>
                  <a:pt x="14217" y="328018"/>
                </a:lnTo>
                <a:lnTo>
                  <a:pt x="23852" y="339798"/>
                </a:lnTo>
                <a:lnTo>
                  <a:pt x="28232" y="357014"/>
                </a:lnTo>
                <a:lnTo>
                  <a:pt x="31331" y="374244"/>
                </a:lnTo>
                <a:lnTo>
                  <a:pt x="38150" y="386032"/>
                </a:lnTo>
                <a:lnTo>
                  <a:pt x="44969" y="397817"/>
                </a:lnTo>
                <a:lnTo>
                  <a:pt x="48069" y="415040"/>
                </a:lnTo>
                <a:lnTo>
                  <a:pt x="47196" y="432255"/>
                </a:lnTo>
                <a:lnTo>
                  <a:pt x="45275" y="444036"/>
                </a:lnTo>
                <a:lnTo>
                  <a:pt x="43354" y="455818"/>
                </a:lnTo>
                <a:lnTo>
                  <a:pt x="42481" y="473041"/>
                </a:lnTo>
                <a:lnTo>
                  <a:pt x="40483" y="490271"/>
                </a:lnTo>
                <a:lnTo>
                  <a:pt x="36087" y="502060"/>
                </a:lnTo>
                <a:lnTo>
                  <a:pt x="31690" y="513849"/>
                </a:lnTo>
                <a:lnTo>
                  <a:pt x="29692" y="531080"/>
                </a:lnTo>
                <a:lnTo>
                  <a:pt x="31372" y="539907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40" name="object 67">
            <a:extLst>
              <a:ext uri="{FF2B5EF4-FFF2-40B4-BE49-F238E27FC236}">
                <a16:creationId xmlns:a16="http://schemas.microsoft.com/office/drawing/2014/main" id="{E0F7197B-D40B-412B-B6FC-AF2EA913D2D9}"/>
              </a:ext>
            </a:extLst>
          </p:cNvPr>
          <p:cNvSpPr/>
          <p:nvPr/>
        </p:nvSpPr>
        <p:spPr>
          <a:xfrm>
            <a:off x="8883057" y="2589209"/>
            <a:ext cx="54312" cy="377041"/>
          </a:xfrm>
          <a:custGeom>
            <a:avLst/>
            <a:gdLst/>
            <a:ahLst/>
            <a:cxnLst/>
            <a:rect l="l" t="t" r="r" b="b"/>
            <a:pathLst>
              <a:path w="76834" h="533400">
                <a:moveTo>
                  <a:pt x="5153" y="0"/>
                </a:moveTo>
                <a:lnTo>
                  <a:pt x="4330" y="6821"/>
                </a:lnTo>
                <a:lnTo>
                  <a:pt x="14200" y="24036"/>
                </a:lnTo>
                <a:lnTo>
                  <a:pt x="35915" y="35817"/>
                </a:lnTo>
                <a:lnTo>
                  <a:pt x="57630" y="47599"/>
                </a:lnTo>
                <a:lnTo>
                  <a:pt x="67500" y="64822"/>
                </a:lnTo>
                <a:lnTo>
                  <a:pt x="64154" y="82030"/>
                </a:lnTo>
                <a:lnTo>
                  <a:pt x="56794" y="93803"/>
                </a:lnTo>
                <a:lnTo>
                  <a:pt x="49433" y="105577"/>
                </a:lnTo>
                <a:lnTo>
                  <a:pt x="46088" y="122785"/>
                </a:lnTo>
                <a:lnTo>
                  <a:pt x="50416" y="139993"/>
                </a:lnTo>
                <a:lnTo>
                  <a:pt x="59937" y="151768"/>
                </a:lnTo>
                <a:lnTo>
                  <a:pt x="69459" y="163545"/>
                </a:lnTo>
                <a:lnTo>
                  <a:pt x="73787" y="180760"/>
                </a:lnTo>
                <a:lnTo>
                  <a:pt x="64349" y="197975"/>
                </a:lnTo>
                <a:lnTo>
                  <a:pt x="43586" y="209754"/>
                </a:lnTo>
                <a:lnTo>
                  <a:pt x="22823" y="221533"/>
                </a:lnTo>
                <a:lnTo>
                  <a:pt x="13385" y="238748"/>
                </a:lnTo>
                <a:lnTo>
                  <a:pt x="16588" y="255964"/>
                </a:lnTo>
                <a:lnTo>
                  <a:pt x="23634" y="267743"/>
                </a:lnTo>
                <a:lnTo>
                  <a:pt x="30680" y="279521"/>
                </a:lnTo>
                <a:lnTo>
                  <a:pt x="33883" y="296737"/>
                </a:lnTo>
                <a:lnTo>
                  <a:pt x="28589" y="313959"/>
                </a:lnTo>
                <a:lnTo>
                  <a:pt x="16941" y="325742"/>
                </a:lnTo>
                <a:lnTo>
                  <a:pt x="5294" y="337522"/>
                </a:lnTo>
                <a:lnTo>
                  <a:pt x="0" y="354738"/>
                </a:lnTo>
                <a:lnTo>
                  <a:pt x="11971" y="371961"/>
                </a:lnTo>
                <a:lnTo>
                  <a:pt x="38309" y="383746"/>
                </a:lnTo>
                <a:lnTo>
                  <a:pt x="64647" y="395534"/>
                </a:lnTo>
                <a:lnTo>
                  <a:pt x="76619" y="412764"/>
                </a:lnTo>
                <a:lnTo>
                  <a:pt x="73928" y="429979"/>
                </a:lnTo>
                <a:lnTo>
                  <a:pt x="68008" y="441760"/>
                </a:lnTo>
                <a:lnTo>
                  <a:pt x="62088" y="453542"/>
                </a:lnTo>
                <a:lnTo>
                  <a:pt x="59397" y="470765"/>
                </a:lnTo>
                <a:lnTo>
                  <a:pt x="54329" y="487995"/>
                </a:lnTo>
                <a:lnTo>
                  <a:pt x="43180" y="499784"/>
                </a:lnTo>
                <a:lnTo>
                  <a:pt x="32030" y="511573"/>
                </a:lnTo>
                <a:lnTo>
                  <a:pt x="26962" y="528804"/>
                </a:lnTo>
                <a:lnTo>
                  <a:pt x="26690" y="533411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41" name="object 68">
            <a:extLst>
              <a:ext uri="{FF2B5EF4-FFF2-40B4-BE49-F238E27FC236}">
                <a16:creationId xmlns:a16="http://schemas.microsoft.com/office/drawing/2014/main" id="{EE0E1326-6A5F-43C8-A3D9-CE78D4CB18CE}"/>
              </a:ext>
            </a:extLst>
          </p:cNvPr>
          <p:cNvSpPr/>
          <p:nvPr/>
        </p:nvSpPr>
        <p:spPr>
          <a:xfrm>
            <a:off x="8918293" y="2609637"/>
            <a:ext cx="53863" cy="346069"/>
          </a:xfrm>
          <a:custGeom>
            <a:avLst/>
            <a:gdLst/>
            <a:ahLst/>
            <a:cxnLst/>
            <a:rect l="l" t="t" r="r" b="b"/>
            <a:pathLst>
              <a:path w="76200" h="489585">
                <a:moveTo>
                  <a:pt x="53709" y="0"/>
                </a:moveTo>
                <a:lnTo>
                  <a:pt x="52171" y="6917"/>
                </a:lnTo>
                <a:lnTo>
                  <a:pt x="49552" y="18699"/>
                </a:lnTo>
                <a:lnTo>
                  <a:pt x="48361" y="35922"/>
                </a:lnTo>
                <a:lnTo>
                  <a:pt x="41545" y="53129"/>
                </a:lnTo>
                <a:lnTo>
                  <a:pt x="26549" y="64903"/>
                </a:lnTo>
                <a:lnTo>
                  <a:pt x="11553" y="76677"/>
                </a:lnTo>
                <a:lnTo>
                  <a:pt x="4737" y="93885"/>
                </a:lnTo>
                <a:lnTo>
                  <a:pt x="15813" y="111100"/>
                </a:lnTo>
                <a:lnTo>
                  <a:pt x="40182" y="122877"/>
                </a:lnTo>
                <a:lnTo>
                  <a:pt x="64551" y="134652"/>
                </a:lnTo>
                <a:lnTo>
                  <a:pt x="75628" y="151860"/>
                </a:lnTo>
                <a:lnTo>
                  <a:pt x="63811" y="169075"/>
                </a:lnTo>
                <a:lnTo>
                  <a:pt x="37814" y="180854"/>
                </a:lnTo>
                <a:lnTo>
                  <a:pt x="11816" y="192633"/>
                </a:lnTo>
                <a:lnTo>
                  <a:pt x="0" y="209848"/>
                </a:lnTo>
                <a:lnTo>
                  <a:pt x="5752" y="227064"/>
                </a:lnTo>
                <a:lnTo>
                  <a:pt x="18408" y="238842"/>
                </a:lnTo>
                <a:lnTo>
                  <a:pt x="31064" y="250621"/>
                </a:lnTo>
                <a:lnTo>
                  <a:pt x="36817" y="267836"/>
                </a:lnTo>
                <a:lnTo>
                  <a:pt x="39724" y="285059"/>
                </a:lnTo>
                <a:lnTo>
                  <a:pt x="46120" y="296842"/>
                </a:lnTo>
                <a:lnTo>
                  <a:pt x="52515" y="308622"/>
                </a:lnTo>
                <a:lnTo>
                  <a:pt x="55422" y="325837"/>
                </a:lnTo>
                <a:lnTo>
                  <a:pt x="55002" y="343068"/>
                </a:lnTo>
                <a:lnTo>
                  <a:pt x="54076" y="354855"/>
                </a:lnTo>
                <a:lnTo>
                  <a:pt x="53151" y="366641"/>
                </a:lnTo>
                <a:lnTo>
                  <a:pt x="52730" y="383864"/>
                </a:lnTo>
                <a:lnTo>
                  <a:pt x="45711" y="401079"/>
                </a:lnTo>
                <a:lnTo>
                  <a:pt x="30270" y="412859"/>
                </a:lnTo>
                <a:lnTo>
                  <a:pt x="14829" y="424642"/>
                </a:lnTo>
                <a:lnTo>
                  <a:pt x="7810" y="441865"/>
                </a:lnTo>
                <a:lnTo>
                  <a:pt x="11557" y="459095"/>
                </a:lnTo>
                <a:lnTo>
                  <a:pt x="19799" y="470884"/>
                </a:lnTo>
                <a:lnTo>
                  <a:pt x="28041" y="482673"/>
                </a:lnTo>
                <a:lnTo>
                  <a:pt x="29432" y="489072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42" name="object 69">
            <a:extLst>
              <a:ext uri="{FF2B5EF4-FFF2-40B4-BE49-F238E27FC236}">
                <a16:creationId xmlns:a16="http://schemas.microsoft.com/office/drawing/2014/main" id="{FC97722A-A0FD-4BB5-AC43-1AB25F7DC3AC}"/>
              </a:ext>
            </a:extLst>
          </p:cNvPr>
          <p:cNvSpPr/>
          <p:nvPr/>
        </p:nvSpPr>
        <p:spPr>
          <a:xfrm>
            <a:off x="8954866" y="2613483"/>
            <a:ext cx="47130" cy="331707"/>
          </a:xfrm>
          <a:custGeom>
            <a:avLst/>
            <a:gdLst/>
            <a:ahLst/>
            <a:cxnLst/>
            <a:rect l="l" t="t" r="r" b="b"/>
            <a:pathLst>
              <a:path w="66675" h="469264">
                <a:moveTo>
                  <a:pt x="13429" y="0"/>
                </a:moveTo>
                <a:lnTo>
                  <a:pt x="12363" y="1478"/>
                </a:lnTo>
                <a:lnTo>
                  <a:pt x="3863" y="13260"/>
                </a:lnTo>
                <a:lnTo>
                  <a:pt x="0" y="30483"/>
                </a:lnTo>
                <a:lnTo>
                  <a:pt x="752" y="47690"/>
                </a:lnTo>
                <a:lnTo>
                  <a:pt x="2406" y="59463"/>
                </a:lnTo>
                <a:lnTo>
                  <a:pt x="4061" y="71232"/>
                </a:lnTo>
                <a:lnTo>
                  <a:pt x="4813" y="88433"/>
                </a:lnTo>
                <a:lnTo>
                  <a:pt x="7170" y="105648"/>
                </a:lnTo>
                <a:lnTo>
                  <a:pt x="12357" y="117427"/>
                </a:lnTo>
                <a:lnTo>
                  <a:pt x="17543" y="129206"/>
                </a:lnTo>
                <a:lnTo>
                  <a:pt x="19900" y="146421"/>
                </a:lnTo>
                <a:lnTo>
                  <a:pt x="23637" y="163636"/>
                </a:lnTo>
                <a:lnTo>
                  <a:pt x="31857" y="175415"/>
                </a:lnTo>
                <a:lnTo>
                  <a:pt x="40078" y="187194"/>
                </a:lnTo>
                <a:lnTo>
                  <a:pt x="43814" y="204409"/>
                </a:lnTo>
                <a:lnTo>
                  <a:pt x="37897" y="221624"/>
                </a:lnTo>
                <a:lnTo>
                  <a:pt x="24879" y="233403"/>
                </a:lnTo>
                <a:lnTo>
                  <a:pt x="11861" y="245182"/>
                </a:lnTo>
                <a:lnTo>
                  <a:pt x="5943" y="262397"/>
                </a:lnTo>
                <a:lnTo>
                  <a:pt x="15381" y="279620"/>
                </a:lnTo>
                <a:lnTo>
                  <a:pt x="36144" y="291403"/>
                </a:lnTo>
                <a:lnTo>
                  <a:pt x="56907" y="303183"/>
                </a:lnTo>
                <a:lnTo>
                  <a:pt x="66344" y="320398"/>
                </a:lnTo>
                <a:lnTo>
                  <a:pt x="57123" y="337621"/>
                </a:lnTo>
                <a:lnTo>
                  <a:pt x="36836" y="349407"/>
                </a:lnTo>
                <a:lnTo>
                  <a:pt x="16549" y="361195"/>
                </a:lnTo>
                <a:lnTo>
                  <a:pt x="7327" y="378425"/>
                </a:lnTo>
                <a:lnTo>
                  <a:pt x="6825" y="395640"/>
                </a:lnTo>
                <a:lnTo>
                  <a:pt x="5721" y="407420"/>
                </a:lnTo>
                <a:lnTo>
                  <a:pt x="4616" y="419203"/>
                </a:lnTo>
                <a:lnTo>
                  <a:pt x="4114" y="436426"/>
                </a:lnTo>
                <a:lnTo>
                  <a:pt x="5428" y="453656"/>
                </a:lnTo>
                <a:lnTo>
                  <a:pt x="8318" y="465445"/>
                </a:lnTo>
                <a:lnTo>
                  <a:pt x="9118" y="468710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43" name="object 70">
            <a:extLst>
              <a:ext uri="{FF2B5EF4-FFF2-40B4-BE49-F238E27FC236}">
                <a16:creationId xmlns:a16="http://schemas.microsoft.com/office/drawing/2014/main" id="{1BAD2CD5-7F67-4CA2-BF11-8F8CBBC64815}"/>
              </a:ext>
            </a:extLst>
          </p:cNvPr>
          <p:cNvSpPr/>
          <p:nvPr/>
        </p:nvSpPr>
        <p:spPr>
          <a:xfrm>
            <a:off x="8993063" y="2666982"/>
            <a:ext cx="50272" cy="219941"/>
          </a:xfrm>
          <a:custGeom>
            <a:avLst/>
            <a:gdLst/>
            <a:ahLst/>
            <a:cxnLst/>
            <a:rect l="l" t="t" r="r" b="b"/>
            <a:pathLst>
              <a:path w="71120" h="311150">
                <a:moveTo>
                  <a:pt x="41548" y="0"/>
                </a:moveTo>
                <a:lnTo>
                  <a:pt x="37617" y="12759"/>
                </a:lnTo>
                <a:lnTo>
                  <a:pt x="42848" y="29974"/>
                </a:lnTo>
                <a:lnTo>
                  <a:pt x="54356" y="41753"/>
                </a:lnTo>
                <a:lnTo>
                  <a:pt x="65863" y="53532"/>
                </a:lnTo>
                <a:lnTo>
                  <a:pt x="71094" y="70747"/>
                </a:lnTo>
                <a:lnTo>
                  <a:pt x="59986" y="87955"/>
                </a:lnTo>
                <a:lnTo>
                  <a:pt x="35547" y="99731"/>
                </a:lnTo>
                <a:lnTo>
                  <a:pt x="11108" y="111513"/>
                </a:lnTo>
                <a:lnTo>
                  <a:pt x="0" y="128735"/>
                </a:lnTo>
                <a:lnTo>
                  <a:pt x="6844" y="145943"/>
                </a:lnTo>
                <a:lnTo>
                  <a:pt x="21901" y="157718"/>
                </a:lnTo>
                <a:lnTo>
                  <a:pt x="36958" y="169496"/>
                </a:lnTo>
                <a:lnTo>
                  <a:pt x="43802" y="186711"/>
                </a:lnTo>
                <a:lnTo>
                  <a:pt x="47632" y="203933"/>
                </a:lnTo>
                <a:lnTo>
                  <a:pt x="56057" y="215716"/>
                </a:lnTo>
                <a:lnTo>
                  <a:pt x="64483" y="227496"/>
                </a:lnTo>
                <a:lnTo>
                  <a:pt x="68313" y="244712"/>
                </a:lnTo>
                <a:lnTo>
                  <a:pt x="64920" y="261942"/>
                </a:lnTo>
                <a:lnTo>
                  <a:pt x="57454" y="273729"/>
                </a:lnTo>
                <a:lnTo>
                  <a:pt x="49989" y="285515"/>
                </a:lnTo>
                <a:lnTo>
                  <a:pt x="46596" y="302738"/>
                </a:lnTo>
                <a:lnTo>
                  <a:pt x="44897" y="310568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44" name="object 71">
            <a:extLst>
              <a:ext uri="{FF2B5EF4-FFF2-40B4-BE49-F238E27FC236}">
                <a16:creationId xmlns:a16="http://schemas.microsoft.com/office/drawing/2014/main" id="{D4BB347B-111A-45FB-B6CB-3E72EFFABACF}"/>
              </a:ext>
            </a:extLst>
          </p:cNvPr>
          <p:cNvSpPr/>
          <p:nvPr/>
        </p:nvSpPr>
        <p:spPr>
          <a:xfrm>
            <a:off x="8836113" y="2622284"/>
            <a:ext cx="61179" cy="8618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45" name="object 72">
            <a:extLst>
              <a:ext uri="{FF2B5EF4-FFF2-40B4-BE49-F238E27FC236}">
                <a16:creationId xmlns:a16="http://schemas.microsoft.com/office/drawing/2014/main" id="{9BE8A25F-BF40-4CF0-B1C3-8A355948241C}"/>
              </a:ext>
            </a:extLst>
          </p:cNvPr>
          <p:cNvSpPr/>
          <p:nvPr/>
        </p:nvSpPr>
        <p:spPr>
          <a:xfrm>
            <a:off x="8907707" y="2622284"/>
            <a:ext cx="61179" cy="86189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46" name="object 73">
            <a:extLst>
              <a:ext uri="{FF2B5EF4-FFF2-40B4-BE49-F238E27FC236}">
                <a16:creationId xmlns:a16="http://schemas.microsoft.com/office/drawing/2014/main" id="{A7E4AC02-C65C-4B46-AE2C-7DC46C39A722}"/>
              </a:ext>
            </a:extLst>
          </p:cNvPr>
          <p:cNvSpPr/>
          <p:nvPr/>
        </p:nvSpPr>
        <p:spPr>
          <a:xfrm>
            <a:off x="8764521" y="2622284"/>
            <a:ext cx="61170" cy="8618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47" name="object 74">
            <a:extLst>
              <a:ext uri="{FF2B5EF4-FFF2-40B4-BE49-F238E27FC236}">
                <a16:creationId xmlns:a16="http://schemas.microsoft.com/office/drawing/2014/main" id="{DEF6E8FE-5BC2-40F4-82B6-E642DC7B04A6}"/>
              </a:ext>
            </a:extLst>
          </p:cNvPr>
          <p:cNvSpPr/>
          <p:nvPr/>
        </p:nvSpPr>
        <p:spPr>
          <a:xfrm>
            <a:off x="8979299" y="2639323"/>
            <a:ext cx="53683" cy="69151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48" name="object 75">
            <a:extLst>
              <a:ext uri="{FF2B5EF4-FFF2-40B4-BE49-F238E27FC236}">
                <a16:creationId xmlns:a16="http://schemas.microsoft.com/office/drawing/2014/main" id="{567D8617-1012-4830-B6F1-9E4FE3DBDE47}"/>
              </a:ext>
            </a:extLst>
          </p:cNvPr>
          <p:cNvSpPr/>
          <p:nvPr/>
        </p:nvSpPr>
        <p:spPr>
          <a:xfrm>
            <a:off x="8295760" y="2653014"/>
            <a:ext cx="371241" cy="250811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49" name="object 76">
            <a:extLst>
              <a:ext uri="{FF2B5EF4-FFF2-40B4-BE49-F238E27FC236}">
                <a16:creationId xmlns:a16="http://schemas.microsoft.com/office/drawing/2014/main" id="{79B6AC7B-10C9-46A9-BEEF-962C2C92A913}"/>
              </a:ext>
            </a:extLst>
          </p:cNvPr>
          <p:cNvSpPr/>
          <p:nvPr/>
        </p:nvSpPr>
        <p:spPr>
          <a:xfrm>
            <a:off x="7786808" y="2587561"/>
            <a:ext cx="381979" cy="381979"/>
          </a:xfrm>
          <a:custGeom>
            <a:avLst/>
            <a:gdLst/>
            <a:ahLst/>
            <a:cxnLst/>
            <a:rect l="l" t="t" r="r" b="b"/>
            <a:pathLst>
              <a:path w="540384" h="540385">
                <a:moveTo>
                  <a:pt x="270001" y="0"/>
                </a:moveTo>
                <a:lnTo>
                  <a:pt x="221474" y="4350"/>
                </a:lnTo>
                <a:lnTo>
                  <a:pt x="175797" y="16894"/>
                </a:lnTo>
                <a:lnTo>
                  <a:pt x="133735" y="36868"/>
                </a:lnTo>
                <a:lnTo>
                  <a:pt x="96051" y="63508"/>
                </a:lnTo>
                <a:lnTo>
                  <a:pt x="63507" y="96053"/>
                </a:lnTo>
                <a:lnTo>
                  <a:pt x="36867" y="133739"/>
                </a:lnTo>
                <a:lnTo>
                  <a:pt x="16894" y="175803"/>
                </a:lnTo>
                <a:lnTo>
                  <a:pt x="4350" y="221482"/>
                </a:lnTo>
                <a:lnTo>
                  <a:pt x="0" y="270014"/>
                </a:lnTo>
                <a:lnTo>
                  <a:pt x="4350" y="318545"/>
                </a:lnTo>
                <a:lnTo>
                  <a:pt x="16894" y="364222"/>
                </a:lnTo>
                <a:lnTo>
                  <a:pt x="36867" y="406283"/>
                </a:lnTo>
                <a:lnTo>
                  <a:pt x="63507" y="443965"/>
                </a:lnTo>
                <a:lnTo>
                  <a:pt x="96051" y="476505"/>
                </a:lnTo>
                <a:lnTo>
                  <a:pt x="133735" y="503142"/>
                </a:lnTo>
                <a:lnTo>
                  <a:pt x="175797" y="523112"/>
                </a:lnTo>
                <a:lnTo>
                  <a:pt x="221474" y="535654"/>
                </a:lnTo>
                <a:lnTo>
                  <a:pt x="270001" y="540003"/>
                </a:lnTo>
                <a:lnTo>
                  <a:pt x="318533" y="535654"/>
                </a:lnTo>
                <a:lnTo>
                  <a:pt x="364213" y="523112"/>
                </a:lnTo>
                <a:lnTo>
                  <a:pt x="406277" y="503142"/>
                </a:lnTo>
                <a:lnTo>
                  <a:pt x="443963" y="476505"/>
                </a:lnTo>
                <a:lnTo>
                  <a:pt x="476507" y="443965"/>
                </a:lnTo>
                <a:lnTo>
                  <a:pt x="503148" y="406283"/>
                </a:lnTo>
                <a:lnTo>
                  <a:pt x="523122" y="364222"/>
                </a:lnTo>
                <a:lnTo>
                  <a:pt x="535665" y="318545"/>
                </a:lnTo>
                <a:lnTo>
                  <a:pt x="540016" y="270014"/>
                </a:lnTo>
                <a:lnTo>
                  <a:pt x="535665" y="221482"/>
                </a:lnTo>
                <a:lnTo>
                  <a:pt x="523122" y="175803"/>
                </a:lnTo>
                <a:lnTo>
                  <a:pt x="503148" y="133739"/>
                </a:lnTo>
                <a:lnTo>
                  <a:pt x="476507" y="96053"/>
                </a:lnTo>
                <a:lnTo>
                  <a:pt x="443963" y="63508"/>
                </a:lnTo>
                <a:lnTo>
                  <a:pt x="406277" y="36868"/>
                </a:lnTo>
                <a:lnTo>
                  <a:pt x="364213" y="16894"/>
                </a:lnTo>
                <a:lnTo>
                  <a:pt x="318533" y="4350"/>
                </a:lnTo>
                <a:lnTo>
                  <a:pt x="270001" y="0"/>
                </a:lnTo>
                <a:close/>
              </a:path>
            </a:pathLst>
          </a:custGeom>
          <a:solidFill>
            <a:srgbClr val="6393CF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50" name="object 77">
            <a:extLst>
              <a:ext uri="{FF2B5EF4-FFF2-40B4-BE49-F238E27FC236}">
                <a16:creationId xmlns:a16="http://schemas.microsoft.com/office/drawing/2014/main" id="{00A97E3A-7A0F-4146-A94A-2296AE016B3A}"/>
              </a:ext>
            </a:extLst>
          </p:cNvPr>
          <p:cNvSpPr/>
          <p:nvPr/>
        </p:nvSpPr>
        <p:spPr>
          <a:xfrm>
            <a:off x="7895010" y="2886043"/>
            <a:ext cx="26483" cy="74511"/>
          </a:xfrm>
          <a:custGeom>
            <a:avLst/>
            <a:gdLst/>
            <a:ahLst/>
            <a:cxnLst/>
            <a:rect l="l" t="t" r="r" b="b"/>
            <a:pathLst>
              <a:path w="37465" h="105410">
                <a:moveTo>
                  <a:pt x="37071" y="0"/>
                </a:moveTo>
                <a:lnTo>
                  <a:pt x="0" y="0"/>
                </a:lnTo>
                <a:lnTo>
                  <a:pt x="0" y="90061"/>
                </a:lnTo>
                <a:lnTo>
                  <a:pt x="22724" y="100850"/>
                </a:lnTo>
                <a:lnTo>
                  <a:pt x="37071" y="104789"/>
                </a:lnTo>
                <a:lnTo>
                  <a:pt x="37071" y="0"/>
                </a:lnTo>
                <a:close/>
              </a:path>
            </a:pathLst>
          </a:custGeom>
          <a:solidFill>
            <a:srgbClr val="B3B4B4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51" name="object 78">
            <a:extLst>
              <a:ext uri="{FF2B5EF4-FFF2-40B4-BE49-F238E27FC236}">
                <a16:creationId xmlns:a16="http://schemas.microsoft.com/office/drawing/2014/main" id="{569FD1FC-CE2E-48B6-962F-78D2CED614F4}"/>
              </a:ext>
            </a:extLst>
          </p:cNvPr>
          <p:cNvSpPr/>
          <p:nvPr/>
        </p:nvSpPr>
        <p:spPr>
          <a:xfrm>
            <a:off x="7921214" y="2886047"/>
            <a:ext cx="0" cy="74959"/>
          </a:xfrm>
          <a:custGeom>
            <a:avLst/>
            <a:gdLst/>
            <a:ahLst/>
            <a:cxnLst/>
            <a:rect l="l" t="t" r="r" b="b"/>
            <a:pathLst>
              <a:path h="106045">
                <a:moveTo>
                  <a:pt x="0" y="0"/>
                </a:moveTo>
                <a:lnTo>
                  <a:pt x="0" y="105866"/>
                </a:lnTo>
              </a:path>
            </a:pathLst>
          </a:custGeom>
          <a:ln w="7886">
            <a:solidFill>
              <a:srgbClr val="9D9E9E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52" name="object 79">
            <a:extLst>
              <a:ext uri="{FF2B5EF4-FFF2-40B4-BE49-F238E27FC236}">
                <a16:creationId xmlns:a16="http://schemas.microsoft.com/office/drawing/2014/main" id="{97D005A7-FDCA-43CB-B1C7-3C0A0EF0B210}"/>
              </a:ext>
            </a:extLst>
          </p:cNvPr>
          <p:cNvSpPr/>
          <p:nvPr/>
        </p:nvSpPr>
        <p:spPr>
          <a:xfrm>
            <a:off x="7856093" y="2745304"/>
            <a:ext cx="312854" cy="126578"/>
          </a:xfrm>
          <a:custGeom>
            <a:avLst/>
            <a:gdLst/>
            <a:ahLst/>
            <a:cxnLst/>
            <a:rect l="l" t="t" r="r" b="b"/>
            <a:pathLst>
              <a:path w="442595" h="179070">
                <a:moveTo>
                  <a:pt x="426237" y="0"/>
                </a:moveTo>
                <a:lnTo>
                  <a:pt x="72910" y="0"/>
                </a:lnTo>
                <a:lnTo>
                  <a:pt x="44598" y="7573"/>
                </a:lnTo>
                <a:lnTo>
                  <a:pt x="21415" y="28197"/>
                </a:lnTo>
                <a:lnTo>
                  <a:pt x="5752" y="58721"/>
                </a:lnTo>
                <a:lnTo>
                  <a:pt x="94" y="95386"/>
                </a:lnTo>
                <a:lnTo>
                  <a:pt x="0" y="178904"/>
                </a:lnTo>
                <a:lnTo>
                  <a:pt x="407134" y="178904"/>
                </a:lnTo>
                <a:lnTo>
                  <a:pt x="425104" y="141063"/>
                </a:lnTo>
                <a:lnTo>
                  <a:pt x="437648" y="95386"/>
                </a:lnTo>
                <a:lnTo>
                  <a:pt x="441999" y="46855"/>
                </a:lnTo>
                <a:lnTo>
                  <a:pt x="438083" y="3169"/>
                </a:lnTo>
                <a:lnTo>
                  <a:pt x="4262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53" name="object 80">
            <a:extLst>
              <a:ext uri="{FF2B5EF4-FFF2-40B4-BE49-F238E27FC236}">
                <a16:creationId xmlns:a16="http://schemas.microsoft.com/office/drawing/2014/main" id="{288A1F7E-0221-4BA8-A49F-272E1B996548}"/>
              </a:ext>
            </a:extLst>
          </p:cNvPr>
          <p:cNvSpPr/>
          <p:nvPr/>
        </p:nvSpPr>
        <p:spPr>
          <a:xfrm>
            <a:off x="7856094" y="2869381"/>
            <a:ext cx="289065" cy="39500"/>
          </a:xfrm>
          <a:custGeom>
            <a:avLst/>
            <a:gdLst/>
            <a:ahLst/>
            <a:cxnLst/>
            <a:rect l="l" t="t" r="r" b="b"/>
            <a:pathLst>
              <a:path w="408940" h="55879">
                <a:moveTo>
                  <a:pt x="408735" y="0"/>
                </a:moveTo>
                <a:lnTo>
                  <a:pt x="0" y="0"/>
                </a:lnTo>
                <a:lnTo>
                  <a:pt x="0" y="55727"/>
                </a:lnTo>
                <a:lnTo>
                  <a:pt x="368034" y="55727"/>
                </a:lnTo>
                <a:lnTo>
                  <a:pt x="378489" y="45274"/>
                </a:lnTo>
                <a:lnTo>
                  <a:pt x="405129" y="7592"/>
                </a:lnTo>
                <a:lnTo>
                  <a:pt x="408735" y="0"/>
                </a:lnTo>
                <a:close/>
              </a:path>
            </a:pathLst>
          </a:custGeom>
          <a:solidFill>
            <a:srgbClr val="C6C7C7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54" name="object 81">
            <a:extLst>
              <a:ext uri="{FF2B5EF4-FFF2-40B4-BE49-F238E27FC236}">
                <a16:creationId xmlns:a16="http://schemas.microsoft.com/office/drawing/2014/main" id="{7E7A4DC2-9487-45E0-A029-D87E7F4271D3}"/>
              </a:ext>
            </a:extLst>
          </p:cNvPr>
          <p:cNvSpPr/>
          <p:nvPr/>
        </p:nvSpPr>
        <p:spPr>
          <a:xfrm>
            <a:off x="7856097" y="2908774"/>
            <a:ext cx="263031" cy="0"/>
          </a:xfrm>
          <a:custGeom>
            <a:avLst/>
            <a:gdLst/>
            <a:ahLst/>
            <a:cxnLst/>
            <a:rect l="l" t="t" r="r" b="b"/>
            <a:pathLst>
              <a:path w="372109">
                <a:moveTo>
                  <a:pt x="0" y="0"/>
                </a:moveTo>
                <a:lnTo>
                  <a:pt x="371970" y="0"/>
                </a:lnTo>
              </a:path>
            </a:pathLst>
          </a:custGeom>
          <a:ln w="7886">
            <a:solidFill>
              <a:srgbClr val="939394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55" name="object 82">
            <a:extLst>
              <a:ext uri="{FF2B5EF4-FFF2-40B4-BE49-F238E27FC236}">
                <a16:creationId xmlns:a16="http://schemas.microsoft.com/office/drawing/2014/main" id="{9FA240F6-F6D9-4125-B94A-CBA1FB44FED9}"/>
              </a:ext>
            </a:extLst>
          </p:cNvPr>
          <p:cNvSpPr/>
          <p:nvPr/>
        </p:nvSpPr>
        <p:spPr>
          <a:xfrm>
            <a:off x="7845488" y="2740802"/>
            <a:ext cx="323178" cy="142737"/>
          </a:xfrm>
          <a:custGeom>
            <a:avLst/>
            <a:gdLst/>
            <a:ahLst/>
            <a:cxnLst/>
            <a:rect l="l" t="t" r="r" b="b"/>
            <a:pathLst>
              <a:path w="457200" h="201929">
                <a:moveTo>
                  <a:pt x="87913" y="0"/>
                </a:moveTo>
                <a:lnTo>
                  <a:pt x="59198" y="8570"/>
                </a:lnTo>
                <a:lnTo>
                  <a:pt x="35129" y="31384"/>
                </a:lnTo>
                <a:lnTo>
                  <a:pt x="18579" y="64100"/>
                </a:lnTo>
                <a:lnTo>
                  <a:pt x="12424" y="102374"/>
                </a:lnTo>
                <a:lnTo>
                  <a:pt x="7967" y="129599"/>
                </a:lnTo>
                <a:lnTo>
                  <a:pt x="748" y="150796"/>
                </a:lnTo>
                <a:lnTo>
                  <a:pt x="0" y="168522"/>
                </a:lnTo>
                <a:lnTo>
                  <a:pt x="14952" y="185331"/>
                </a:lnTo>
                <a:lnTo>
                  <a:pt x="47619" y="200998"/>
                </a:lnTo>
                <a:lnTo>
                  <a:pt x="73472" y="201798"/>
                </a:lnTo>
                <a:lnTo>
                  <a:pt x="101275" y="196123"/>
                </a:lnTo>
                <a:lnTo>
                  <a:pt x="139793" y="192366"/>
                </a:lnTo>
                <a:lnTo>
                  <a:pt x="176847" y="191464"/>
                </a:lnTo>
                <a:lnTo>
                  <a:pt x="227548" y="187491"/>
                </a:lnTo>
                <a:lnTo>
                  <a:pt x="264595" y="186588"/>
                </a:lnTo>
                <a:lnTo>
                  <a:pt x="421513" y="186588"/>
                </a:lnTo>
                <a:lnTo>
                  <a:pt x="440107" y="147432"/>
                </a:lnTo>
                <a:lnTo>
                  <a:pt x="452651" y="101755"/>
                </a:lnTo>
                <a:lnTo>
                  <a:pt x="457002" y="53224"/>
                </a:lnTo>
                <a:lnTo>
                  <a:pt x="453290" y="11823"/>
                </a:lnTo>
                <a:lnTo>
                  <a:pt x="264583" y="11823"/>
                </a:lnTo>
                <a:lnTo>
                  <a:pt x="212138" y="9976"/>
                </a:lnTo>
                <a:lnTo>
                  <a:pt x="140365" y="1847"/>
                </a:lnTo>
                <a:lnTo>
                  <a:pt x="87913" y="0"/>
                </a:lnTo>
                <a:close/>
              </a:path>
              <a:path w="457200" h="201929">
                <a:moveTo>
                  <a:pt x="421513" y="186588"/>
                </a:moveTo>
                <a:lnTo>
                  <a:pt x="264595" y="186588"/>
                </a:lnTo>
                <a:lnTo>
                  <a:pt x="301642" y="187197"/>
                </a:lnTo>
                <a:lnTo>
                  <a:pt x="352333" y="189878"/>
                </a:lnTo>
                <a:lnTo>
                  <a:pt x="389373" y="190487"/>
                </a:lnTo>
                <a:lnTo>
                  <a:pt x="416977" y="193957"/>
                </a:lnTo>
                <a:lnTo>
                  <a:pt x="420134" y="189492"/>
                </a:lnTo>
                <a:lnTo>
                  <a:pt x="421513" y="186588"/>
                </a:lnTo>
                <a:close/>
              </a:path>
              <a:path w="457200" h="201929">
                <a:moveTo>
                  <a:pt x="441240" y="1600"/>
                </a:moveTo>
                <a:lnTo>
                  <a:pt x="388795" y="3197"/>
                </a:lnTo>
                <a:lnTo>
                  <a:pt x="317028" y="10226"/>
                </a:lnTo>
                <a:lnTo>
                  <a:pt x="264583" y="11823"/>
                </a:lnTo>
                <a:lnTo>
                  <a:pt x="453290" y="11823"/>
                </a:lnTo>
                <a:lnTo>
                  <a:pt x="452679" y="5005"/>
                </a:lnTo>
                <a:lnTo>
                  <a:pt x="441240" y="16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56" name="object 83">
            <a:extLst>
              <a:ext uri="{FF2B5EF4-FFF2-40B4-BE49-F238E27FC236}">
                <a16:creationId xmlns:a16="http://schemas.microsoft.com/office/drawing/2014/main" id="{2952C38C-CED9-4BED-B46E-253DF141FF80}"/>
              </a:ext>
            </a:extLst>
          </p:cNvPr>
          <p:cNvSpPr/>
          <p:nvPr/>
        </p:nvSpPr>
        <p:spPr>
          <a:xfrm>
            <a:off x="7792415" y="2734901"/>
            <a:ext cx="23790" cy="111766"/>
          </a:xfrm>
          <a:custGeom>
            <a:avLst/>
            <a:gdLst/>
            <a:ahLst/>
            <a:cxnLst/>
            <a:rect l="l" t="t" r="r" b="b"/>
            <a:pathLst>
              <a:path w="33654" h="158114">
                <a:moveTo>
                  <a:pt x="0" y="0"/>
                </a:moveTo>
                <a:lnTo>
                  <a:pt x="3465" y="3644"/>
                </a:lnTo>
                <a:lnTo>
                  <a:pt x="14663" y="15425"/>
                </a:lnTo>
                <a:lnTo>
                  <a:pt x="19753" y="32648"/>
                </a:lnTo>
                <a:lnTo>
                  <a:pt x="21884" y="49855"/>
                </a:lnTo>
                <a:lnTo>
                  <a:pt x="26572" y="61631"/>
                </a:lnTo>
                <a:lnTo>
                  <a:pt x="31261" y="73408"/>
                </a:lnTo>
                <a:lnTo>
                  <a:pt x="33392" y="90623"/>
                </a:lnTo>
                <a:lnTo>
                  <a:pt x="30257" y="107846"/>
                </a:lnTo>
                <a:lnTo>
                  <a:pt x="23359" y="119628"/>
                </a:lnTo>
                <a:lnTo>
                  <a:pt x="16462" y="131408"/>
                </a:lnTo>
                <a:lnTo>
                  <a:pt x="13326" y="148624"/>
                </a:lnTo>
                <a:lnTo>
                  <a:pt x="9875" y="157701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57" name="object 84">
            <a:extLst>
              <a:ext uri="{FF2B5EF4-FFF2-40B4-BE49-F238E27FC236}">
                <a16:creationId xmlns:a16="http://schemas.microsoft.com/office/drawing/2014/main" id="{52333758-6950-44C1-83DB-7E97869B48B0}"/>
              </a:ext>
            </a:extLst>
          </p:cNvPr>
          <p:cNvSpPr/>
          <p:nvPr/>
        </p:nvSpPr>
        <p:spPr>
          <a:xfrm>
            <a:off x="7818703" y="2667908"/>
            <a:ext cx="26483" cy="241037"/>
          </a:xfrm>
          <a:custGeom>
            <a:avLst/>
            <a:gdLst/>
            <a:ahLst/>
            <a:cxnLst/>
            <a:rect l="l" t="t" r="r" b="b"/>
            <a:pathLst>
              <a:path w="37465" h="340995">
                <a:moveTo>
                  <a:pt x="5935" y="0"/>
                </a:moveTo>
                <a:lnTo>
                  <a:pt x="9410" y="11441"/>
                </a:lnTo>
                <a:lnTo>
                  <a:pt x="7940" y="28656"/>
                </a:lnTo>
                <a:lnTo>
                  <a:pt x="4705" y="40435"/>
                </a:lnTo>
                <a:lnTo>
                  <a:pt x="1470" y="52214"/>
                </a:lnTo>
                <a:lnTo>
                  <a:pt x="0" y="69429"/>
                </a:lnTo>
                <a:lnTo>
                  <a:pt x="5010" y="86644"/>
                </a:lnTo>
                <a:lnTo>
                  <a:pt x="16033" y="98423"/>
                </a:lnTo>
                <a:lnTo>
                  <a:pt x="27056" y="110202"/>
                </a:lnTo>
                <a:lnTo>
                  <a:pt x="32067" y="127417"/>
                </a:lnTo>
                <a:lnTo>
                  <a:pt x="27426" y="144632"/>
                </a:lnTo>
                <a:lnTo>
                  <a:pt x="17214" y="156411"/>
                </a:lnTo>
                <a:lnTo>
                  <a:pt x="7003" y="168190"/>
                </a:lnTo>
                <a:lnTo>
                  <a:pt x="2362" y="185405"/>
                </a:lnTo>
                <a:lnTo>
                  <a:pt x="3183" y="202621"/>
                </a:lnTo>
                <a:lnTo>
                  <a:pt x="4991" y="214401"/>
                </a:lnTo>
                <a:lnTo>
                  <a:pt x="6798" y="226184"/>
                </a:lnTo>
                <a:lnTo>
                  <a:pt x="7619" y="243406"/>
                </a:lnTo>
                <a:lnTo>
                  <a:pt x="12269" y="260629"/>
                </a:lnTo>
                <a:lnTo>
                  <a:pt x="22498" y="272415"/>
                </a:lnTo>
                <a:lnTo>
                  <a:pt x="32726" y="284202"/>
                </a:lnTo>
                <a:lnTo>
                  <a:pt x="37376" y="301433"/>
                </a:lnTo>
                <a:lnTo>
                  <a:pt x="35665" y="318648"/>
                </a:lnTo>
                <a:lnTo>
                  <a:pt x="31902" y="330428"/>
                </a:lnTo>
                <a:lnTo>
                  <a:pt x="28662" y="340574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58" name="object 85">
            <a:extLst>
              <a:ext uri="{FF2B5EF4-FFF2-40B4-BE49-F238E27FC236}">
                <a16:creationId xmlns:a16="http://schemas.microsoft.com/office/drawing/2014/main" id="{5C188170-BC84-4716-91AF-1CBF5866D248}"/>
              </a:ext>
            </a:extLst>
          </p:cNvPr>
          <p:cNvSpPr/>
          <p:nvPr/>
        </p:nvSpPr>
        <p:spPr>
          <a:xfrm>
            <a:off x="7842696" y="2629970"/>
            <a:ext cx="45783" cy="309264"/>
          </a:xfrm>
          <a:custGeom>
            <a:avLst/>
            <a:gdLst/>
            <a:ahLst/>
            <a:cxnLst/>
            <a:rect l="l" t="t" r="r" b="b"/>
            <a:pathLst>
              <a:path w="64770" h="437514">
                <a:moveTo>
                  <a:pt x="21954" y="0"/>
                </a:moveTo>
                <a:lnTo>
                  <a:pt x="22783" y="7150"/>
                </a:lnTo>
                <a:lnTo>
                  <a:pt x="19414" y="24358"/>
                </a:lnTo>
                <a:lnTo>
                  <a:pt x="12001" y="36132"/>
                </a:lnTo>
                <a:lnTo>
                  <a:pt x="4588" y="47905"/>
                </a:lnTo>
                <a:lnTo>
                  <a:pt x="1219" y="65113"/>
                </a:lnTo>
                <a:lnTo>
                  <a:pt x="1451" y="82328"/>
                </a:lnTo>
                <a:lnTo>
                  <a:pt x="1962" y="94107"/>
                </a:lnTo>
                <a:lnTo>
                  <a:pt x="2472" y="105886"/>
                </a:lnTo>
                <a:lnTo>
                  <a:pt x="2705" y="123101"/>
                </a:lnTo>
                <a:lnTo>
                  <a:pt x="4300" y="140316"/>
                </a:lnTo>
                <a:lnTo>
                  <a:pt x="7810" y="152095"/>
                </a:lnTo>
                <a:lnTo>
                  <a:pt x="11320" y="163874"/>
                </a:lnTo>
                <a:lnTo>
                  <a:pt x="12915" y="181089"/>
                </a:lnTo>
                <a:lnTo>
                  <a:pt x="12497" y="198305"/>
                </a:lnTo>
                <a:lnTo>
                  <a:pt x="11576" y="210084"/>
                </a:lnTo>
                <a:lnTo>
                  <a:pt x="10654" y="221862"/>
                </a:lnTo>
                <a:lnTo>
                  <a:pt x="10236" y="239078"/>
                </a:lnTo>
                <a:lnTo>
                  <a:pt x="18709" y="256293"/>
                </a:lnTo>
                <a:lnTo>
                  <a:pt x="37350" y="268073"/>
                </a:lnTo>
                <a:lnTo>
                  <a:pt x="55991" y="279856"/>
                </a:lnTo>
                <a:lnTo>
                  <a:pt x="64465" y="297079"/>
                </a:lnTo>
                <a:lnTo>
                  <a:pt x="54392" y="314301"/>
                </a:lnTo>
                <a:lnTo>
                  <a:pt x="32232" y="326085"/>
                </a:lnTo>
                <a:lnTo>
                  <a:pt x="10072" y="337869"/>
                </a:lnTo>
                <a:lnTo>
                  <a:pt x="0" y="355092"/>
                </a:lnTo>
                <a:lnTo>
                  <a:pt x="8052" y="372315"/>
                </a:lnTo>
                <a:lnTo>
                  <a:pt x="25768" y="384099"/>
                </a:lnTo>
                <a:lnTo>
                  <a:pt x="43484" y="395883"/>
                </a:lnTo>
                <a:lnTo>
                  <a:pt x="51536" y="413106"/>
                </a:lnTo>
                <a:lnTo>
                  <a:pt x="49417" y="430336"/>
                </a:lnTo>
                <a:lnTo>
                  <a:pt x="46605" y="437445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59" name="object 86">
            <a:extLst>
              <a:ext uri="{FF2B5EF4-FFF2-40B4-BE49-F238E27FC236}">
                <a16:creationId xmlns:a16="http://schemas.microsoft.com/office/drawing/2014/main" id="{6A1F6D35-99BE-46AF-8806-2C4CC1BDBF19}"/>
              </a:ext>
            </a:extLst>
          </p:cNvPr>
          <p:cNvSpPr/>
          <p:nvPr/>
        </p:nvSpPr>
        <p:spPr>
          <a:xfrm>
            <a:off x="7886943" y="2605119"/>
            <a:ext cx="39948" cy="349212"/>
          </a:xfrm>
          <a:custGeom>
            <a:avLst/>
            <a:gdLst/>
            <a:ahLst/>
            <a:cxnLst/>
            <a:rect l="l" t="t" r="r" b="b"/>
            <a:pathLst>
              <a:path w="56515" h="494029">
                <a:moveTo>
                  <a:pt x="17405" y="0"/>
                </a:moveTo>
                <a:lnTo>
                  <a:pt x="18036" y="1530"/>
                </a:lnTo>
                <a:lnTo>
                  <a:pt x="33661" y="13312"/>
                </a:lnTo>
                <a:lnTo>
                  <a:pt x="49285" y="25093"/>
                </a:lnTo>
                <a:lnTo>
                  <a:pt x="56388" y="42308"/>
                </a:lnTo>
                <a:lnTo>
                  <a:pt x="47577" y="59516"/>
                </a:lnTo>
                <a:lnTo>
                  <a:pt x="28194" y="71290"/>
                </a:lnTo>
                <a:lnTo>
                  <a:pt x="8810" y="83063"/>
                </a:lnTo>
                <a:lnTo>
                  <a:pt x="0" y="100271"/>
                </a:lnTo>
                <a:lnTo>
                  <a:pt x="5516" y="117486"/>
                </a:lnTo>
                <a:lnTo>
                  <a:pt x="17653" y="129265"/>
                </a:lnTo>
                <a:lnTo>
                  <a:pt x="29789" y="141044"/>
                </a:lnTo>
                <a:lnTo>
                  <a:pt x="35306" y="158259"/>
                </a:lnTo>
                <a:lnTo>
                  <a:pt x="37935" y="175474"/>
                </a:lnTo>
                <a:lnTo>
                  <a:pt x="43719" y="187253"/>
                </a:lnTo>
                <a:lnTo>
                  <a:pt x="49504" y="199032"/>
                </a:lnTo>
                <a:lnTo>
                  <a:pt x="52133" y="216247"/>
                </a:lnTo>
                <a:lnTo>
                  <a:pt x="51939" y="233462"/>
                </a:lnTo>
                <a:lnTo>
                  <a:pt x="51511" y="245240"/>
                </a:lnTo>
                <a:lnTo>
                  <a:pt x="51083" y="257015"/>
                </a:lnTo>
                <a:lnTo>
                  <a:pt x="50888" y="274223"/>
                </a:lnTo>
                <a:lnTo>
                  <a:pt x="44066" y="291446"/>
                </a:lnTo>
                <a:lnTo>
                  <a:pt x="29057" y="303230"/>
                </a:lnTo>
                <a:lnTo>
                  <a:pt x="14048" y="315014"/>
                </a:lnTo>
                <a:lnTo>
                  <a:pt x="7226" y="332236"/>
                </a:lnTo>
                <a:lnTo>
                  <a:pt x="7914" y="349459"/>
                </a:lnTo>
                <a:lnTo>
                  <a:pt x="9429" y="361243"/>
                </a:lnTo>
                <a:lnTo>
                  <a:pt x="10944" y="373027"/>
                </a:lnTo>
                <a:lnTo>
                  <a:pt x="11633" y="390250"/>
                </a:lnTo>
                <a:lnTo>
                  <a:pt x="14357" y="407473"/>
                </a:lnTo>
                <a:lnTo>
                  <a:pt x="20351" y="419257"/>
                </a:lnTo>
                <a:lnTo>
                  <a:pt x="26345" y="431041"/>
                </a:lnTo>
                <a:lnTo>
                  <a:pt x="29070" y="448264"/>
                </a:lnTo>
                <a:lnTo>
                  <a:pt x="28193" y="465487"/>
                </a:lnTo>
                <a:lnTo>
                  <a:pt x="26263" y="477274"/>
                </a:lnTo>
                <a:lnTo>
                  <a:pt x="24333" y="489065"/>
                </a:lnTo>
                <a:lnTo>
                  <a:pt x="24107" y="493510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60" name="object 87">
            <a:extLst>
              <a:ext uri="{FF2B5EF4-FFF2-40B4-BE49-F238E27FC236}">
                <a16:creationId xmlns:a16="http://schemas.microsoft.com/office/drawing/2014/main" id="{D614BE69-0EE7-43CB-BFE9-B0763781E5F4}"/>
              </a:ext>
            </a:extLst>
          </p:cNvPr>
          <p:cNvSpPr/>
          <p:nvPr/>
        </p:nvSpPr>
        <p:spPr>
          <a:xfrm>
            <a:off x="7912730" y="2589675"/>
            <a:ext cx="51170" cy="377041"/>
          </a:xfrm>
          <a:custGeom>
            <a:avLst/>
            <a:gdLst/>
            <a:ahLst/>
            <a:cxnLst/>
            <a:rect l="l" t="t" r="r" b="b"/>
            <a:pathLst>
              <a:path w="72390" h="533400">
                <a:moveTo>
                  <a:pt x="58503" y="0"/>
                </a:moveTo>
                <a:lnTo>
                  <a:pt x="58331" y="6157"/>
                </a:lnTo>
                <a:lnTo>
                  <a:pt x="54148" y="23379"/>
                </a:lnTo>
                <a:lnTo>
                  <a:pt x="44945" y="35162"/>
                </a:lnTo>
                <a:lnTo>
                  <a:pt x="35742" y="46942"/>
                </a:lnTo>
                <a:lnTo>
                  <a:pt x="31559" y="64158"/>
                </a:lnTo>
                <a:lnTo>
                  <a:pt x="30900" y="81366"/>
                </a:lnTo>
                <a:lnTo>
                  <a:pt x="29451" y="93139"/>
                </a:lnTo>
                <a:lnTo>
                  <a:pt x="28001" y="104913"/>
                </a:lnTo>
                <a:lnTo>
                  <a:pt x="27343" y="122121"/>
                </a:lnTo>
                <a:lnTo>
                  <a:pt x="32280" y="139336"/>
                </a:lnTo>
                <a:lnTo>
                  <a:pt x="43141" y="151115"/>
                </a:lnTo>
                <a:lnTo>
                  <a:pt x="54003" y="162894"/>
                </a:lnTo>
                <a:lnTo>
                  <a:pt x="58940" y="180109"/>
                </a:lnTo>
                <a:lnTo>
                  <a:pt x="55741" y="197324"/>
                </a:lnTo>
                <a:lnTo>
                  <a:pt x="48704" y="209103"/>
                </a:lnTo>
                <a:lnTo>
                  <a:pt x="41667" y="220882"/>
                </a:lnTo>
                <a:lnTo>
                  <a:pt x="38468" y="238097"/>
                </a:lnTo>
                <a:lnTo>
                  <a:pt x="32457" y="255312"/>
                </a:lnTo>
                <a:lnTo>
                  <a:pt x="19234" y="267090"/>
                </a:lnTo>
                <a:lnTo>
                  <a:pt x="6010" y="278865"/>
                </a:lnTo>
                <a:lnTo>
                  <a:pt x="0" y="296073"/>
                </a:lnTo>
                <a:lnTo>
                  <a:pt x="4244" y="313295"/>
                </a:lnTo>
                <a:lnTo>
                  <a:pt x="13582" y="325079"/>
                </a:lnTo>
                <a:lnTo>
                  <a:pt x="22920" y="336863"/>
                </a:lnTo>
                <a:lnTo>
                  <a:pt x="27165" y="354086"/>
                </a:lnTo>
                <a:lnTo>
                  <a:pt x="34201" y="371309"/>
                </a:lnTo>
                <a:lnTo>
                  <a:pt x="49682" y="383093"/>
                </a:lnTo>
                <a:lnTo>
                  <a:pt x="65162" y="394877"/>
                </a:lnTo>
                <a:lnTo>
                  <a:pt x="72199" y="412100"/>
                </a:lnTo>
                <a:lnTo>
                  <a:pt x="64831" y="429322"/>
                </a:lnTo>
                <a:lnTo>
                  <a:pt x="48621" y="441107"/>
                </a:lnTo>
                <a:lnTo>
                  <a:pt x="32412" y="452891"/>
                </a:lnTo>
                <a:lnTo>
                  <a:pt x="25044" y="470113"/>
                </a:lnTo>
                <a:lnTo>
                  <a:pt x="28157" y="487344"/>
                </a:lnTo>
                <a:lnTo>
                  <a:pt x="35007" y="499133"/>
                </a:lnTo>
                <a:lnTo>
                  <a:pt x="41857" y="510922"/>
                </a:lnTo>
                <a:lnTo>
                  <a:pt x="44970" y="528152"/>
                </a:lnTo>
                <a:lnTo>
                  <a:pt x="45132" y="532824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61" name="object 88">
            <a:extLst>
              <a:ext uri="{FF2B5EF4-FFF2-40B4-BE49-F238E27FC236}">
                <a16:creationId xmlns:a16="http://schemas.microsoft.com/office/drawing/2014/main" id="{21AED09F-BC8E-4276-8FCC-8C8C87535BE4}"/>
              </a:ext>
            </a:extLst>
          </p:cNvPr>
          <p:cNvSpPr/>
          <p:nvPr/>
        </p:nvSpPr>
        <p:spPr>
          <a:xfrm>
            <a:off x="7964529" y="2589275"/>
            <a:ext cx="34562" cy="378388"/>
          </a:xfrm>
          <a:custGeom>
            <a:avLst/>
            <a:gdLst/>
            <a:ahLst/>
            <a:cxnLst/>
            <a:rect l="l" t="t" r="r" b="b"/>
            <a:pathLst>
              <a:path w="48895" h="535304">
                <a:moveTo>
                  <a:pt x="45631" y="0"/>
                </a:moveTo>
                <a:lnTo>
                  <a:pt x="46507" y="6728"/>
                </a:lnTo>
                <a:lnTo>
                  <a:pt x="43110" y="23944"/>
                </a:lnTo>
                <a:lnTo>
                  <a:pt x="35636" y="35724"/>
                </a:lnTo>
                <a:lnTo>
                  <a:pt x="28162" y="47507"/>
                </a:lnTo>
                <a:lnTo>
                  <a:pt x="24765" y="64729"/>
                </a:lnTo>
                <a:lnTo>
                  <a:pt x="27316" y="81937"/>
                </a:lnTo>
                <a:lnTo>
                  <a:pt x="32931" y="93709"/>
                </a:lnTo>
                <a:lnTo>
                  <a:pt x="38545" y="105479"/>
                </a:lnTo>
                <a:lnTo>
                  <a:pt x="41097" y="122679"/>
                </a:lnTo>
                <a:lnTo>
                  <a:pt x="37997" y="139895"/>
                </a:lnTo>
                <a:lnTo>
                  <a:pt x="31178" y="151673"/>
                </a:lnTo>
                <a:lnTo>
                  <a:pt x="24359" y="163452"/>
                </a:lnTo>
                <a:lnTo>
                  <a:pt x="21259" y="180668"/>
                </a:lnTo>
                <a:lnTo>
                  <a:pt x="25250" y="197883"/>
                </a:lnTo>
                <a:lnTo>
                  <a:pt x="34029" y="209662"/>
                </a:lnTo>
                <a:lnTo>
                  <a:pt x="42808" y="221441"/>
                </a:lnTo>
                <a:lnTo>
                  <a:pt x="46799" y="238656"/>
                </a:lnTo>
                <a:lnTo>
                  <a:pt x="41405" y="255871"/>
                </a:lnTo>
                <a:lnTo>
                  <a:pt x="29540" y="267650"/>
                </a:lnTo>
                <a:lnTo>
                  <a:pt x="17674" y="279429"/>
                </a:lnTo>
                <a:lnTo>
                  <a:pt x="12280" y="296644"/>
                </a:lnTo>
                <a:lnTo>
                  <a:pt x="14326" y="313859"/>
                </a:lnTo>
                <a:lnTo>
                  <a:pt x="18827" y="325640"/>
                </a:lnTo>
                <a:lnTo>
                  <a:pt x="23328" y="337422"/>
                </a:lnTo>
                <a:lnTo>
                  <a:pt x="25374" y="354645"/>
                </a:lnTo>
                <a:lnTo>
                  <a:pt x="21409" y="371868"/>
                </a:lnTo>
                <a:lnTo>
                  <a:pt x="12687" y="383653"/>
                </a:lnTo>
                <a:lnTo>
                  <a:pt x="3964" y="395441"/>
                </a:lnTo>
                <a:lnTo>
                  <a:pt x="0" y="412671"/>
                </a:lnTo>
                <a:lnTo>
                  <a:pt x="442" y="429887"/>
                </a:lnTo>
                <a:lnTo>
                  <a:pt x="1416" y="441667"/>
                </a:lnTo>
                <a:lnTo>
                  <a:pt x="2389" y="453449"/>
                </a:lnTo>
                <a:lnTo>
                  <a:pt x="2832" y="470672"/>
                </a:lnTo>
                <a:lnTo>
                  <a:pt x="10021" y="487902"/>
                </a:lnTo>
                <a:lnTo>
                  <a:pt x="25838" y="499692"/>
                </a:lnTo>
                <a:lnTo>
                  <a:pt x="41654" y="511481"/>
                </a:lnTo>
                <a:lnTo>
                  <a:pt x="48844" y="528711"/>
                </a:lnTo>
                <a:lnTo>
                  <a:pt x="48103" y="534932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62" name="object 89">
            <a:extLst>
              <a:ext uri="{FF2B5EF4-FFF2-40B4-BE49-F238E27FC236}">
                <a16:creationId xmlns:a16="http://schemas.microsoft.com/office/drawing/2014/main" id="{D6E2FC85-2101-4D45-AB70-FE2A458E440E}"/>
              </a:ext>
            </a:extLst>
          </p:cNvPr>
          <p:cNvSpPr/>
          <p:nvPr/>
        </p:nvSpPr>
        <p:spPr>
          <a:xfrm>
            <a:off x="8009031" y="2596369"/>
            <a:ext cx="30522" cy="370308"/>
          </a:xfrm>
          <a:custGeom>
            <a:avLst/>
            <a:gdLst/>
            <a:ahLst/>
            <a:cxnLst/>
            <a:rect l="l" t="t" r="r" b="b"/>
            <a:pathLst>
              <a:path w="43179" h="523875">
                <a:moveTo>
                  <a:pt x="33686" y="0"/>
                </a:moveTo>
                <a:lnTo>
                  <a:pt x="32855" y="13910"/>
                </a:lnTo>
                <a:lnTo>
                  <a:pt x="30594" y="25690"/>
                </a:lnTo>
                <a:lnTo>
                  <a:pt x="28332" y="37473"/>
                </a:lnTo>
                <a:lnTo>
                  <a:pt x="27304" y="54695"/>
                </a:lnTo>
                <a:lnTo>
                  <a:pt x="23153" y="71903"/>
                </a:lnTo>
                <a:lnTo>
                  <a:pt x="14020" y="83677"/>
                </a:lnTo>
                <a:lnTo>
                  <a:pt x="4887" y="95450"/>
                </a:lnTo>
                <a:lnTo>
                  <a:pt x="736" y="112658"/>
                </a:lnTo>
                <a:lnTo>
                  <a:pt x="4135" y="129866"/>
                </a:lnTo>
                <a:lnTo>
                  <a:pt x="11614" y="141641"/>
                </a:lnTo>
                <a:lnTo>
                  <a:pt x="19092" y="153418"/>
                </a:lnTo>
                <a:lnTo>
                  <a:pt x="22491" y="170634"/>
                </a:lnTo>
                <a:lnTo>
                  <a:pt x="21594" y="187849"/>
                </a:lnTo>
                <a:lnTo>
                  <a:pt x="19621" y="199628"/>
                </a:lnTo>
                <a:lnTo>
                  <a:pt x="17648" y="211406"/>
                </a:lnTo>
                <a:lnTo>
                  <a:pt x="16751" y="228622"/>
                </a:lnTo>
                <a:lnTo>
                  <a:pt x="20600" y="245837"/>
                </a:lnTo>
                <a:lnTo>
                  <a:pt x="29070" y="257616"/>
                </a:lnTo>
                <a:lnTo>
                  <a:pt x="37539" y="269395"/>
                </a:lnTo>
                <a:lnTo>
                  <a:pt x="41389" y="286610"/>
                </a:lnTo>
                <a:lnTo>
                  <a:pt x="38375" y="303832"/>
                </a:lnTo>
                <a:lnTo>
                  <a:pt x="31743" y="315615"/>
                </a:lnTo>
                <a:lnTo>
                  <a:pt x="25112" y="327395"/>
                </a:lnTo>
                <a:lnTo>
                  <a:pt x="22097" y="344611"/>
                </a:lnTo>
                <a:lnTo>
                  <a:pt x="20784" y="361834"/>
                </a:lnTo>
                <a:lnTo>
                  <a:pt x="17894" y="373619"/>
                </a:lnTo>
                <a:lnTo>
                  <a:pt x="15004" y="385407"/>
                </a:lnTo>
                <a:lnTo>
                  <a:pt x="13690" y="402637"/>
                </a:lnTo>
                <a:lnTo>
                  <a:pt x="18260" y="419853"/>
                </a:lnTo>
                <a:lnTo>
                  <a:pt x="28314" y="431633"/>
                </a:lnTo>
                <a:lnTo>
                  <a:pt x="38368" y="443415"/>
                </a:lnTo>
                <a:lnTo>
                  <a:pt x="42938" y="460638"/>
                </a:lnTo>
                <a:lnTo>
                  <a:pt x="36229" y="477868"/>
                </a:lnTo>
                <a:lnTo>
                  <a:pt x="21469" y="489658"/>
                </a:lnTo>
                <a:lnTo>
                  <a:pt x="6709" y="501447"/>
                </a:lnTo>
                <a:lnTo>
                  <a:pt x="0" y="518677"/>
                </a:lnTo>
                <a:lnTo>
                  <a:pt x="378" y="523532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63" name="object 90">
            <a:extLst>
              <a:ext uri="{FF2B5EF4-FFF2-40B4-BE49-F238E27FC236}">
                <a16:creationId xmlns:a16="http://schemas.microsoft.com/office/drawing/2014/main" id="{8143ADF3-DB71-4B1E-A305-5A10228C966A}"/>
              </a:ext>
            </a:extLst>
          </p:cNvPr>
          <p:cNvSpPr/>
          <p:nvPr/>
        </p:nvSpPr>
        <p:spPr>
          <a:xfrm>
            <a:off x="8024094" y="2604996"/>
            <a:ext cx="47130" cy="344275"/>
          </a:xfrm>
          <a:custGeom>
            <a:avLst/>
            <a:gdLst/>
            <a:ahLst/>
            <a:cxnLst/>
            <a:rect l="l" t="t" r="r" b="b"/>
            <a:pathLst>
              <a:path w="66675" h="487045">
                <a:moveTo>
                  <a:pt x="44892" y="0"/>
                </a:moveTo>
                <a:lnTo>
                  <a:pt x="44301" y="1711"/>
                </a:lnTo>
                <a:lnTo>
                  <a:pt x="31235" y="13489"/>
                </a:lnTo>
                <a:lnTo>
                  <a:pt x="18169" y="25268"/>
                </a:lnTo>
                <a:lnTo>
                  <a:pt x="12230" y="42484"/>
                </a:lnTo>
                <a:lnTo>
                  <a:pt x="10319" y="59691"/>
                </a:lnTo>
                <a:lnTo>
                  <a:pt x="6115" y="71465"/>
                </a:lnTo>
                <a:lnTo>
                  <a:pt x="1910" y="83239"/>
                </a:lnTo>
                <a:lnTo>
                  <a:pt x="0" y="100446"/>
                </a:lnTo>
                <a:lnTo>
                  <a:pt x="1363" y="117662"/>
                </a:lnTo>
                <a:lnTo>
                  <a:pt x="4362" y="129440"/>
                </a:lnTo>
                <a:lnTo>
                  <a:pt x="7361" y="141219"/>
                </a:lnTo>
                <a:lnTo>
                  <a:pt x="8724" y="158435"/>
                </a:lnTo>
                <a:lnTo>
                  <a:pt x="17749" y="175650"/>
                </a:lnTo>
                <a:lnTo>
                  <a:pt x="37604" y="187429"/>
                </a:lnTo>
                <a:lnTo>
                  <a:pt x="57459" y="199208"/>
                </a:lnTo>
                <a:lnTo>
                  <a:pt x="66484" y="216423"/>
                </a:lnTo>
                <a:lnTo>
                  <a:pt x="65375" y="233638"/>
                </a:lnTo>
                <a:lnTo>
                  <a:pt x="62934" y="245417"/>
                </a:lnTo>
                <a:lnTo>
                  <a:pt x="60494" y="257196"/>
                </a:lnTo>
                <a:lnTo>
                  <a:pt x="59385" y="274411"/>
                </a:lnTo>
                <a:lnTo>
                  <a:pt x="60059" y="291626"/>
                </a:lnTo>
                <a:lnTo>
                  <a:pt x="61544" y="303407"/>
                </a:lnTo>
                <a:lnTo>
                  <a:pt x="63028" y="315189"/>
                </a:lnTo>
                <a:lnTo>
                  <a:pt x="63703" y="332412"/>
                </a:lnTo>
                <a:lnTo>
                  <a:pt x="63927" y="349635"/>
                </a:lnTo>
                <a:lnTo>
                  <a:pt x="64420" y="361419"/>
                </a:lnTo>
                <a:lnTo>
                  <a:pt x="64914" y="373203"/>
                </a:lnTo>
                <a:lnTo>
                  <a:pt x="65138" y="390425"/>
                </a:lnTo>
                <a:lnTo>
                  <a:pt x="61395" y="407648"/>
                </a:lnTo>
                <a:lnTo>
                  <a:pt x="53162" y="419432"/>
                </a:lnTo>
                <a:lnTo>
                  <a:pt x="44928" y="431216"/>
                </a:lnTo>
                <a:lnTo>
                  <a:pt x="41186" y="448439"/>
                </a:lnTo>
                <a:lnTo>
                  <a:pt x="43485" y="465669"/>
                </a:lnTo>
                <a:lnTo>
                  <a:pt x="48545" y="477459"/>
                </a:lnTo>
                <a:lnTo>
                  <a:pt x="52639" y="486997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64" name="object 91">
            <a:extLst>
              <a:ext uri="{FF2B5EF4-FFF2-40B4-BE49-F238E27FC236}">
                <a16:creationId xmlns:a16="http://schemas.microsoft.com/office/drawing/2014/main" id="{2E0C7C22-18FA-4662-9078-83E087C4D47E}"/>
              </a:ext>
            </a:extLst>
          </p:cNvPr>
          <p:cNvSpPr/>
          <p:nvPr/>
        </p:nvSpPr>
        <p:spPr>
          <a:xfrm>
            <a:off x="8062969" y="2619051"/>
            <a:ext cx="25136" cy="326320"/>
          </a:xfrm>
          <a:custGeom>
            <a:avLst/>
            <a:gdLst/>
            <a:ahLst/>
            <a:cxnLst/>
            <a:rect l="l" t="t" r="r" b="b"/>
            <a:pathLst>
              <a:path w="35559" h="461645">
                <a:moveTo>
                  <a:pt x="26456" y="0"/>
                </a:moveTo>
                <a:lnTo>
                  <a:pt x="27041" y="5383"/>
                </a:lnTo>
                <a:lnTo>
                  <a:pt x="27622" y="22598"/>
                </a:lnTo>
                <a:lnTo>
                  <a:pt x="26015" y="39806"/>
                </a:lnTo>
                <a:lnTo>
                  <a:pt x="22479" y="51580"/>
                </a:lnTo>
                <a:lnTo>
                  <a:pt x="18942" y="63353"/>
                </a:lnTo>
                <a:lnTo>
                  <a:pt x="17335" y="80561"/>
                </a:lnTo>
                <a:lnTo>
                  <a:pt x="18295" y="97776"/>
                </a:lnTo>
                <a:lnTo>
                  <a:pt x="20408" y="109555"/>
                </a:lnTo>
                <a:lnTo>
                  <a:pt x="22521" y="121334"/>
                </a:lnTo>
                <a:lnTo>
                  <a:pt x="23482" y="138549"/>
                </a:lnTo>
                <a:lnTo>
                  <a:pt x="25369" y="155765"/>
                </a:lnTo>
                <a:lnTo>
                  <a:pt x="29521" y="167543"/>
                </a:lnTo>
                <a:lnTo>
                  <a:pt x="33672" y="179322"/>
                </a:lnTo>
                <a:lnTo>
                  <a:pt x="35560" y="196538"/>
                </a:lnTo>
                <a:lnTo>
                  <a:pt x="30827" y="213753"/>
                </a:lnTo>
                <a:lnTo>
                  <a:pt x="20415" y="225530"/>
                </a:lnTo>
                <a:lnTo>
                  <a:pt x="10003" y="237305"/>
                </a:lnTo>
                <a:lnTo>
                  <a:pt x="5270" y="254513"/>
                </a:lnTo>
                <a:lnTo>
                  <a:pt x="5169" y="271736"/>
                </a:lnTo>
                <a:lnTo>
                  <a:pt x="4946" y="283520"/>
                </a:lnTo>
                <a:lnTo>
                  <a:pt x="4724" y="295304"/>
                </a:lnTo>
                <a:lnTo>
                  <a:pt x="4622" y="312527"/>
                </a:lnTo>
                <a:lnTo>
                  <a:pt x="7152" y="329749"/>
                </a:lnTo>
                <a:lnTo>
                  <a:pt x="12719" y="341533"/>
                </a:lnTo>
                <a:lnTo>
                  <a:pt x="18285" y="353318"/>
                </a:lnTo>
                <a:lnTo>
                  <a:pt x="20815" y="370540"/>
                </a:lnTo>
                <a:lnTo>
                  <a:pt x="17562" y="387763"/>
                </a:lnTo>
                <a:lnTo>
                  <a:pt x="10407" y="399546"/>
                </a:lnTo>
                <a:lnTo>
                  <a:pt x="3252" y="411326"/>
                </a:lnTo>
                <a:lnTo>
                  <a:pt x="0" y="428541"/>
                </a:lnTo>
                <a:lnTo>
                  <a:pt x="2494" y="445772"/>
                </a:lnTo>
                <a:lnTo>
                  <a:pt x="7981" y="457562"/>
                </a:lnTo>
                <a:lnTo>
                  <a:pt x="9752" y="461366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65" name="object 92">
            <a:extLst>
              <a:ext uri="{FF2B5EF4-FFF2-40B4-BE49-F238E27FC236}">
                <a16:creationId xmlns:a16="http://schemas.microsoft.com/office/drawing/2014/main" id="{9D1A530D-7C87-4949-8FFA-396CF67CB6D8}"/>
              </a:ext>
            </a:extLst>
          </p:cNvPr>
          <p:cNvSpPr/>
          <p:nvPr/>
        </p:nvSpPr>
        <p:spPr>
          <a:xfrm>
            <a:off x="8123285" y="2681112"/>
            <a:ext cx="21994" cy="188072"/>
          </a:xfrm>
          <a:custGeom>
            <a:avLst/>
            <a:gdLst/>
            <a:ahLst/>
            <a:cxnLst/>
            <a:rect l="l" t="t" r="r" b="b"/>
            <a:pathLst>
              <a:path w="31115" h="266064">
                <a:moveTo>
                  <a:pt x="26151" y="0"/>
                </a:moveTo>
                <a:lnTo>
                  <a:pt x="24122" y="9980"/>
                </a:lnTo>
                <a:lnTo>
                  <a:pt x="16421" y="21759"/>
                </a:lnTo>
                <a:lnTo>
                  <a:pt x="8720" y="33538"/>
                </a:lnTo>
                <a:lnTo>
                  <a:pt x="5219" y="50753"/>
                </a:lnTo>
                <a:lnTo>
                  <a:pt x="6967" y="67969"/>
                </a:lnTo>
                <a:lnTo>
                  <a:pt x="10814" y="79748"/>
                </a:lnTo>
                <a:lnTo>
                  <a:pt x="14660" y="91526"/>
                </a:lnTo>
                <a:lnTo>
                  <a:pt x="16408" y="108742"/>
                </a:lnTo>
                <a:lnTo>
                  <a:pt x="18517" y="125950"/>
                </a:lnTo>
                <a:lnTo>
                  <a:pt x="23158" y="137725"/>
                </a:lnTo>
                <a:lnTo>
                  <a:pt x="27799" y="149502"/>
                </a:lnTo>
                <a:lnTo>
                  <a:pt x="29908" y="166717"/>
                </a:lnTo>
                <a:lnTo>
                  <a:pt x="25235" y="183940"/>
                </a:lnTo>
                <a:lnTo>
                  <a:pt x="14954" y="195724"/>
                </a:lnTo>
                <a:lnTo>
                  <a:pt x="4673" y="207508"/>
                </a:lnTo>
                <a:lnTo>
                  <a:pt x="0" y="224731"/>
                </a:lnTo>
                <a:lnTo>
                  <a:pt x="5754" y="241953"/>
                </a:lnTo>
                <a:lnTo>
                  <a:pt x="18415" y="253738"/>
                </a:lnTo>
                <a:lnTo>
                  <a:pt x="31075" y="265522"/>
                </a:lnTo>
              </a:path>
            </a:pathLst>
          </a:custGeom>
          <a:ln w="7899">
            <a:solidFill>
              <a:srgbClr val="FFFFFF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66" name="object 93">
            <a:extLst>
              <a:ext uri="{FF2B5EF4-FFF2-40B4-BE49-F238E27FC236}">
                <a16:creationId xmlns:a16="http://schemas.microsoft.com/office/drawing/2014/main" id="{2BF87310-5643-4BB1-B2A5-8779F53B51E5}"/>
              </a:ext>
            </a:extLst>
          </p:cNvPr>
          <p:cNvSpPr/>
          <p:nvPr/>
        </p:nvSpPr>
        <p:spPr>
          <a:xfrm>
            <a:off x="7913090" y="2668256"/>
            <a:ext cx="61170" cy="86199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67" name="object 94">
            <a:extLst>
              <a:ext uri="{FF2B5EF4-FFF2-40B4-BE49-F238E27FC236}">
                <a16:creationId xmlns:a16="http://schemas.microsoft.com/office/drawing/2014/main" id="{730087AF-B819-45FD-943F-C5388689FD84}"/>
              </a:ext>
            </a:extLst>
          </p:cNvPr>
          <p:cNvSpPr/>
          <p:nvPr/>
        </p:nvSpPr>
        <p:spPr>
          <a:xfrm>
            <a:off x="7984683" y="2668256"/>
            <a:ext cx="61188" cy="86199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68" name="object 95">
            <a:extLst>
              <a:ext uri="{FF2B5EF4-FFF2-40B4-BE49-F238E27FC236}">
                <a16:creationId xmlns:a16="http://schemas.microsoft.com/office/drawing/2014/main" id="{74F36A25-9EB2-4D7D-BD1A-11C0800CC8C4}"/>
              </a:ext>
            </a:extLst>
          </p:cNvPr>
          <p:cNvSpPr/>
          <p:nvPr/>
        </p:nvSpPr>
        <p:spPr>
          <a:xfrm>
            <a:off x="8056294" y="2668256"/>
            <a:ext cx="61170" cy="86199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69" name="object 96">
            <a:extLst>
              <a:ext uri="{FF2B5EF4-FFF2-40B4-BE49-F238E27FC236}">
                <a16:creationId xmlns:a16="http://schemas.microsoft.com/office/drawing/2014/main" id="{2E3647C9-4D27-49EB-A894-5AC5ECEC67D7}"/>
              </a:ext>
            </a:extLst>
          </p:cNvPr>
          <p:cNvSpPr/>
          <p:nvPr/>
        </p:nvSpPr>
        <p:spPr>
          <a:xfrm>
            <a:off x="7405108" y="2653014"/>
            <a:ext cx="371251" cy="250811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70" name="object 97">
            <a:extLst>
              <a:ext uri="{FF2B5EF4-FFF2-40B4-BE49-F238E27FC236}">
                <a16:creationId xmlns:a16="http://schemas.microsoft.com/office/drawing/2014/main" id="{B0E810CF-02F0-4C99-A968-F7AE8CFE0365}"/>
              </a:ext>
            </a:extLst>
          </p:cNvPr>
          <p:cNvSpPr/>
          <p:nvPr/>
        </p:nvSpPr>
        <p:spPr>
          <a:xfrm>
            <a:off x="4605922" y="1639905"/>
            <a:ext cx="209617" cy="209617"/>
          </a:xfrm>
          <a:custGeom>
            <a:avLst/>
            <a:gdLst/>
            <a:ahLst/>
            <a:cxnLst/>
            <a:rect l="l" t="t" r="r" b="b"/>
            <a:pathLst>
              <a:path w="296545" h="296544">
                <a:moveTo>
                  <a:pt x="170433" y="75819"/>
                </a:moveTo>
                <a:lnTo>
                  <a:pt x="11341" y="75819"/>
                </a:lnTo>
                <a:lnTo>
                  <a:pt x="11341" y="296468"/>
                </a:lnTo>
                <a:lnTo>
                  <a:pt x="28193" y="296468"/>
                </a:lnTo>
                <a:lnTo>
                  <a:pt x="28193" y="91046"/>
                </a:lnTo>
                <a:lnTo>
                  <a:pt x="170433" y="91046"/>
                </a:lnTo>
                <a:lnTo>
                  <a:pt x="170433" y="75819"/>
                </a:lnTo>
                <a:close/>
              </a:path>
              <a:path w="296545" h="296544">
                <a:moveTo>
                  <a:pt x="126364" y="277025"/>
                </a:moveTo>
                <a:lnTo>
                  <a:pt x="129933" y="296468"/>
                </a:lnTo>
                <a:lnTo>
                  <a:pt x="170433" y="296468"/>
                </a:lnTo>
                <a:lnTo>
                  <a:pt x="170433" y="277990"/>
                </a:lnTo>
                <a:lnTo>
                  <a:pt x="153898" y="277990"/>
                </a:lnTo>
                <a:lnTo>
                  <a:pt x="146773" y="277672"/>
                </a:lnTo>
                <a:lnTo>
                  <a:pt x="126364" y="277025"/>
                </a:lnTo>
                <a:close/>
              </a:path>
              <a:path w="296545" h="296544">
                <a:moveTo>
                  <a:pt x="203149" y="277990"/>
                </a:moveTo>
                <a:lnTo>
                  <a:pt x="207048" y="296468"/>
                </a:lnTo>
                <a:lnTo>
                  <a:pt x="242036" y="296468"/>
                </a:lnTo>
                <a:lnTo>
                  <a:pt x="255929" y="295087"/>
                </a:lnTo>
                <a:lnTo>
                  <a:pt x="263745" y="290760"/>
                </a:lnTo>
                <a:lnTo>
                  <a:pt x="267189" y="283184"/>
                </a:lnTo>
                <a:lnTo>
                  <a:pt x="267460" y="279298"/>
                </a:lnTo>
                <a:lnTo>
                  <a:pt x="249161" y="279298"/>
                </a:lnTo>
                <a:lnTo>
                  <a:pt x="203149" y="277990"/>
                </a:lnTo>
                <a:close/>
              </a:path>
              <a:path w="296545" h="296544">
                <a:moveTo>
                  <a:pt x="74523" y="91046"/>
                </a:moveTo>
                <a:lnTo>
                  <a:pt x="58000" y="91046"/>
                </a:lnTo>
                <a:lnTo>
                  <a:pt x="58000" y="283184"/>
                </a:lnTo>
                <a:lnTo>
                  <a:pt x="74523" y="283184"/>
                </a:lnTo>
                <a:lnTo>
                  <a:pt x="74523" y="91046"/>
                </a:lnTo>
                <a:close/>
              </a:path>
              <a:path w="296545" h="296544">
                <a:moveTo>
                  <a:pt x="121831" y="91046"/>
                </a:moveTo>
                <a:lnTo>
                  <a:pt x="104978" y="91046"/>
                </a:lnTo>
                <a:lnTo>
                  <a:pt x="104978" y="283184"/>
                </a:lnTo>
                <a:lnTo>
                  <a:pt x="121831" y="283184"/>
                </a:lnTo>
                <a:lnTo>
                  <a:pt x="121831" y="91046"/>
                </a:lnTo>
                <a:close/>
              </a:path>
              <a:path w="296545" h="296544">
                <a:moveTo>
                  <a:pt x="267957" y="82296"/>
                </a:moveTo>
                <a:lnTo>
                  <a:pt x="249808" y="82296"/>
                </a:lnTo>
                <a:lnTo>
                  <a:pt x="249808" y="277025"/>
                </a:lnTo>
                <a:lnTo>
                  <a:pt x="249161" y="279298"/>
                </a:lnTo>
                <a:lnTo>
                  <a:pt x="267460" y="279298"/>
                </a:lnTo>
                <a:lnTo>
                  <a:pt x="267957" y="272173"/>
                </a:lnTo>
                <a:lnTo>
                  <a:pt x="267957" y="82296"/>
                </a:lnTo>
                <a:close/>
              </a:path>
              <a:path w="296545" h="296544">
                <a:moveTo>
                  <a:pt x="170433" y="91046"/>
                </a:moveTo>
                <a:lnTo>
                  <a:pt x="153898" y="91046"/>
                </a:lnTo>
                <a:lnTo>
                  <a:pt x="153898" y="277990"/>
                </a:lnTo>
                <a:lnTo>
                  <a:pt x="170433" y="277990"/>
                </a:lnTo>
                <a:lnTo>
                  <a:pt x="170433" y="91046"/>
                </a:lnTo>
                <a:close/>
              </a:path>
              <a:path w="296545" h="296544">
                <a:moveTo>
                  <a:pt x="200240" y="120853"/>
                </a:moveTo>
                <a:lnTo>
                  <a:pt x="183718" y="127330"/>
                </a:lnTo>
                <a:lnTo>
                  <a:pt x="195724" y="156032"/>
                </a:lnTo>
                <a:lnTo>
                  <a:pt x="203722" y="180511"/>
                </a:lnTo>
                <a:lnTo>
                  <a:pt x="208683" y="200189"/>
                </a:lnTo>
                <a:lnTo>
                  <a:pt x="211581" y="214490"/>
                </a:lnTo>
                <a:lnTo>
                  <a:pt x="229730" y="209308"/>
                </a:lnTo>
                <a:lnTo>
                  <a:pt x="225029" y="188606"/>
                </a:lnTo>
                <a:lnTo>
                  <a:pt x="218871" y="166657"/>
                </a:lnTo>
                <a:lnTo>
                  <a:pt x="210770" y="143920"/>
                </a:lnTo>
                <a:lnTo>
                  <a:pt x="200240" y="120853"/>
                </a:lnTo>
                <a:close/>
              </a:path>
              <a:path w="296545" h="296544">
                <a:moveTo>
                  <a:pt x="296151" y="65443"/>
                </a:moveTo>
                <a:lnTo>
                  <a:pt x="182092" y="65443"/>
                </a:lnTo>
                <a:lnTo>
                  <a:pt x="182092" y="82296"/>
                </a:lnTo>
                <a:lnTo>
                  <a:pt x="296151" y="82296"/>
                </a:lnTo>
                <a:lnTo>
                  <a:pt x="296151" y="65443"/>
                </a:lnTo>
                <a:close/>
              </a:path>
              <a:path w="296545" h="296544">
                <a:moveTo>
                  <a:pt x="100126" y="30124"/>
                </a:moveTo>
                <a:lnTo>
                  <a:pt x="83273" y="30124"/>
                </a:lnTo>
                <a:lnTo>
                  <a:pt x="81063" y="39360"/>
                </a:lnTo>
                <a:lnTo>
                  <a:pt x="77519" y="52485"/>
                </a:lnTo>
                <a:lnTo>
                  <a:pt x="73610" y="65853"/>
                </a:lnTo>
                <a:lnTo>
                  <a:pt x="70307" y="75819"/>
                </a:lnTo>
                <a:lnTo>
                  <a:pt x="87490" y="75819"/>
                </a:lnTo>
                <a:lnTo>
                  <a:pt x="90561" y="65443"/>
                </a:lnTo>
                <a:lnTo>
                  <a:pt x="93198" y="56372"/>
                </a:lnTo>
                <a:lnTo>
                  <a:pt x="96737" y="43550"/>
                </a:lnTo>
                <a:lnTo>
                  <a:pt x="100126" y="30124"/>
                </a:lnTo>
                <a:close/>
              </a:path>
              <a:path w="296545" h="296544">
                <a:moveTo>
                  <a:pt x="267957" y="0"/>
                </a:moveTo>
                <a:lnTo>
                  <a:pt x="249808" y="0"/>
                </a:lnTo>
                <a:lnTo>
                  <a:pt x="249808" y="65443"/>
                </a:lnTo>
                <a:lnTo>
                  <a:pt x="267957" y="65443"/>
                </a:lnTo>
                <a:lnTo>
                  <a:pt x="267957" y="0"/>
                </a:lnTo>
                <a:close/>
              </a:path>
              <a:path w="296545" h="296544">
                <a:moveTo>
                  <a:pt x="182092" y="13601"/>
                </a:moveTo>
                <a:lnTo>
                  <a:pt x="0" y="13601"/>
                </a:lnTo>
                <a:lnTo>
                  <a:pt x="0" y="30124"/>
                </a:lnTo>
                <a:lnTo>
                  <a:pt x="182092" y="30124"/>
                </a:lnTo>
                <a:lnTo>
                  <a:pt x="182092" y="13601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71" name="object 98">
            <a:extLst>
              <a:ext uri="{FF2B5EF4-FFF2-40B4-BE49-F238E27FC236}">
                <a16:creationId xmlns:a16="http://schemas.microsoft.com/office/drawing/2014/main" id="{7D31AB5F-712A-43A6-A92D-B5C307B7DE62}"/>
              </a:ext>
            </a:extLst>
          </p:cNvPr>
          <p:cNvSpPr/>
          <p:nvPr/>
        </p:nvSpPr>
        <p:spPr>
          <a:xfrm>
            <a:off x="4841823" y="1639441"/>
            <a:ext cx="215003" cy="210515"/>
          </a:xfrm>
          <a:custGeom>
            <a:avLst/>
            <a:gdLst/>
            <a:ahLst/>
            <a:cxnLst/>
            <a:rect l="l" t="t" r="r" b="b"/>
            <a:pathLst>
              <a:path w="304165" h="297814">
                <a:moveTo>
                  <a:pt x="239115" y="251434"/>
                </a:moveTo>
                <a:lnTo>
                  <a:pt x="274920" y="290628"/>
                </a:lnTo>
                <a:lnTo>
                  <a:pt x="292569" y="297446"/>
                </a:lnTo>
                <a:lnTo>
                  <a:pt x="303593" y="284162"/>
                </a:lnTo>
                <a:lnTo>
                  <a:pt x="287503" y="278089"/>
                </a:lnTo>
                <a:lnTo>
                  <a:pt x="269897" y="269860"/>
                </a:lnTo>
                <a:lnTo>
                  <a:pt x="253019" y="260600"/>
                </a:lnTo>
                <a:lnTo>
                  <a:pt x="239115" y="251434"/>
                </a:lnTo>
                <a:close/>
              </a:path>
              <a:path w="304165" h="297814">
                <a:moveTo>
                  <a:pt x="283502" y="126365"/>
                </a:moveTo>
                <a:lnTo>
                  <a:pt x="128625" y="126365"/>
                </a:lnTo>
                <a:lnTo>
                  <a:pt x="128625" y="246900"/>
                </a:lnTo>
                <a:lnTo>
                  <a:pt x="283502" y="246900"/>
                </a:lnTo>
                <a:lnTo>
                  <a:pt x="283502" y="233286"/>
                </a:lnTo>
                <a:lnTo>
                  <a:pt x="145148" y="233286"/>
                </a:lnTo>
                <a:lnTo>
                  <a:pt x="145148" y="209638"/>
                </a:lnTo>
                <a:lnTo>
                  <a:pt x="283502" y="209638"/>
                </a:lnTo>
                <a:lnTo>
                  <a:pt x="283502" y="197002"/>
                </a:lnTo>
                <a:lnTo>
                  <a:pt x="145148" y="197002"/>
                </a:lnTo>
                <a:lnTo>
                  <a:pt x="145148" y="174320"/>
                </a:lnTo>
                <a:lnTo>
                  <a:pt x="283502" y="174320"/>
                </a:lnTo>
                <a:lnTo>
                  <a:pt x="283502" y="161353"/>
                </a:lnTo>
                <a:lnTo>
                  <a:pt x="145148" y="161353"/>
                </a:lnTo>
                <a:lnTo>
                  <a:pt x="145148" y="139649"/>
                </a:lnTo>
                <a:lnTo>
                  <a:pt x="283502" y="139649"/>
                </a:lnTo>
                <a:lnTo>
                  <a:pt x="283502" y="126365"/>
                </a:lnTo>
                <a:close/>
              </a:path>
              <a:path w="304165" h="297814">
                <a:moveTo>
                  <a:pt x="283502" y="209638"/>
                </a:moveTo>
                <a:lnTo>
                  <a:pt x="266649" y="209638"/>
                </a:lnTo>
                <a:lnTo>
                  <a:pt x="266649" y="233286"/>
                </a:lnTo>
                <a:lnTo>
                  <a:pt x="283502" y="233286"/>
                </a:lnTo>
                <a:lnTo>
                  <a:pt x="283502" y="209638"/>
                </a:lnTo>
                <a:close/>
              </a:path>
              <a:path w="304165" h="297814">
                <a:moveTo>
                  <a:pt x="283502" y="174320"/>
                </a:moveTo>
                <a:lnTo>
                  <a:pt x="266649" y="174320"/>
                </a:lnTo>
                <a:lnTo>
                  <a:pt x="266649" y="197002"/>
                </a:lnTo>
                <a:lnTo>
                  <a:pt x="283502" y="197002"/>
                </a:lnTo>
                <a:lnTo>
                  <a:pt x="283502" y="174320"/>
                </a:lnTo>
                <a:close/>
              </a:path>
              <a:path w="304165" h="297814">
                <a:moveTo>
                  <a:pt x="283502" y="139649"/>
                </a:moveTo>
                <a:lnTo>
                  <a:pt x="266649" y="139649"/>
                </a:lnTo>
                <a:lnTo>
                  <a:pt x="266649" y="161353"/>
                </a:lnTo>
                <a:lnTo>
                  <a:pt x="283502" y="161353"/>
                </a:lnTo>
                <a:lnTo>
                  <a:pt x="283502" y="139649"/>
                </a:lnTo>
                <a:close/>
              </a:path>
              <a:path w="304165" h="297814">
                <a:moveTo>
                  <a:pt x="71602" y="148399"/>
                </a:moveTo>
                <a:lnTo>
                  <a:pt x="54749" y="148399"/>
                </a:lnTo>
                <a:lnTo>
                  <a:pt x="54749" y="297446"/>
                </a:lnTo>
                <a:lnTo>
                  <a:pt x="71602" y="297446"/>
                </a:lnTo>
                <a:lnTo>
                  <a:pt x="71602" y="148399"/>
                </a:lnTo>
                <a:close/>
              </a:path>
              <a:path w="304165" h="297814">
                <a:moveTo>
                  <a:pt x="172364" y="251117"/>
                </a:moveTo>
                <a:lnTo>
                  <a:pt x="160394" y="259406"/>
                </a:lnTo>
                <a:lnTo>
                  <a:pt x="143895" y="268122"/>
                </a:lnTo>
                <a:lnTo>
                  <a:pt x="124299" y="276352"/>
                </a:lnTo>
                <a:lnTo>
                  <a:pt x="103035" y="283184"/>
                </a:lnTo>
                <a:lnTo>
                  <a:pt x="112750" y="297446"/>
                </a:lnTo>
                <a:lnTo>
                  <a:pt x="124180" y="293801"/>
                </a:lnTo>
                <a:lnTo>
                  <a:pt x="142441" y="286788"/>
                </a:lnTo>
                <a:lnTo>
                  <a:pt x="163919" y="276436"/>
                </a:lnTo>
                <a:lnTo>
                  <a:pt x="185000" y="262775"/>
                </a:lnTo>
                <a:lnTo>
                  <a:pt x="172364" y="251117"/>
                </a:lnTo>
                <a:close/>
              </a:path>
              <a:path w="304165" h="297814">
                <a:moveTo>
                  <a:pt x="71602" y="100444"/>
                </a:moveTo>
                <a:lnTo>
                  <a:pt x="53784" y="100444"/>
                </a:lnTo>
                <a:lnTo>
                  <a:pt x="47382" y="123743"/>
                </a:lnTo>
                <a:lnTo>
                  <a:pt x="34907" y="154393"/>
                </a:lnTo>
                <a:lnTo>
                  <a:pt x="18424" y="186015"/>
                </a:lnTo>
                <a:lnTo>
                  <a:pt x="0" y="212229"/>
                </a:lnTo>
                <a:lnTo>
                  <a:pt x="11988" y="227457"/>
                </a:lnTo>
                <a:lnTo>
                  <a:pt x="22040" y="214330"/>
                </a:lnTo>
                <a:lnTo>
                  <a:pt x="32154" y="198258"/>
                </a:lnTo>
                <a:lnTo>
                  <a:pt x="42876" y="177020"/>
                </a:lnTo>
                <a:lnTo>
                  <a:pt x="54749" y="148399"/>
                </a:lnTo>
                <a:lnTo>
                  <a:pt x="71602" y="148399"/>
                </a:lnTo>
                <a:lnTo>
                  <a:pt x="71602" y="137706"/>
                </a:lnTo>
                <a:lnTo>
                  <a:pt x="89069" y="137706"/>
                </a:lnTo>
                <a:lnTo>
                  <a:pt x="81085" y="123393"/>
                </a:lnTo>
                <a:lnTo>
                  <a:pt x="71602" y="100444"/>
                </a:lnTo>
                <a:close/>
              </a:path>
              <a:path w="304165" h="297814">
                <a:moveTo>
                  <a:pt x="89069" y="137706"/>
                </a:moveTo>
                <a:lnTo>
                  <a:pt x="71602" y="137706"/>
                </a:lnTo>
                <a:lnTo>
                  <a:pt x="78924" y="152793"/>
                </a:lnTo>
                <a:lnTo>
                  <a:pt x="86914" y="167759"/>
                </a:lnTo>
                <a:lnTo>
                  <a:pt x="95753" y="182359"/>
                </a:lnTo>
                <a:lnTo>
                  <a:pt x="105625" y="196354"/>
                </a:lnTo>
                <a:lnTo>
                  <a:pt x="118579" y="181127"/>
                </a:lnTo>
                <a:lnTo>
                  <a:pt x="107824" y="167472"/>
                </a:lnTo>
                <a:lnTo>
                  <a:pt x="94243" y="146981"/>
                </a:lnTo>
                <a:lnTo>
                  <a:pt x="89069" y="137706"/>
                </a:lnTo>
                <a:close/>
              </a:path>
              <a:path w="304165" h="297814">
                <a:moveTo>
                  <a:pt x="302615" y="93319"/>
                </a:moveTo>
                <a:lnTo>
                  <a:pt x="112750" y="93319"/>
                </a:lnTo>
                <a:lnTo>
                  <a:pt x="112750" y="106603"/>
                </a:lnTo>
                <a:lnTo>
                  <a:pt x="302615" y="106603"/>
                </a:lnTo>
                <a:lnTo>
                  <a:pt x="302615" y="93319"/>
                </a:lnTo>
                <a:close/>
              </a:path>
              <a:path w="304165" h="297814">
                <a:moveTo>
                  <a:pt x="105625" y="84886"/>
                </a:moveTo>
                <a:lnTo>
                  <a:pt x="6476" y="84886"/>
                </a:lnTo>
                <a:lnTo>
                  <a:pt x="6476" y="100444"/>
                </a:lnTo>
                <a:lnTo>
                  <a:pt x="105625" y="100444"/>
                </a:lnTo>
                <a:lnTo>
                  <a:pt x="105625" y="84886"/>
                </a:lnTo>
                <a:close/>
              </a:path>
              <a:path w="304165" h="297814">
                <a:moveTo>
                  <a:pt x="214490" y="68046"/>
                </a:moveTo>
                <a:lnTo>
                  <a:pt x="197637" y="68046"/>
                </a:lnTo>
                <a:lnTo>
                  <a:pt x="197637" y="93319"/>
                </a:lnTo>
                <a:lnTo>
                  <a:pt x="214490" y="93319"/>
                </a:lnTo>
                <a:lnTo>
                  <a:pt x="214490" y="68046"/>
                </a:lnTo>
                <a:close/>
              </a:path>
              <a:path w="304165" h="297814">
                <a:moveTo>
                  <a:pt x="71602" y="30137"/>
                </a:moveTo>
                <a:lnTo>
                  <a:pt x="54749" y="30137"/>
                </a:lnTo>
                <a:lnTo>
                  <a:pt x="54749" y="84886"/>
                </a:lnTo>
                <a:lnTo>
                  <a:pt x="71602" y="84886"/>
                </a:lnTo>
                <a:lnTo>
                  <a:pt x="71602" y="30137"/>
                </a:lnTo>
                <a:close/>
              </a:path>
              <a:path w="304165" h="297814">
                <a:moveTo>
                  <a:pt x="290309" y="55092"/>
                </a:moveTo>
                <a:lnTo>
                  <a:pt x="125387" y="55092"/>
                </a:lnTo>
                <a:lnTo>
                  <a:pt x="125387" y="68046"/>
                </a:lnTo>
                <a:lnTo>
                  <a:pt x="290309" y="68046"/>
                </a:lnTo>
                <a:lnTo>
                  <a:pt x="290309" y="55092"/>
                </a:lnTo>
                <a:close/>
              </a:path>
              <a:path w="304165" h="297814">
                <a:moveTo>
                  <a:pt x="214490" y="33375"/>
                </a:moveTo>
                <a:lnTo>
                  <a:pt x="197637" y="33375"/>
                </a:lnTo>
                <a:lnTo>
                  <a:pt x="197637" y="55092"/>
                </a:lnTo>
                <a:lnTo>
                  <a:pt x="214490" y="55092"/>
                </a:lnTo>
                <a:lnTo>
                  <a:pt x="214490" y="33375"/>
                </a:lnTo>
                <a:close/>
              </a:path>
              <a:path w="304165" h="297814">
                <a:moveTo>
                  <a:pt x="105625" y="0"/>
                </a:moveTo>
                <a:lnTo>
                  <a:pt x="82984" y="7554"/>
                </a:lnTo>
                <a:lnTo>
                  <a:pt x="56454" y="13771"/>
                </a:lnTo>
                <a:lnTo>
                  <a:pt x="29805" y="18043"/>
                </a:lnTo>
                <a:lnTo>
                  <a:pt x="6807" y="19761"/>
                </a:lnTo>
                <a:lnTo>
                  <a:pt x="10693" y="36614"/>
                </a:lnTo>
                <a:lnTo>
                  <a:pt x="18852" y="35782"/>
                </a:lnTo>
                <a:lnTo>
                  <a:pt x="28349" y="34590"/>
                </a:lnTo>
                <a:lnTo>
                  <a:pt x="40032" y="32790"/>
                </a:lnTo>
                <a:lnTo>
                  <a:pt x="54749" y="30137"/>
                </a:lnTo>
                <a:lnTo>
                  <a:pt x="71602" y="30137"/>
                </a:lnTo>
                <a:lnTo>
                  <a:pt x="71602" y="26898"/>
                </a:lnTo>
                <a:lnTo>
                  <a:pt x="86456" y="23334"/>
                </a:lnTo>
                <a:lnTo>
                  <a:pt x="97116" y="20253"/>
                </a:lnTo>
                <a:lnTo>
                  <a:pt x="105224" y="17415"/>
                </a:lnTo>
                <a:lnTo>
                  <a:pt x="112420" y="14579"/>
                </a:lnTo>
                <a:lnTo>
                  <a:pt x="105625" y="0"/>
                </a:lnTo>
                <a:close/>
              </a:path>
              <a:path w="304165" h="297814">
                <a:moveTo>
                  <a:pt x="297764" y="19761"/>
                </a:moveTo>
                <a:lnTo>
                  <a:pt x="118579" y="19761"/>
                </a:lnTo>
                <a:lnTo>
                  <a:pt x="118579" y="33375"/>
                </a:lnTo>
                <a:lnTo>
                  <a:pt x="297764" y="33375"/>
                </a:lnTo>
                <a:lnTo>
                  <a:pt x="297764" y="19761"/>
                </a:lnTo>
                <a:close/>
              </a:path>
              <a:path w="304165" h="297814">
                <a:moveTo>
                  <a:pt x="214490" y="647"/>
                </a:moveTo>
                <a:lnTo>
                  <a:pt x="197637" y="647"/>
                </a:lnTo>
                <a:lnTo>
                  <a:pt x="197637" y="19761"/>
                </a:lnTo>
                <a:lnTo>
                  <a:pt x="214490" y="19761"/>
                </a:lnTo>
                <a:lnTo>
                  <a:pt x="214490" y="647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72" name="object 99">
            <a:extLst>
              <a:ext uri="{FF2B5EF4-FFF2-40B4-BE49-F238E27FC236}">
                <a16:creationId xmlns:a16="http://schemas.microsoft.com/office/drawing/2014/main" id="{16671116-4341-4028-A698-64263C7F68F7}"/>
              </a:ext>
            </a:extLst>
          </p:cNvPr>
          <p:cNvSpPr/>
          <p:nvPr/>
        </p:nvSpPr>
        <p:spPr>
          <a:xfrm>
            <a:off x="5191310" y="1682724"/>
            <a:ext cx="0" cy="65533"/>
          </a:xfrm>
          <a:custGeom>
            <a:avLst/>
            <a:gdLst/>
            <a:ahLst/>
            <a:cxnLst/>
            <a:rect l="l" t="t" r="r" b="b"/>
            <a:pathLst>
              <a:path h="92710">
                <a:moveTo>
                  <a:pt x="0" y="0"/>
                </a:moveTo>
                <a:lnTo>
                  <a:pt x="0" y="92354"/>
                </a:lnTo>
              </a:path>
            </a:pathLst>
          </a:custGeom>
          <a:ln w="1684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73" name="object 100">
            <a:extLst>
              <a:ext uri="{FF2B5EF4-FFF2-40B4-BE49-F238E27FC236}">
                <a16:creationId xmlns:a16="http://schemas.microsoft.com/office/drawing/2014/main" id="{05CFCCC1-06C5-40DE-97C8-A9FE5502C81E}"/>
              </a:ext>
            </a:extLst>
          </p:cNvPr>
          <p:cNvSpPr/>
          <p:nvPr/>
        </p:nvSpPr>
        <p:spPr>
          <a:xfrm>
            <a:off x="5116881" y="1731287"/>
            <a:ext cx="52516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193" y="0"/>
                </a:lnTo>
              </a:path>
            </a:pathLst>
          </a:custGeom>
          <a:ln w="14897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74" name="object 101">
            <a:extLst>
              <a:ext uri="{FF2B5EF4-FFF2-40B4-BE49-F238E27FC236}">
                <a16:creationId xmlns:a16="http://schemas.microsoft.com/office/drawing/2014/main" id="{2AAB0AF8-FF7E-4464-82B7-E1AB43728C89}"/>
              </a:ext>
            </a:extLst>
          </p:cNvPr>
          <p:cNvSpPr/>
          <p:nvPr/>
        </p:nvSpPr>
        <p:spPr>
          <a:xfrm>
            <a:off x="5213529" y="1731287"/>
            <a:ext cx="52516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193" y="0"/>
                </a:lnTo>
              </a:path>
            </a:pathLst>
          </a:custGeom>
          <a:ln w="14897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75" name="object 102">
            <a:extLst>
              <a:ext uri="{FF2B5EF4-FFF2-40B4-BE49-F238E27FC236}">
                <a16:creationId xmlns:a16="http://schemas.microsoft.com/office/drawing/2014/main" id="{B4962BE4-1912-45C4-A9EB-3D3C25261ADB}"/>
              </a:ext>
            </a:extLst>
          </p:cNvPr>
          <p:cNvSpPr/>
          <p:nvPr/>
        </p:nvSpPr>
        <p:spPr>
          <a:xfrm>
            <a:off x="5097637" y="1682680"/>
            <a:ext cx="0" cy="43090"/>
          </a:xfrm>
          <a:custGeom>
            <a:avLst/>
            <a:gdLst/>
            <a:ahLst/>
            <a:cxnLst/>
            <a:rect l="l" t="t" r="r" b="b"/>
            <a:pathLst>
              <a:path h="60960">
                <a:moveTo>
                  <a:pt x="0" y="0"/>
                </a:moveTo>
                <a:lnTo>
                  <a:pt x="0" y="60959"/>
                </a:lnTo>
              </a:path>
            </a:pathLst>
          </a:custGeom>
          <a:ln w="17487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76" name="object 103">
            <a:extLst>
              <a:ext uri="{FF2B5EF4-FFF2-40B4-BE49-F238E27FC236}">
                <a16:creationId xmlns:a16="http://schemas.microsoft.com/office/drawing/2014/main" id="{11684AD9-689A-458C-86F5-04357EBABF06}"/>
              </a:ext>
            </a:extLst>
          </p:cNvPr>
          <p:cNvSpPr/>
          <p:nvPr/>
        </p:nvSpPr>
        <p:spPr>
          <a:xfrm>
            <a:off x="5091457" y="1677742"/>
            <a:ext cx="200640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819" y="0"/>
                </a:lnTo>
              </a:path>
            </a:pathLst>
          </a:custGeom>
          <a:ln w="1397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77" name="object 104">
            <a:extLst>
              <a:ext uri="{FF2B5EF4-FFF2-40B4-BE49-F238E27FC236}">
                <a16:creationId xmlns:a16="http://schemas.microsoft.com/office/drawing/2014/main" id="{4BA550F4-BA95-4D25-9357-3A8C6CF407BE}"/>
              </a:ext>
            </a:extLst>
          </p:cNvPr>
          <p:cNvSpPr/>
          <p:nvPr/>
        </p:nvSpPr>
        <p:spPr>
          <a:xfrm>
            <a:off x="5285552" y="1682724"/>
            <a:ext cx="0" cy="43539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252"/>
                </a:lnTo>
              </a:path>
            </a:pathLst>
          </a:custGeom>
          <a:ln w="18465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78" name="object 105">
            <a:extLst>
              <a:ext uri="{FF2B5EF4-FFF2-40B4-BE49-F238E27FC236}">
                <a16:creationId xmlns:a16="http://schemas.microsoft.com/office/drawing/2014/main" id="{4CEFFE2B-9B6F-4303-A1F9-A820EA8AE371}"/>
              </a:ext>
            </a:extLst>
          </p:cNvPr>
          <p:cNvSpPr/>
          <p:nvPr/>
        </p:nvSpPr>
        <p:spPr>
          <a:xfrm>
            <a:off x="5116881" y="1704144"/>
            <a:ext cx="52516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193" y="0"/>
                </a:lnTo>
              </a:path>
            </a:pathLst>
          </a:custGeom>
          <a:ln w="14579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79" name="object 106">
            <a:extLst>
              <a:ext uri="{FF2B5EF4-FFF2-40B4-BE49-F238E27FC236}">
                <a16:creationId xmlns:a16="http://schemas.microsoft.com/office/drawing/2014/main" id="{E3A13D47-6212-4792-B47A-FDDAA603F9AE}"/>
              </a:ext>
            </a:extLst>
          </p:cNvPr>
          <p:cNvSpPr/>
          <p:nvPr/>
        </p:nvSpPr>
        <p:spPr>
          <a:xfrm>
            <a:off x="5213529" y="1704144"/>
            <a:ext cx="52516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193" y="0"/>
                </a:lnTo>
              </a:path>
            </a:pathLst>
          </a:custGeom>
          <a:ln w="14579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80" name="object 107">
            <a:extLst>
              <a:ext uri="{FF2B5EF4-FFF2-40B4-BE49-F238E27FC236}">
                <a16:creationId xmlns:a16="http://schemas.microsoft.com/office/drawing/2014/main" id="{D6121D7E-81B8-44FC-A605-C6AC6635294B}"/>
              </a:ext>
            </a:extLst>
          </p:cNvPr>
          <p:cNvSpPr/>
          <p:nvPr/>
        </p:nvSpPr>
        <p:spPr>
          <a:xfrm>
            <a:off x="5185359" y="1664178"/>
            <a:ext cx="12119" cy="0"/>
          </a:xfrm>
          <a:custGeom>
            <a:avLst/>
            <a:gdLst/>
            <a:ahLst/>
            <a:cxnLst/>
            <a:rect l="l" t="t" r="r" b="b"/>
            <a:pathLst>
              <a:path w="17145">
                <a:moveTo>
                  <a:pt x="0" y="0"/>
                </a:moveTo>
                <a:lnTo>
                  <a:pt x="16840" y="0"/>
                </a:lnTo>
              </a:path>
            </a:pathLst>
          </a:custGeom>
          <a:ln w="23317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81" name="object 108">
            <a:extLst>
              <a:ext uri="{FF2B5EF4-FFF2-40B4-BE49-F238E27FC236}">
                <a16:creationId xmlns:a16="http://schemas.microsoft.com/office/drawing/2014/main" id="{1D81A25E-D15B-492E-A627-D3B903D985EA}"/>
              </a:ext>
            </a:extLst>
          </p:cNvPr>
          <p:cNvSpPr/>
          <p:nvPr/>
        </p:nvSpPr>
        <p:spPr>
          <a:xfrm>
            <a:off x="5101071" y="1650438"/>
            <a:ext cx="181788" cy="0"/>
          </a:xfrm>
          <a:custGeom>
            <a:avLst/>
            <a:gdLst/>
            <a:ahLst/>
            <a:cxnLst/>
            <a:rect l="l" t="t" r="r" b="b"/>
            <a:pathLst>
              <a:path w="257175">
                <a:moveTo>
                  <a:pt x="0" y="0"/>
                </a:moveTo>
                <a:lnTo>
                  <a:pt x="256616" y="0"/>
                </a:lnTo>
              </a:path>
            </a:pathLst>
          </a:custGeom>
          <a:ln w="15557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82" name="object 109">
            <a:extLst>
              <a:ext uri="{FF2B5EF4-FFF2-40B4-BE49-F238E27FC236}">
                <a16:creationId xmlns:a16="http://schemas.microsoft.com/office/drawing/2014/main" id="{0029D1CC-7E39-4924-904F-23A2C5B93566}"/>
              </a:ext>
            </a:extLst>
          </p:cNvPr>
          <p:cNvSpPr/>
          <p:nvPr/>
        </p:nvSpPr>
        <p:spPr>
          <a:xfrm>
            <a:off x="5094194" y="1840229"/>
            <a:ext cx="188521" cy="0"/>
          </a:xfrm>
          <a:custGeom>
            <a:avLst/>
            <a:gdLst/>
            <a:ahLst/>
            <a:cxnLst/>
            <a:rect l="l" t="t" r="r" b="b"/>
            <a:pathLst>
              <a:path w="266700">
                <a:moveTo>
                  <a:pt x="0" y="0"/>
                </a:moveTo>
                <a:lnTo>
                  <a:pt x="266344" y="0"/>
                </a:lnTo>
              </a:path>
            </a:pathLst>
          </a:custGeom>
          <a:ln w="16509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83" name="object 110">
            <a:extLst>
              <a:ext uri="{FF2B5EF4-FFF2-40B4-BE49-F238E27FC236}">
                <a16:creationId xmlns:a16="http://schemas.microsoft.com/office/drawing/2014/main" id="{86C02775-AA42-4BB0-A218-0FF36099B6B2}"/>
              </a:ext>
            </a:extLst>
          </p:cNvPr>
          <p:cNvSpPr/>
          <p:nvPr/>
        </p:nvSpPr>
        <p:spPr>
          <a:xfrm>
            <a:off x="5269636" y="1820030"/>
            <a:ext cx="13017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8148" y="0"/>
                </a:lnTo>
              </a:path>
            </a:pathLst>
          </a:custGeom>
          <a:ln w="4064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84" name="object 111">
            <a:extLst>
              <a:ext uri="{FF2B5EF4-FFF2-40B4-BE49-F238E27FC236}">
                <a16:creationId xmlns:a16="http://schemas.microsoft.com/office/drawing/2014/main" id="{5847CBE2-06A4-4FCA-9480-7DEB8DF3EF9A}"/>
              </a:ext>
            </a:extLst>
          </p:cNvPr>
          <p:cNvSpPr/>
          <p:nvPr/>
        </p:nvSpPr>
        <p:spPr>
          <a:xfrm>
            <a:off x="5103361" y="1800281"/>
            <a:ext cx="179543" cy="0"/>
          </a:xfrm>
          <a:custGeom>
            <a:avLst/>
            <a:gdLst/>
            <a:ahLst/>
            <a:cxnLst/>
            <a:rect l="l" t="t" r="r" b="b"/>
            <a:pathLst>
              <a:path w="254000">
                <a:moveTo>
                  <a:pt x="0" y="0"/>
                </a:moveTo>
                <a:lnTo>
                  <a:pt x="253377" y="0"/>
                </a:lnTo>
              </a:path>
            </a:pathLst>
          </a:custGeom>
          <a:ln w="15239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85" name="object 112">
            <a:extLst>
              <a:ext uri="{FF2B5EF4-FFF2-40B4-BE49-F238E27FC236}">
                <a16:creationId xmlns:a16="http://schemas.microsoft.com/office/drawing/2014/main" id="{F3CE8277-C0A4-4A0E-86AE-4F12C9B81C9F}"/>
              </a:ext>
            </a:extLst>
          </p:cNvPr>
          <p:cNvSpPr/>
          <p:nvPr/>
        </p:nvSpPr>
        <p:spPr>
          <a:xfrm>
            <a:off x="5269636" y="1780980"/>
            <a:ext cx="13017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8148" y="0"/>
                </a:lnTo>
              </a:path>
            </a:pathLst>
          </a:custGeom>
          <a:ln w="3937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86" name="object 113">
            <a:extLst>
              <a:ext uri="{FF2B5EF4-FFF2-40B4-BE49-F238E27FC236}">
                <a16:creationId xmlns:a16="http://schemas.microsoft.com/office/drawing/2014/main" id="{0A2DAF9D-38E6-40F6-9E44-E0365FB51C1F}"/>
              </a:ext>
            </a:extLst>
          </p:cNvPr>
          <p:cNvSpPr/>
          <p:nvPr/>
        </p:nvSpPr>
        <p:spPr>
          <a:xfrm>
            <a:off x="5097633" y="1761679"/>
            <a:ext cx="184930" cy="0"/>
          </a:xfrm>
          <a:custGeom>
            <a:avLst/>
            <a:gdLst/>
            <a:ahLst/>
            <a:cxnLst/>
            <a:rect l="l" t="t" r="r" b="b"/>
            <a:pathLst>
              <a:path w="261620">
                <a:moveTo>
                  <a:pt x="0" y="0"/>
                </a:moveTo>
                <a:lnTo>
                  <a:pt x="261480" y="0"/>
                </a:lnTo>
              </a:path>
            </a:pathLst>
          </a:custGeom>
          <a:ln w="1524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87" name="object 114">
            <a:extLst>
              <a:ext uri="{FF2B5EF4-FFF2-40B4-BE49-F238E27FC236}">
                <a16:creationId xmlns:a16="http://schemas.microsoft.com/office/drawing/2014/main" id="{D63A8563-46FC-4541-B9B3-6D5E096D116D}"/>
              </a:ext>
            </a:extLst>
          </p:cNvPr>
          <p:cNvSpPr/>
          <p:nvPr/>
        </p:nvSpPr>
        <p:spPr>
          <a:xfrm>
            <a:off x="5327349" y="1638530"/>
            <a:ext cx="210964" cy="211861"/>
          </a:xfrm>
          <a:custGeom>
            <a:avLst/>
            <a:gdLst/>
            <a:ahLst/>
            <a:cxnLst/>
            <a:rect l="l" t="t" r="r" b="b"/>
            <a:pathLst>
              <a:path w="298450" h="299719">
                <a:moveTo>
                  <a:pt x="288449" y="272808"/>
                </a:moveTo>
                <a:lnTo>
                  <a:pt x="269582" y="272808"/>
                </a:lnTo>
                <a:lnTo>
                  <a:pt x="274182" y="281559"/>
                </a:lnTo>
                <a:lnTo>
                  <a:pt x="277593" y="288324"/>
                </a:lnTo>
                <a:lnTo>
                  <a:pt x="283184" y="299707"/>
                </a:lnTo>
                <a:lnTo>
                  <a:pt x="298094" y="292582"/>
                </a:lnTo>
                <a:lnTo>
                  <a:pt x="289458" y="274636"/>
                </a:lnTo>
                <a:lnTo>
                  <a:pt x="288449" y="272808"/>
                </a:lnTo>
                <a:close/>
              </a:path>
              <a:path w="298450" h="299719">
                <a:moveTo>
                  <a:pt x="208343" y="211569"/>
                </a:moveTo>
                <a:lnTo>
                  <a:pt x="191820" y="211569"/>
                </a:lnTo>
                <a:lnTo>
                  <a:pt x="191820" y="266661"/>
                </a:lnTo>
                <a:lnTo>
                  <a:pt x="102069" y="273456"/>
                </a:lnTo>
                <a:lnTo>
                  <a:pt x="103695" y="290309"/>
                </a:lnTo>
                <a:lnTo>
                  <a:pt x="158538" y="286117"/>
                </a:lnTo>
                <a:lnTo>
                  <a:pt x="203760" y="281559"/>
                </a:lnTo>
                <a:lnTo>
                  <a:pt x="240421" y="277000"/>
                </a:lnTo>
                <a:lnTo>
                  <a:pt x="269582" y="272808"/>
                </a:lnTo>
                <a:lnTo>
                  <a:pt x="288449" y="272808"/>
                </a:lnTo>
                <a:lnTo>
                  <a:pt x="284159" y="265036"/>
                </a:lnTo>
                <a:lnTo>
                  <a:pt x="208343" y="265036"/>
                </a:lnTo>
                <a:lnTo>
                  <a:pt x="208343" y="211569"/>
                </a:lnTo>
                <a:close/>
              </a:path>
              <a:path w="298450" h="299719">
                <a:moveTo>
                  <a:pt x="255968" y="223240"/>
                </a:moveTo>
                <a:lnTo>
                  <a:pt x="242036" y="231660"/>
                </a:lnTo>
                <a:lnTo>
                  <a:pt x="245933" y="236411"/>
                </a:lnTo>
                <a:lnTo>
                  <a:pt x="250136" y="241952"/>
                </a:lnTo>
                <a:lnTo>
                  <a:pt x="255066" y="249071"/>
                </a:lnTo>
                <a:lnTo>
                  <a:pt x="261150" y="258559"/>
                </a:lnTo>
                <a:lnTo>
                  <a:pt x="243742" y="260935"/>
                </a:lnTo>
                <a:lnTo>
                  <a:pt x="208343" y="265036"/>
                </a:lnTo>
                <a:lnTo>
                  <a:pt x="284159" y="265036"/>
                </a:lnTo>
                <a:lnTo>
                  <a:pt x="279822" y="257178"/>
                </a:lnTo>
                <a:lnTo>
                  <a:pt x="268790" y="240086"/>
                </a:lnTo>
                <a:lnTo>
                  <a:pt x="255968" y="223240"/>
                </a:lnTo>
                <a:close/>
              </a:path>
              <a:path w="298450" h="299719">
                <a:moveTo>
                  <a:pt x="284162" y="125717"/>
                </a:moveTo>
                <a:lnTo>
                  <a:pt x="116979" y="125717"/>
                </a:lnTo>
                <a:lnTo>
                  <a:pt x="116979" y="211569"/>
                </a:lnTo>
                <a:lnTo>
                  <a:pt x="284162" y="211569"/>
                </a:lnTo>
                <a:lnTo>
                  <a:pt x="284162" y="196024"/>
                </a:lnTo>
                <a:lnTo>
                  <a:pt x="134454" y="196024"/>
                </a:lnTo>
                <a:lnTo>
                  <a:pt x="134454" y="140944"/>
                </a:lnTo>
                <a:lnTo>
                  <a:pt x="284162" y="140944"/>
                </a:lnTo>
                <a:lnTo>
                  <a:pt x="284162" y="125717"/>
                </a:lnTo>
                <a:close/>
              </a:path>
              <a:path w="298450" h="299719">
                <a:moveTo>
                  <a:pt x="208343" y="140944"/>
                </a:moveTo>
                <a:lnTo>
                  <a:pt x="191820" y="140944"/>
                </a:lnTo>
                <a:lnTo>
                  <a:pt x="191820" y="196024"/>
                </a:lnTo>
                <a:lnTo>
                  <a:pt x="208343" y="196024"/>
                </a:lnTo>
                <a:lnTo>
                  <a:pt x="208343" y="140944"/>
                </a:lnTo>
                <a:close/>
              </a:path>
              <a:path w="298450" h="299719">
                <a:moveTo>
                  <a:pt x="284162" y="140944"/>
                </a:moveTo>
                <a:lnTo>
                  <a:pt x="266331" y="140944"/>
                </a:lnTo>
                <a:lnTo>
                  <a:pt x="266331" y="196024"/>
                </a:lnTo>
                <a:lnTo>
                  <a:pt x="284162" y="196024"/>
                </a:lnTo>
                <a:lnTo>
                  <a:pt x="284162" y="140944"/>
                </a:lnTo>
                <a:close/>
              </a:path>
              <a:path w="298450" h="299719">
                <a:moveTo>
                  <a:pt x="208343" y="86512"/>
                </a:moveTo>
                <a:lnTo>
                  <a:pt x="191820" y="86512"/>
                </a:lnTo>
                <a:lnTo>
                  <a:pt x="191820" y="125717"/>
                </a:lnTo>
                <a:lnTo>
                  <a:pt x="208343" y="125717"/>
                </a:lnTo>
                <a:lnTo>
                  <a:pt x="208343" y="86512"/>
                </a:lnTo>
                <a:close/>
              </a:path>
              <a:path w="298450" h="299719">
                <a:moveTo>
                  <a:pt x="288063" y="81648"/>
                </a:moveTo>
                <a:lnTo>
                  <a:pt x="267957" y="81648"/>
                </a:lnTo>
                <a:lnTo>
                  <a:pt x="271079" y="86512"/>
                </a:lnTo>
                <a:lnTo>
                  <a:pt x="274115" y="91446"/>
                </a:lnTo>
                <a:lnTo>
                  <a:pt x="277706" y="97593"/>
                </a:lnTo>
                <a:lnTo>
                  <a:pt x="282206" y="105625"/>
                </a:lnTo>
                <a:lnTo>
                  <a:pt x="297446" y="96545"/>
                </a:lnTo>
                <a:lnTo>
                  <a:pt x="288063" y="81648"/>
                </a:lnTo>
                <a:close/>
              </a:path>
              <a:path w="298450" h="299719">
                <a:moveTo>
                  <a:pt x="171411" y="0"/>
                </a:moveTo>
                <a:lnTo>
                  <a:pt x="165763" y="11764"/>
                </a:lnTo>
                <a:lnTo>
                  <a:pt x="157018" y="29159"/>
                </a:lnTo>
                <a:lnTo>
                  <a:pt x="145476" y="50115"/>
                </a:lnTo>
                <a:lnTo>
                  <a:pt x="130898" y="73545"/>
                </a:lnTo>
                <a:lnTo>
                  <a:pt x="128308" y="73545"/>
                </a:lnTo>
                <a:lnTo>
                  <a:pt x="109842" y="73863"/>
                </a:lnTo>
                <a:lnTo>
                  <a:pt x="105943" y="73863"/>
                </a:lnTo>
                <a:lnTo>
                  <a:pt x="107251" y="89738"/>
                </a:lnTo>
                <a:lnTo>
                  <a:pt x="147831" y="88487"/>
                </a:lnTo>
                <a:lnTo>
                  <a:pt x="191820" y="86512"/>
                </a:lnTo>
                <a:lnTo>
                  <a:pt x="208343" y="86512"/>
                </a:lnTo>
                <a:lnTo>
                  <a:pt x="208343" y="85851"/>
                </a:lnTo>
                <a:lnTo>
                  <a:pt x="241674" y="83754"/>
                </a:lnTo>
                <a:lnTo>
                  <a:pt x="267957" y="81648"/>
                </a:lnTo>
                <a:lnTo>
                  <a:pt x="288063" y="81648"/>
                </a:lnTo>
                <a:lnTo>
                  <a:pt x="283948" y="75114"/>
                </a:lnTo>
                <a:lnTo>
                  <a:pt x="282587" y="73215"/>
                </a:lnTo>
                <a:lnTo>
                  <a:pt x="149694" y="73215"/>
                </a:lnTo>
                <a:lnTo>
                  <a:pt x="164571" y="49426"/>
                </a:lnTo>
                <a:lnTo>
                  <a:pt x="175410" y="31099"/>
                </a:lnTo>
                <a:lnTo>
                  <a:pt x="183275" y="16901"/>
                </a:lnTo>
                <a:lnTo>
                  <a:pt x="189229" y="5499"/>
                </a:lnTo>
                <a:lnTo>
                  <a:pt x="171411" y="0"/>
                </a:lnTo>
                <a:close/>
              </a:path>
              <a:path w="298450" h="299719">
                <a:moveTo>
                  <a:pt x="238798" y="19430"/>
                </a:moveTo>
                <a:lnTo>
                  <a:pt x="226809" y="29159"/>
                </a:lnTo>
                <a:lnTo>
                  <a:pt x="234550" y="37367"/>
                </a:lnTo>
                <a:lnTo>
                  <a:pt x="242079" y="46004"/>
                </a:lnTo>
                <a:lnTo>
                  <a:pt x="249910" y="55857"/>
                </a:lnTo>
                <a:lnTo>
                  <a:pt x="258559" y="67716"/>
                </a:lnTo>
                <a:lnTo>
                  <a:pt x="236495" y="69577"/>
                </a:lnTo>
                <a:lnTo>
                  <a:pt x="210327" y="71194"/>
                </a:lnTo>
                <a:lnTo>
                  <a:pt x="181060" y="72447"/>
                </a:lnTo>
                <a:lnTo>
                  <a:pt x="149694" y="73215"/>
                </a:lnTo>
                <a:lnTo>
                  <a:pt x="282587" y="73215"/>
                </a:lnTo>
                <a:lnTo>
                  <a:pt x="269936" y="55564"/>
                </a:lnTo>
                <a:lnTo>
                  <a:pt x="255018" y="37225"/>
                </a:lnTo>
                <a:lnTo>
                  <a:pt x="238798" y="19430"/>
                </a:lnTo>
                <a:close/>
              </a:path>
              <a:path w="298450" h="299719">
                <a:moveTo>
                  <a:pt x="91376" y="11010"/>
                </a:moveTo>
                <a:lnTo>
                  <a:pt x="0" y="11010"/>
                </a:lnTo>
                <a:lnTo>
                  <a:pt x="0" y="27216"/>
                </a:lnTo>
                <a:lnTo>
                  <a:pt x="73875" y="27216"/>
                </a:lnTo>
                <a:lnTo>
                  <a:pt x="73875" y="89738"/>
                </a:lnTo>
                <a:lnTo>
                  <a:pt x="13601" y="89738"/>
                </a:lnTo>
                <a:lnTo>
                  <a:pt x="10529" y="116901"/>
                </a:lnTo>
                <a:lnTo>
                  <a:pt x="7243" y="140050"/>
                </a:lnTo>
                <a:lnTo>
                  <a:pt x="3898" y="159916"/>
                </a:lnTo>
                <a:lnTo>
                  <a:pt x="647" y="177228"/>
                </a:lnTo>
                <a:lnTo>
                  <a:pt x="75819" y="177228"/>
                </a:lnTo>
                <a:lnTo>
                  <a:pt x="72859" y="237618"/>
                </a:lnTo>
                <a:lnTo>
                  <a:pt x="66421" y="273456"/>
                </a:lnTo>
                <a:lnTo>
                  <a:pt x="63182" y="280911"/>
                </a:lnTo>
                <a:lnTo>
                  <a:pt x="11723" y="280911"/>
                </a:lnTo>
                <a:lnTo>
                  <a:pt x="15227" y="298729"/>
                </a:lnTo>
                <a:lnTo>
                  <a:pt x="48602" y="298729"/>
                </a:lnTo>
                <a:lnTo>
                  <a:pt x="59939" y="297722"/>
                </a:lnTo>
                <a:lnTo>
                  <a:pt x="69542" y="294559"/>
                </a:lnTo>
                <a:lnTo>
                  <a:pt x="77263" y="289026"/>
                </a:lnTo>
                <a:lnTo>
                  <a:pt x="82956" y="280911"/>
                </a:lnTo>
                <a:lnTo>
                  <a:pt x="48272" y="280911"/>
                </a:lnTo>
                <a:lnTo>
                  <a:pt x="83030" y="280581"/>
                </a:lnTo>
                <a:lnTo>
                  <a:pt x="87864" y="258899"/>
                </a:lnTo>
                <a:lnTo>
                  <a:pt x="91133" y="224129"/>
                </a:lnTo>
                <a:lnTo>
                  <a:pt x="93066" y="187778"/>
                </a:lnTo>
                <a:lnTo>
                  <a:pt x="93967" y="161023"/>
                </a:lnTo>
                <a:lnTo>
                  <a:pt x="21056" y="161023"/>
                </a:lnTo>
                <a:lnTo>
                  <a:pt x="23161" y="150088"/>
                </a:lnTo>
                <a:lnTo>
                  <a:pt x="25234" y="138182"/>
                </a:lnTo>
                <a:lnTo>
                  <a:pt x="27489" y="123847"/>
                </a:lnTo>
                <a:lnTo>
                  <a:pt x="30137" y="105625"/>
                </a:lnTo>
                <a:lnTo>
                  <a:pt x="91376" y="105625"/>
                </a:lnTo>
                <a:lnTo>
                  <a:pt x="91376" y="1101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88" name="object 115">
            <a:extLst>
              <a:ext uri="{FF2B5EF4-FFF2-40B4-BE49-F238E27FC236}">
                <a16:creationId xmlns:a16="http://schemas.microsoft.com/office/drawing/2014/main" id="{FDE16B92-48C4-4C16-8A4C-1409965EA8FA}"/>
              </a:ext>
            </a:extLst>
          </p:cNvPr>
          <p:cNvSpPr/>
          <p:nvPr/>
        </p:nvSpPr>
        <p:spPr>
          <a:xfrm>
            <a:off x="5563243" y="1639670"/>
            <a:ext cx="217248" cy="210515"/>
          </a:xfrm>
          <a:custGeom>
            <a:avLst/>
            <a:gdLst/>
            <a:ahLst/>
            <a:cxnLst/>
            <a:rect l="l" t="t" r="r" b="b"/>
            <a:pathLst>
              <a:path w="307340" h="297814">
                <a:moveTo>
                  <a:pt x="108216" y="197650"/>
                </a:moveTo>
                <a:lnTo>
                  <a:pt x="93637" y="205752"/>
                </a:lnTo>
                <a:lnTo>
                  <a:pt x="107572" y="221389"/>
                </a:lnTo>
                <a:lnTo>
                  <a:pt x="123450" y="234870"/>
                </a:lnTo>
                <a:lnTo>
                  <a:pt x="140300" y="246347"/>
                </a:lnTo>
                <a:lnTo>
                  <a:pt x="157149" y="255968"/>
                </a:lnTo>
                <a:lnTo>
                  <a:pt x="126176" y="266646"/>
                </a:lnTo>
                <a:lnTo>
                  <a:pt x="98215" y="273589"/>
                </a:lnTo>
                <a:lnTo>
                  <a:pt x="73721" y="277799"/>
                </a:lnTo>
                <a:lnTo>
                  <a:pt x="53149" y="280276"/>
                </a:lnTo>
                <a:lnTo>
                  <a:pt x="60921" y="297446"/>
                </a:lnTo>
                <a:lnTo>
                  <a:pt x="82210" y="294537"/>
                </a:lnTo>
                <a:lnTo>
                  <a:pt x="109967" y="289259"/>
                </a:lnTo>
                <a:lnTo>
                  <a:pt x="142523" y="280217"/>
                </a:lnTo>
                <a:lnTo>
                  <a:pt x="178206" y="266014"/>
                </a:lnTo>
                <a:lnTo>
                  <a:pt x="232328" y="266014"/>
                </a:lnTo>
                <a:lnTo>
                  <a:pt x="198627" y="255968"/>
                </a:lnTo>
                <a:lnTo>
                  <a:pt x="212099" y="247218"/>
                </a:lnTo>
                <a:lnTo>
                  <a:pt x="176910" y="247218"/>
                </a:lnTo>
                <a:lnTo>
                  <a:pt x="151509" y="233140"/>
                </a:lnTo>
                <a:lnTo>
                  <a:pt x="132119" y="219395"/>
                </a:lnTo>
                <a:lnTo>
                  <a:pt x="117951" y="207170"/>
                </a:lnTo>
                <a:lnTo>
                  <a:pt x="108216" y="197650"/>
                </a:lnTo>
                <a:close/>
              </a:path>
              <a:path w="307340" h="297814">
                <a:moveTo>
                  <a:pt x="232328" y="266014"/>
                </a:moveTo>
                <a:lnTo>
                  <a:pt x="178206" y="266014"/>
                </a:lnTo>
                <a:lnTo>
                  <a:pt x="218097" y="280716"/>
                </a:lnTo>
                <a:lnTo>
                  <a:pt x="253133" y="289828"/>
                </a:lnTo>
                <a:lnTo>
                  <a:pt x="281001" y="294808"/>
                </a:lnTo>
                <a:lnTo>
                  <a:pt x="299389" y="297116"/>
                </a:lnTo>
                <a:lnTo>
                  <a:pt x="306831" y="278968"/>
                </a:lnTo>
                <a:lnTo>
                  <a:pt x="288787" y="276930"/>
                </a:lnTo>
                <a:lnTo>
                  <a:pt x="264031" y="273064"/>
                </a:lnTo>
                <a:lnTo>
                  <a:pt x="233624" y="266400"/>
                </a:lnTo>
                <a:lnTo>
                  <a:pt x="232328" y="266014"/>
                </a:lnTo>
                <a:close/>
              </a:path>
              <a:path w="307340" h="297814">
                <a:moveTo>
                  <a:pt x="303593" y="29159"/>
                </a:moveTo>
                <a:lnTo>
                  <a:pt x="31102" y="29159"/>
                </a:lnTo>
                <a:lnTo>
                  <a:pt x="31085" y="149047"/>
                </a:lnTo>
                <a:lnTo>
                  <a:pt x="30970" y="160324"/>
                </a:lnTo>
                <a:lnTo>
                  <a:pt x="27550" y="199008"/>
                </a:lnTo>
                <a:lnTo>
                  <a:pt x="17591" y="245847"/>
                </a:lnTo>
                <a:lnTo>
                  <a:pt x="0" y="281559"/>
                </a:lnTo>
                <a:lnTo>
                  <a:pt x="15875" y="294855"/>
                </a:lnTo>
                <a:lnTo>
                  <a:pt x="34604" y="256668"/>
                </a:lnTo>
                <a:lnTo>
                  <a:pt x="45608" y="203995"/>
                </a:lnTo>
                <a:lnTo>
                  <a:pt x="49340" y="160195"/>
                </a:lnTo>
                <a:lnTo>
                  <a:pt x="49568" y="149047"/>
                </a:lnTo>
                <a:lnTo>
                  <a:pt x="49568" y="95580"/>
                </a:lnTo>
                <a:lnTo>
                  <a:pt x="303593" y="95580"/>
                </a:lnTo>
                <a:lnTo>
                  <a:pt x="303593" y="79717"/>
                </a:lnTo>
                <a:lnTo>
                  <a:pt x="49568" y="79717"/>
                </a:lnTo>
                <a:lnTo>
                  <a:pt x="49568" y="45364"/>
                </a:lnTo>
                <a:lnTo>
                  <a:pt x="303593" y="45364"/>
                </a:lnTo>
                <a:lnTo>
                  <a:pt x="303593" y="29159"/>
                </a:lnTo>
                <a:close/>
              </a:path>
              <a:path w="307340" h="297814">
                <a:moveTo>
                  <a:pt x="266661" y="174967"/>
                </a:moveTo>
                <a:lnTo>
                  <a:pt x="64795" y="174967"/>
                </a:lnTo>
                <a:lnTo>
                  <a:pt x="64795" y="191173"/>
                </a:lnTo>
                <a:lnTo>
                  <a:pt x="243014" y="191173"/>
                </a:lnTo>
                <a:lnTo>
                  <a:pt x="228903" y="210183"/>
                </a:lnTo>
                <a:lnTo>
                  <a:pt x="212029" y="225639"/>
                </a:lnTo>
                <a:lnTo>
                  <a:pt x="194122" y="237873"/>
                </a:lnTo>
                <a:lnTo>
                  <a:pt x="176910" y="247218"/>
                </a:lnTo>
                <a:lnTo>
                  <a:pt x="212099" y="247218"/>
                </a:lnTo>
                <a:lnTo>
                  <a:pt x="221281" y="241253"/>
                </a:lnTo>
                <a:lnTo>
                  <a:pt x="239931" y="225718"/>
                </a:lnTo>
                <a:lnTo>
                  <a:pt x="254938" y="209271"/>
                </a:lnTo>
                <a:lnTo>
                  <a:pt x="266661" y="191820"/>
                </a:lnTo>
                <a:lnTo>
                  <a:pt x="266661" y="174967"/>
                </a:lnTo>
                <a:close/>
              </a:path>
              <a:path w="307340" h="297814">
                <a:moveTo>
                  <a:pt x="125729" y="95580"/>
                </a:moveTo>
                <a:lnTo>
                  <a:pt x="108216" y="95580"/>
                </a:lnTo>
                <a:lnTo>
                  <a:pt x="108216" y="149047"/>
                </a:lnTo>
                <a:lnTo>
                  <a:pt x="243014" y="149047"/>
                </a:lnTo>
                <a:lnTo>
                  <a:pt x="243014" y="134137"/>
                </a:lnTo>
                <a:lnTo>
                  <a:pt x="125729" y="134137"/>
                </a:lnTo>
                <a:lnTo>
                  <a:pt x="125729" y="95580"/>
                </a:lnTo>
                <a:close/>
              </a:path>
              <a:path w="307340" h="297814">
                <a:moveTo>
                  <a:pt x="243014" y="95580"/>
                </a:moveTo>
                <a:lnTo>
                  <a:pt x="225513" y="95580"/>
                </a:lnTo>
                <a:lnTo>
                  <a:pt x="225513" y="134137"/>
                </a:lnTo>
                <a:lnTo>
                  <a:pt x="243014" y="134137"/>
                </a:lnTo>
                <a:lnTo>
                  <a:pt x="243014" y="95580"/>
                </a:lnTo>
                <a:close/>
              </a:path>
              <a:path w="307340" h="297814">
                <a:moveTo>
                  <a:pt x="125729" y="45364"/>
                </a:moveTo>
                <a:lnTo>
                  <a:pt x="108216" y="45364"/>
                </a:lnTo>
                <a:lnTo>
                  <a:pt x="108216" y="79717"/>
                </a:lnTo>
                <a:lnTo>
                  <a:pt x="125729" y="79717"/>
                </a:lnTo>
                <a:lnTo>
                  <a:pt x="125729" y="45364"/>
                </a:lnTo>
                <a:close/>
              </a:path>
              <a:path w="307340" h="297814">
                <a:moveTo>
                  <a:pt x="243014" y="45364"/>
                </a:moveTo>
                <a:lnTo>
                  <a:pt x="225513" y="45364"/>
                </a:lnTo>
                <a:lnTo>
                  <a:pt x="225513" y="79717"/>
                </a:lnTo>
                <a:lnTo>
                  <a:pt x="303593" y="79717"/>
                </a:lnTo>
                <a:lnTo>
                  <a:pt x="243014" y="79705"/>
                </a:lnTo>
                <a:lnTo>
                  <a:pt x="243014" y="45364"/>
                </a:lnTo>
                <a:close/>
              </a:path>
              <a:path w="307340" h="297814">
                <a:moveTo>
                  <a:pt x="168490" y="0"/>
                </a:moveTo>
                <a:lnTo>
                  <a:pt x="149694" y="0"/>
                </a:lnTo>
                <a:lnTo>
                  <a:pt x="149694" y="29159"/>
                </a:lnTo>
                <a:lnTo>
                  <a:pt x="168490" y="29159"/>
                </a:lnTo>
                <a:lnTo>
                  <a:pt x="168490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89" name="object 116">
            <a:extLst>
              <a:ext uri="{FF2B5EF4-FFF2-40B4-BE49-F238E27FC236}">
                <a16:creationId xmlns:a16="http://schemas.microsoft.com/office/drawing/2014/main" id="{CE010556-D8B6-4FD3-9C9D-A30663F35F2F}"/>
              </a:ext>
            </a:extLst>
          </p:cNvPr>
          <p:cNvSpPr/>
          <p:nvPr/>
        </p:nvSpPr>
        <p:spPr>
          <a:xfrm>
            <a:off x="5806236" y="1646084"/>
            <a:ext cx="213657" cy="203782"/>
          </a:xfrm>
          <a:custGeom>
            <a:avLst/>
            <a:gdLst/>
            <a:ahLst/>
            <a:cxnLst/>
            <a:rect l="l" t="t" r="r" b="b"/>
            <a:pathLst>
              <a:path w="302259" h="288289">
                <a:moveTo>
                  <a:pt x="140944" y="250469"/>
                </a:moveTo>
                <a:lnTo>
                  <a:pt x="124104" y="250469"/>
                </a:lnTo>
                <a:lnTo>
                  <a:pt x="124104" y="287718"/>
                </a:lnTo>
                <a:lnTo>
                  <a:pt x="140944" y="287718"/>
                </a:lnTo>
                <a:lnTo>
                  <a:pt x="140944" y="250469"/>
                </a:lnTo>
                <a:close/>
              </a:path>
              <a:path w="302259" h="288289">
                <a:moveTo>
                  <a:pt x="186309" y="170103"/>
                </a:moveTo>
                <a:lnTo>
                  <a:pt x="170434" y="176910"/>
                </a:lnTo>
                <a:lnTo>
                  <a:pt x="176124" y="187879"/>
                </a:lnTo>
                <a:lnTo>
                  <a:pt x="184364" y="201736"/>
                </a:lnTo>
                <a:lnTo>
                  <a:pt x="195763" y="217598"/>
                </a:lnTo>
                <a:lnTo>
                  <a:pt x="210934" y="234581"/>
                </a:lnTo>
                <a:lnTo>
                  <a:pt x="191996" y="248337"/>
                </a:lnTo>
                <a:lnTo>
                  <a:pt x="174883" y="258113"/>
                </a:lnTo>
                <a:lnTo>
                  <a:pt x="160083" y="264790"/>
                </a:lnTo>
                <a:lnTo>
                  <a:pt x="148082" y="269252"/>
                </a:lnTo>
                <a:lnTo>
                  <a:pt x="158762" y="286753"/>
                </a:lnTo>
                <a:lnTo>
                  <a:pt x="172095" y="280711"/>
                </a:lnTo>
                <a:lnTo>
                  <a:pt x="188131" y="272453"/>
                </a:lnTo>
                <a:lnTo>
                  <a:pt x="205990" y="261414"/>
                </a:lnTo>
                <a:lnTo>
                  <a:pt x="224548" y="247218"/>
                </a:lnTo>
                <a:lnTo>
                  <a:pt x="253572" y="247218"/>
                </a:lnTo>
                <a:lnTo>
                  <a:pt x="236855" y="235229"/>
                </a:lnTo>
                <a:lnTo>
                  <a:pt x="246558" y="223570"/>
                </a:lnTo>
                <a:lnTo>
                  <a:pt x="223888" y="223570"/>
                </a:lnTo>
                <a:lnTo>
                  <a:pt x="209227" y="206969"/>
                </a:lnTo>
                <a:lnTo>
                  <a:pt x="198664" y="192341"/>
                </a:lnTo>
                <a:lnTo>
                  <a:pt x="191318" y="179961"/>
                </a:lnTo>
                <a:lnTo>
                  <a:pt x="186309" y="170103"/>
                </a:lnTo>
                <a:close/>
              </a:path>
              <a:path w="302259" h="288289">
                <a:moveTo>
                  <a:pt x="253572" y="247218"/>
                </a:moveTo>
                <a:lnTo>
                  <a:pt x="224548" y="247218"/>
                </a:lnTo>
                <a:lnTo>
                  <a:pt x="243294" y="261460"/>
                </a:lnTo>
                <a:lnTo>
                  <a:pt x="260708" y="272329"/>
                </a:lnTo>
                <a:lnTo>
                  <a:pt x="276801" y="280572"/>
                </a:lnTo>
                <a:lnTo>
                  <a:pt x="291287" y="286753"/>
                </a:lnTo>
                <a:lnTo>
                  <a:pt x="301980" y="268935"/>
                </a:lnTo>
                <a:lnTo>
                  <a:pt x="290533" y="265490"/>
                </a:lnTo>
                <a:lnTo>
                  <a:pt x="275494" y="259616"/>
                </a:lnTo>
                <a:lnTo>
                  <a:pt x="257417" y="249975"/>
                </a:lnTo>
                <a:lnTo>
                  <a:pt x="253572" y="247218"/>
                </a:lnTo>
                <a:close/>
              </a:path>
              <a:path w="302259" h="288289">
                <a:moveTo>
                  <a:pt x="48615" y="123126"/>
                </a:moveTo>
                <a:lnTo>
                  <a:pt x="31750" y="123126"/>
                </a:lnTo>
                <a:lnTo>
                  <a:pt x="31750" y="251434"/>
                </a:lnTo>
                <a:lnTo>
                  <a:pt x="22052" y="252719"/>
                </a:lnTo>
                <a:lnTo>
                  <a:pt x="13931" y="253699"/>
                </a:lnTo>
                <a:lnTo>
                  <a:pt x="6782" y="254440"/>
                </a:lnTo>
                <a:lnTo>
                  <a:pt x="0" y="255003"/>
                </a:lnTo>
                <a:lnTo>
                  <a:pt x="3568" y="272173"/>
                </a:lnTo>
                <a:lnTo>
                  <a:pt x="34157" y="267548"/>
                </a:lnTo>
                <a:lnTo>
                  <a:pt x="70151" y="261192"/>
                </a:lnTo>
                <a:lnTo>
                  <a:pt x="102988" y="254901"/>
                </a:lnTo>
                <a:lnTo>
                  <a:pt x="124104" y="250469"/>
                </a:lnTo>
                <a:lnTo>
                  <a:pt x="140944" y="250469"/>
                </a:lnTo>
                <a:lnTo>
                  <a:pt x="140944" y="248843"/>
                </a:lnTo>
                <a:lnTo>
                  <a:pt x="48615" y="248843"/>
                </a:lnTo>
                <a:lnTo>
                  <a:pt x="48615" y="211581"/>
                </a:lnTo>
                <a:lnTo>
                  <a:pt x="140944" y="211581"/>
                </a:lnTo>
                <a:lnTo>
                  <a:pt x="140944" y="197319"/>
                </a:lnTo>
                <a:lnTo>
                  <a:pt x="48615" y="197319"/>
                </a:lnTo>
                <a:lnTo>
                  <a:pt x="48615" y="166865"/>
                </a:lnTo>
                <a:lnTo>
                  <a:pt x="140944" y="166865"/>
                </a:lnTo>
                <a:lnTo>
                  <a:pt x="140944" y="153263"/>
                </a:lnTo>
                <a:lnTo>
                  <a:pt x="48615" y="153263"/>
                </a:lnTo>
                <a:lnTo>
                  <a:pt x="48615" y="123126"/>
                </a:lnTo>
                <a:close/>
              </a:path>
              <a:path w="302259" h="288289">
                <a:moveTo>
                  <a:pt x="140944" y="211581"/>
                </a:moveTo>
                <a:lnTo>
                  <a:pt x="124104" y="211581"/>
                </a:lnTo>
                <a:lnTo>
                  <a:pt x="124104" y="236207"/>
                </a:lnTo>
                <a:lnTo>
                  <a:pt x="103195" y="239865"/>
                </a:lnTo>
                <a:lnTo>
                  <a:pt x="48615" y="248843"/>
                </a:lnTo>
                <a:lnTo>
                  <a:pt x="140944" y="248843"/>
                </a:lnTo>
                <a:lnTo>
                  <a:pt x="140944" y="211581"/>
                </a:lnTo>
                <a:close/>
              </a:path>
              <a:path w="302259" h="288289">
                <a:moveTo>
                  <a:pt x="282867" y="146456"/>
                </a:moveTo>
                <a:lnTo>
                  <a:pt x="151320" y="146456"/>
                </a:lnTo>
                <a:lnTo>
                  <a:pt x="151320" y="161353"/>
                </a:lnTo>
                <a:lnTo>
                  <a:pt x="263093" y="161353"/>
                </a:lnTo>
                <a:lnTo>
                  <a:pt x="259158" y="171851"/>
                </a:lnTo>
                <a:lnTo>
                  <a:pt x="252001" y="186751"/>
                </a:lnTo>
                <a:lnTo>
                  <a:pt x="240588" y="204507"/>
                </a:lnTo>
                <a:lnTo>
                  <a:pt x="223888" y="223570"/>
                </a:lnTo>
                <a:lnTo>
                  <a:pt x="246558" y="223570"/>
                </a:lnTo>
                <a:lnTo>
                  <a:pt x="255299" y="213069"/>
                </a:lnTo>
                <a:lnTo>
                  <a:pt x="268728" y="191574"/>
                </a:lnTo>
                <a:lnTo>
                  <a:pt x="277724" y="173359"/>
                </a:lnTo>
                <a:lnTo>
                  <a:pt x="282867" y="161035"/>
                </a:lnTo>
                <a:lnTo>
                  <a:pt x="282867" y="146456"/>
                </a:lnTo>
                <a:close/>
              </a:path>
              <a:path w="302259" h="288289">
                <a:moveTo>
                  <a:pt x="140944" y="166865"/>
                </a:moveTo>
                <a:lnTo>
                  <a:pt x="124104" y="166865"/>
                </a:lnTo>
                <a:lnTo>
                  <a:pt x="124104" y="197319"/>
                </a:lnTo>
                <a:lnTo>
                  <a:pt x="140944" y="197319"/>
                </a:lnTo>
                <a:lnTo>
                  <a:pt x="140944" y="166865"/>
                </a:lnTo>
                <a:close/>
              </a:path>
              <a:path w="302259" h="288289">
                <a:moveTo>
                  <a:pt x="140944" y="123126"/>
                </a:moveTo>
                <a:lnTo>
                  <a:pt x="124104" y="123126"/>
                </a:lnTo>
                <a:lnTo>
                  <a:pt x="124104" y="153263"/>
                </a:lnTo>
                <a:lnTo>
                  <a:pt x="140944" y="153263"/>
                </a:lnTo>
                <a:lnTo>
                  <a:pt x="140944" y="123126"/>
                </a:lnTo>
                <a:close/>
              </a:path>
              <a:path w="302259" h="288289">
                <a:moveTo>
                  <a:pt x="299389" y="108546"/>
                </a:moveTo>
                <a:lnTo>
                  <a:pt x="2921" y="108546"/>
                </a:lnTo>
                <a:lnTo>
                  <a:pt x="2921" y="123126"/>
                </a:lnTo>
                <a:lnTo>
                  <a:pt x="299389" y="123126"/>
                </a:lnTo>
                <a:lnTo>
                  <a:pt x="299389" y="108546"/>
                </a:lnTo>
                <a:close/>
              </a:path>
              <a:path w="302259" h="288289">
                <a:moveTo>
                  <a:pt x="265684" y="0"/>
                </a:moveTo>
                <a:lnTo>
                  <a:pt x="37261" y="0"/>
                </a:lnTo>
                <a:lnTo>
                  <a:pt x="37261" y="88455"/>
                </a:lnTo>
                <a:lnTo>
                  <a:pt x="265684" y="88455"/>
                </a:lnTo>
                <a:lnTo>
                  <a:pt x="265684" y="73875"/>
                </a:lnTo>
                <a:lnTo>
                  <a:pt x="54762" y="73875"/>
                </a:lnTo>
                <a:lnTo>
                  <a:pt x="54762" y="49898"/>
                </a:lnTo>
                <a:lnTo>
                  <a:pt x="265684" y="49898"/>
                </a:lnTo>
                <a:lnTo>
                  <a:pt x="265684" y="35966"/>
                </a:lnTo>
                <a:lnTo>
                  <a:pt x="54762" y="35966"/>
                </a:lnTo>
                <a:lnTo>
                  <a:pt x="54762" y="14579"/>
                </a:lnTo>
                <a:lnTo>
                  <a:pt x="265684" y="14579"/>
                </a:lnTo>
                <a:lnTo>
                  <a:pt x="265684" y="0"/>
                </a:lnTo>
                <a:close/>
              </a:path>
              <a:path w="302259" h="288289">
                <a:moveTo>
                  <a:pt x="265684" y="49898"/>
                </a:moveTo>
                <a:lnTo>
                  <a:pt x="248843" y="49898"/>
                </a:lnTo>
                <a:lnTo>
                  <a:pt x="248843" y="73875"/>
                </a:lnTo>
                <a:lnTo>
                  <a:pt x="265684" y="73875"/>
                </a:lnTo>
                <a:lnTo>
                  <a:pt x="265684" y="49898"/>
                </a:lnTo>
                <a:close/>
              </a:path>
              <a:path w="302259" h="288289">
                <a:moveTo>
                  <a:pt x="265684" y="14579"/>
                </a:moveTo>
                <a:lnTo>
                  <a:pt x="248843" y="14579"/>
                </a:lnTo>
                <a:lnTo>
                  <a:pt x="248843" y="35966"/>
                </a:lnTo>
                <a:lnTo>
                  <a:pt x="265684" y="35966"/>
                </a:lnTo>
                <a:lnTo>
                  <a:pt x="265684" y="14579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90" name="object 117">
            <a:extLst>
              <a:ext uri="{FF2B5EF4-FFF2-40B4-BE49-F238E27FC236}">
                <a16:creationId xmlns:a16="http://schemas.microsoft.com/office/drawing/2014/main" id="{EFB4C202-FF09-400A-8452-C9ACD10ECAA7}"/>
              </a:ext>
            </a:extLst>
          </p:cNvPr>
          <p:cNvSpPr/>
          <p:nvPr/>
        </p:nvSpPr>
        <p:spPr>
          <a:xfrm>
            <a:off x="6046712" y="1639902"/>
            <a:ext cx="214554" cy="209168"/>
          </a:xfrm>
          <a:custGeom>
            <a:avLst/>
            <a:gdLst/>
            <a:ahLst/>
            <a:cxnLst/>
            <a:rect l="l" t="t" r="r" b="b"/>
            <a:pathLst>
              <a:path w="303529" h="295910">
                <a:moveTo>
                  <a:pt x="162979" y="101092"/>
                </a:moveTo>
                <a:lnTo>
                  <a:pt x="137706" y="101092"/>
                </a:lnTo>
                <a:lnTo>
                  <a:pt x="124412" y="155329"/>
                </a:lnTo>
                <a:lnTo>
                  <a:pt x="102347" y="198837"/>
                </a:lnTo>
                <a:lnTo>
                  <a:pt x="73159" y="233014"/>
                </a:lnTo>
                <a:lnTo>
                  <a:pt x="38494" y="259258"/>
                </a:lnTo>
                <a:lnTo>
                  <a:pt x="0" y="278968"/>
                </a:lnTo>
                <a:lnTo>
                  <a:pt x="9728" y="295503"/>
                </a:lnTo>
                <a:lnTo>
                  <a:pt x="52700" y="271772"/>
                </a:lnTo>
                <a:lnTo>
                  <a:pt x="88130" y="244093"/>
                </a:lnTo>
                <a:lnTo>
                  <a:pt x="116329" y="211236"/>
                </a:lnTo>
                <a:lnTo>
                  <a:pt x="137610" y="171971"/>
                </a:lnTo>
                <a:lnTo>
                  <a:pt x="152285" y="125069"/>
                </a:lnTo>
                <a:lnTo>
                  <a:pt x="170265" y="125069"/>
                </a:lnTo>
                <a:lnTo>
                  <a:pt x="162979" y="101092"/>
                </a:lnTo>
                <a:close/>
              </a:path>
              <a:path w="303529" h="295910">
                <a:moveTo>
                  <a:pt x="170265" y="125069"/>
                </a:moveTo>
                <a:lnTo>
                  <a:pt x="152285" y="125069"/>
                </a:lnTo>
                <a:lnTo>
                  <a:pt x="172524" y="180570"/>
                </a:lnTo>
                <a:lnTo>
                  <a:pt x="200101" y="223445"/>
                </a:lnTo>
                <a:lnTo>
                  <a:pt x="231394" y="255450"/>
                </a:lnTo>
                <a:lnTo>
                  <a:pt x="262780" y="278342"/>
                </a:lnTo>
                <a:lnTo>
                  <a:pt x="290639" y="293878"/>
                </a:lnTo>
                <a:lnTo>
                  <a:pt x="303275" y="278003"/>
                </a:lnTo>
                <a:lnTo>
                  <a:pt x="262773" y="255122"/>
                </a:lnTo>
                <a:lnTo>
                  <a:pt x="228414" y="227485"/>
                </a:lnTo>
                <a:lnTo>
                  <a:pt x="200277" y="193598"/>
                </a:lnTo>
                <a:lnTo>
                  <a:pt x="178439" y="151965"/>
                </a:lnTo>
                <a:lnTo>
                  <a:pt x="170265" y="125069"/>
                </a:lnTo>
                <a:close/>
              </a:path>
              <a:path w="303529" h="295910">
                <a:moveTo>
                  <a:pt x="300037" y="83591"/>
                </a:moveTo>
                <a:lnTo>
                  <a:pt x="2590" y="83591"/>
                </a:lnTo>
                <a:lnTo>
                  <a:pt x="2590" y="101092"/>
                </a:lnTo>
                <a:lnTo>
                  <a:pt x="300037" y="101092"/>
                </a:lnTo>
                <a:lnTo>
                  <a:pt x="300037" y="83591"/>
                </a:lnTo>
                <a:close/>
              </a:path>
              <a:path w="303529" h="295910">
                <a:moveTo>
                  <a:pt x="158445" y="0"/>
                </a:moveTo>
                <a:lnTo>
                  <a:pt x="138671" y="0"/>
                </a:lnTo>
                <a:lnTo>
                  <a:pt x="138671" y="83591"/>
                </a:lnTo>
                <a:lnTo>
                  <a:pt x="158445" y="83591"/>
                </a:lnTo>
                <a:lnTo>
                  <a:pt x="158445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91" name="object 118">
            <a:extLst>
              <a:ext uri="{FF2B5EF4-FFF2-40B4-BE49-F238E27FC236}">
                <a16:creationId xmlns:a16="http://schemas.microsoft.com/office/drawing/2014/main" id="{827ED369-13A2-4F66-85FD-9F52335C61E0}"/>
              </a:ext>
            </a:extLst>
          </p:cNvPr>
          <p:cNvSpPr/>
          <p:nvPr/>
        </p:nvSpPr>
        <p:spPr>
          <a:xfrm>
            <a:off x="6296814" y="1540792"/>
            <a:ext cx="215452" cy="307019"/>
          </a:xfrm>
          <a:custGeom>
            <a:avLst/>
            <a:gdLst/>
            <a:ahLst/>
            <a:cxnLst/>
            <a:rect l="l" t="t" r="r" b="b"/>
            <a:pathLst>
              <a:path w="304800" h="434339">
                <a:moveTo>
                  <a:pt x="259291" y="46456"/>
                </a:moveTo>
                <a:lnTo>
                  <a:pt x="155003" y="46456"/>
                </a:lnTo>
                <a:lnTo>
                  <a:pt x="185034" y="51391"/>
                </a:lnTo>
                <a:lnTo>
                  <a:pt x="210562" y="66097"/>
                </a:lnTo>
                <a:lnTo>
                  <a:pt x="228294" y="90422"/>
                </a:lnTo>
                <a:lnTo>
                  <a:pt x="234937" y="124218"/>
                </a:lnTo>
                <a:lnTo>
                  <a:pt x="230547" y="156255"/>
                </a:lnTo>
                <a:lnTo>
                  <a:pt x="189358" y="229035"/>
                </a:lnTo>
                <a:lnTo>
                  <a:pt x="148489" y="278716"/>
                </a:lnTo>
                <a:lnTo>
                  <a:pt x="106168" y="326080"/>
                </a:lnTo>
                <a:lnTo>
                  <a:pt x="65746" y="368611"/>
                </a:lnTo>
                <a:lnTo>
                  <a:pt x="29579" y="405065"/>
                </a:lnTo>
                <a:lnTo>
                  <a:pt x="0" y="434225"/>
                </a:lnTo>
                <a:lnTo>
                  <a:pt x="304596" y="434225"/>
                </a:lnTo>
                <a:lnTo>
                  <a:pt x="304596" y="387781"/>
                </a:lnTo>
                <a:lnTo>
                  <a:pt x="112331" y="387781"/>
                </a:lnTo>
                <a:lnTo>
                  <a:pt x="153058" y="344608"/>
                </a:lnTo>
                <a:lnTo>
                  <a:pt x="185380" y="308522"/>
                </a:lnTo>
                <a:lnTo>
                  <a:pt x="210635" y="278688"/>
                </a:lnTo>
                <a:lnTo>
                  <a:pt x="256992" y="216264"/>
                </a:lnTo>
                <a:lnTo>
                  <a:pt x="283083" y="153600"/>
                </a:lnTo>
                <a:lnTo>
                  <a:pt x="285699" y="123685"/>
                </a:lnTo>
                <a:lnTo>
                  <a:pt x="277292" y="75148"/>
                </a:lnTo>
                <a:lnTo>
                  <a:pt x="259291" y="46456"/>
                </a:lnTo>
                <a:close/>
              </a:path>
              <a:path w="304800" h="434339">
                <a:moveTo>
                  <a:pt x="155003" y="0"/>
                </a:moveTo>
                <a:lnTo>
                  <a:pt x="117297" y="4370"/>
                </a:lnTo>
                <a:lnTo>
                  <a:pt x="83034" y="17146"/>
                </a:lnTo>
                <a:lnTo>
                  <a:pt x="52621" y="37820"/>
                </a:lnTo>
                <a:lnTo>
                  <a:pt x="26466" y="65887"/>
                </a:lnTo>
                <a:lnTo>
                  <a:pt x="46977" y="119900"/>
                </a:lnTo>
                <a:lnTo>
                  <a:pt x="58536" y="101133"/>
                </a:lnTo>
                <a:lnTo>
                  <a:pt x="79516" y="76696"/>
                </a:lnTo>
                <a:lnTo>
                  <a:pt x="111233" y="55501"/>
                </a:lnTo>
                <a:lnTo>
                  <a:pt x="155003" y="46456"/>
                </a:lnTo>
                <a:lnTo>
                  <a:pt x="259291" y="46456"/>
                </a:lnTo>
                <a:lnTo>
                  <a:pt x="255250" y="40015"/>
                </a:lnTo>
                <a:lnTo>
                  <a:pt x="224342" y="16781"/>
                </a:lnTo>
                <a:lnTo>
                  <a:pt x="189336" y="3944"/>
                </a:lnTo>
                <a:lnTo>
                  <a:pt x="155003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92" name="object 119">
            <a:extLst>
              <a:ext uri="{FF2B5EF4-FFF2-40B4-BE49-F238E27FC236}">
                <a16:creationId xmlns:a16="http://schemas.microsoft.com/office/drawing/2014/main" id="{8FEBD817-9E36-49C5-9AC2-D0DD1B286A20}"/>
              </a:ext>
            </a:extLst>
          </p:cNvPr>
          <p:cNvSpPr/>
          <p:nvPr/>
        </p:nvSpPr>
        <p:spPr>
          <a:xfrm>
            <a:off x="6553307" y="1540790"/>
            <a:ext cx="208719" cy="313303"/>
          </a:xfrm>
          <a:custGeom>
            <a:avLst/>
            <a:gdLst/>
            <a:ahLst/>
            <a:cxnLst/>
            <a:rect l="l" t="t" r="r" b="b"/>
            <a:pathLst>
              <a:path w="295275" h="443230">
                <a:moveTo>
                  <a:pt x="147459" y="0"/>
                </a:moveTo>
                <a:lnTo>
                  <a:pt x="92860" y="10027"/>
                </a:lnTo>
                <a:lnTo>
                  <a:pt x="53738" y="36437"/>
                </a:lnTo>
                <a:lnTo>
                  <a:pt x="27514" y="73722"/>
                </a:lnTo>
                <a:lnTo>
                  <a:pt x="11607" y="116373"/>
                </a:lnTo>
                <a:lnTo>
                  <a:pt x="3439" y="158881"/>
                </a:lnTo>
                <a:lnTo>
                  <a:pt x="0" y="221437"/>
                </a:lnTo>
                <a:lnTo>
                  <a:pt x="429" y="247307"/>
                </a:lnTo>
                <a:lnTo>
                  <a:pt x="11607" y="326730"/>
                </a:lnTo>
                <a:lnTo>
                  <a:pt x="27514" y="369323"/>
                </a:lnTo>
                <a:lnTo>
                  <a:pt x="53738" y="406532"/>
                </a:lnTo>
                <a:lnTo>
                  <a:pt x="92860" y="432875"/>
                </a:lnTo>
                <a:lnTo>
                  <a:pt x="147459" y="442874"/>
                </a:lnTo>
                <a:lnTo>
                  <a:pt x="202049" y="432846"/>
                </a:lnTo>
                <a:lnTo>
                  <a:pt x="241164" y="406436"/>
                </a:lnTo>
                <a:lnTo>
                  <a:pt x="248209" y="396417"/>
                </a:lnTo>
                <a:lnTo>
                  <a:pt x="147459" y="396417"/>
                </a:lnTo>
                <a:lnTo>
                  <a:pt x="105256" y="385530"/>
                </a:lnTo>
                <a:lnTo>
                  <a:pt x="77260" y="356755"/>
                </a:lnTo>
                <a:lnTo>
                  <a:pt x="60696" y="315926"/>
                </a:lnTo>
                <a:lnTo>
                  <a:pt x="52792" y="268876"/>
                </a:lnTo>
                <a:lnTo>
                  <a:pt x="50774" y="221437"/>
                </a:lnTo>
                <a:lnTo>
                  <a:pt x="52689" y="175031"/>
                </a:lnTo>
                <a:lnTo>
                  <a:pt x="60385" y="128110"/>
                </a:lnTo>
                <a:lnTo>
                  <a:pt x="76793" y="86894"/>
                </a:lnTo>
                <a:lnTo>
                  <a:pt x="104842" y="57602"/>
                </a:lnTo>
                <a:lnTo>
                  <a:pt x="147459" y="46456"/>
                </a:lnTo>
                <a:lnTo>
                  <a:pt x="248209" y="46456"/>
                </a:lnTo>
                <a:lnTo>
                  <a:pt x="241164" y="36437"/>
                </a:lnTo>
                <a:lnTo>
                  <a:pt x="202049" y="10027"/>
                </a:lnTo>
                <a:lnTo>
                  <a:pt x="147459" y="0"/>
                </a:lnTo>
                <a:close/>
              </a:path>
              <a:path w="295275" h="443230">
                <a:moveTo>
                  <a:pt x="248209" y="46456"/>
                </a:moveTo>
                <a:lnTo>
                  <a:pt x="147459" y="46456"/>
                </a:lnTo>
                <a:lnTo>
                  <a:pt x="190485" y="57862"/>
                </a:lnTo>
                <a:lnTo>
                  <a:pt x="218581" y="87673"/>
                </a:lnTo>
                <a:lnTo>
                  <a:pt x="234832" y="129279"/>
                </a:lnTo>
                <a:lnTo>
                  <a:pt x="242321" y="176070"/>
                </a:lnTo>
                <a:lnTo>
                  <a:pt x="244132" y="221437"/>
                </a:lnTo>
                <a:lnTo>
                  <a:pt x="242217" y="267632"/>
                </a:lnTo>
                <a:lnTo>
                  <a:pt x="234521" y="314527"/>
                </a:lnTo>
                <a:lnTo>
                  <a:pt x="218115" y="355822"/>
                </a:lnTo>
                <a:lnTo>
                  <a:pt x="190071" y="385219"/>
                </a:lnTo>
                <a:lnTo>
                  <a:pt x="147459" y="396417"/>
                </a:lnTo>
                <a:lnTo>
                  <a:pt x="248209" y="396417"/>
                </a:lnTo>
                <a:lnTo>
                  <a:pt x="283288" y="326501"/>
                </a:lnTo>
                <a:lnTo>
                  <a:pt x="291455" y="283992"/>
                </a:lnTo>
                <a:lnTo>
                  <a:pt x="294893" y="221437"/>
                </a:lnTo>
                <a:lnTo>
                  <a:pt x="294464" y="195738"/>
                </a:lnTo>
                <a:lnTo>
                  <a:pt x="291455" y="158881"/>
                </a:lnTo>
                <a:lnTo>
                  <a:pt x="283288" y="116373"/>
                </a:lnTo>
                <a:lnTo>
                  <a:pt x="267384" y="73722"/>
                </a:lnTo>
                <a:lnTo>
                  <a:pt x="248209" y="46456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93" name="object 120">
            <a:extLst>
              <a:ext uri="{FF2B5EF4-FFF2-40B4-BE49-F238E27FC236}">
                <a16:creationId xmlns:a16="http://schemas.microsoft.com/office/drawing/2014/main" id="{0C952BDD-D61E-47B7-90E8-2BAB7F14199E}"/>
              </a:ext>
            </a:extLst>
          </p:cNvPr>
          <p:cNvSpPr/>
          <p:nvPr/>
        </p:nvSpPr>
        <p:spPr>
          <a:xfrm>
            <a:off x="6805228" y="1540790"/>
            <a:ext cx="208719" cy="313303"/>
          </a:xfrm>
          <a:custGeom>
            <a:avLst/>
            <a:gdLst/>
            <a:ahLst/>
            <a:cxnLst/>
            <a:rect l="l" t="t" r="r" b="b"/>
            <a:pathLst>
              <a:path w="295275" h="443230">
                <a:moveTo>
                  <a:pt x="147459" y="0"/>
                </a:moveTo>
                <a:lnTo>
                  <a:pt x="92860" y="10027"/>
                </a:lnTo>
                <a:lnTo>
                  <a:pt x="53738" y="36437"/>
                </a:lnTo>
                <a:lnTo>
                  <a:pt x="27514" y="73722"/>
                </a:lnTo>
                <a:lnTo>
                  <a:pt x="11607" y="116373"/>
                </a:lnTo>
                <a:lnTo>
                  <a:pt x="3439" y="158881"/>
                </a:lnTo>
                <a:lnTo>
                  <a:pt x="0" y="221437"/>
                </a:lnTo>
                <a:lnTo>
                  <a:pt x="429" y="247307"/>
                </a:lnTo>
                <a:lnTo>
                  <a:pt x="11607" y="326730"/>
                </a:lnTo>
                <a:lnTo>
                  <a:pt x="27514" y="369323"/>
                </a:lnTo>
                <a:lnTo>
                  <a:pt x="53738" y="406532"/>
                </a:lnTo>
                <a:lnTo>
                  <a:pt x="92860" y="432875"/>
                </a:lnTo>
                <a:lnTo>
                  <a:pt x="147459" y="442874"/>
                </a:lnTo>
                <a:lnTo>
                  <a:pt x="202049" y="432846"/>
                </a:lnTo>
                <a:lnTo>
                  <a:pt x="241164" y="406436"/>
                </a:lnTo>
                <a:lnTo>
                  <a:pt x="248209" y="396417"/>
                </a:lnTo>
                <a:lnTo>
                  <a:pt x="147459" y="396417"/>
                </a:lnTo>
                <a:lnTo>
                  <a:pt x="105256" y="385530"/>
                </a:lnTo>
                <a:lnTo>
                  <a:pt x="77260" y="356755"/>
                </a:lnTo>
                <a:lnTo>
                  <a:pt x="60696" y="315926"/>
                </a:lnTo>
                <a:lnTo>
                  <a:pt x="52792" y="268876"/>
                </a:lnTo>
                <a:lnTo>
                  <a:pt x="50774" y="221437"/>
                </a:lnTo>
                <a:lnTo>
                  <a:pt x="52689" y="175031"/>
                </a:lnTo>
                <a:lnTo>
                  <a:pt x="60385" y="128110"/>
                </a:lnTo>
                <a:lnTo>
                  <a:pt x="76793" y="86894"/>
                </a:lnTo>
                <a:lnTo>
                  <a:pt x="104842" y="57602"/>
                </a:lnTo>
                <a:lnTo>
                  <a:pt x="147459" y="46456"/>
                </a:lnTo>
                <a:lnTo>
                  <a:pt x="248209" y="46456"/>
                </a:lnTo>
                <a:lnTo>
                  <a:pt x="241164" y="36437"/>
                </a:lnTo>
                <a:lnTo>
                  <a:pt x="202049" y="10027"/>
                </a:lnTo>
                <a:lnTo>
                  <a:pt x="147459" y="0"/>
                </a:lnTo>
                <a:close/>
              </a:path>
              <a:path w="295275" h="443230">
                <a:moveTo>
                  <a:pt x="248209" y="46456"/>
                </a:moveTo>
                <a:lnTo>
                  <a:pt x="147459" y="46456"/>
                </a:lnTo>
                <a:lnTo>
                  <a:pt x="190485" y="57862"/>
                </a:lnTo>
                <a:lnTo>
                  <a:pt x="218581" y="87673"/>
                </a:lnTo>
                <a:lnTo>
                  <a:pt x="234832" y="129279"/>
                </a:lnTo>
                <a:lnTo>
                  <a:pt x="242321" y="176070"/>
                </a:lnTo>
                <a:lnTo>
                  <a:pt x="244132" y="221437"/>
                </a:lnTo>
                <a:lnTo>
                  <a:pt x="242217" y="267632"/>
                </a:lnTo>
                <a:lnTo>
                  <a:pt x="234521" y="314527"/>
                </a:lnTo>
                <a:lnTo>
                  <a:pt x="218115" y="355822"/>
                </a:lnTo>
                <a:lnTo>
                  <a:pt x="190071" y="385219"/>
                </a:lnTo>
                <a:lnTo>
                  <a:pt x="147459" y="396417"/>
                </a:lnTo>
                <a:lnTo>
                  <a:pt x="248209" y="396417"/>
                </a:lnTo>
                <a:lnTo>
                  <a:pt x="283288" y="326501"/>
                </a:lnTo>
                <a:lnTo>
                  <a:pt x="291455" y="283992"/>
                </a:lnTo>
                <a:lnTo>
                  <a:pt x="294893" y="221437"/>
                </a:lnTo>
                <a:lnTo>
                  <a:pt x="294464" y="195738"/>
                </a:lnTo>
                <a:lnTo>
                  <a:pt x="291455" y="158881"/>
                </a:lnTo>
                <a:lnTo>
                  <a:pt x="283288" y="116373"/>
                </a:lnTo>
                <a:lnTo>
                  <a:pt x="267384" y="73722"/>
                </a:lnTo>
                <a:lnTo>
                  <a:pt x="248209" y="46456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94" name="object 121">
            <a:extLst>
              <a:ext uri="{FF2B5EF4-FFF2-40B4-BE49-F238E27FC236}">
                <a16:creationId xmlns:a16="http://schemas.microsoft.com/office/drawing/2014/main" id="{BA03A79E-6E78-410A-81F8-AB7D37CF3E02}"/>
              </a:ext>
            </a:extLst>
          </p:cNvPr>
          <p:cNvSpPr/>
          <p:nvPr/>
        </p:nvSpPr>
        <p:spPr>
          <a:xfrm>
            <a:off x="7049835" y="1639888"/>
            <a:ext cx="165179" cy="213657"/>
          </a:xfrm>
          <a:custGeom>
            <a:avLst/>
            <a:gdLst/>
            <a:ahLst/>
            <a:cxnLst/>
            <a:rect l="l" t="t" r="r" b="b"/>
            <a:pathLst>
              <a:path w="233679" h="302260">
                <a:moveTo>
                  <a:pt x="147269" y="0"/>
                </a:moveTo>
                <a:lnTo>
                  <a:pt x="99849" y="7056"/>
                </a:lnTo>
                <a:lnTo>
                  <a:pt x="59313" y="27291"/>
                </a:lnTo>
                <a:lnTo>
                  <a:pt x="27760" y="59307"/>
                </a:lnTo>
                <a:lnTo>
                  <a:pt x="7290" y="101705"/>
                </a:lnTo>
                <a:lnTo>
                  <a:pt x="0" y="153085"/>
                </a:lnTo>
                <a:lnTo>
                  <a:pt x="5998" y="200096"/>
                </a:lnTo>
                <a:lnTo>
                  <a:pt x="23963" y="240924"/>
                </a:lnTo>
                <a:lnTo>
                  <a:pt x="53849" y="273120"/>
                </a:lnTo>
                <a:lnTo>
                  <a:pt x="95609" y="294233"/>
                </a:lnTo>
                <a:lnTo>
                  <a:pt x="149199" y="301815"/>
                </a:lnTo>
                <a:lnTo>
                  <a:pt x="180931" y="299597"/>
                </a:lnTo>
                <a:lnTo>
                  <a:pt x="205097" y="294279"/>
                </a:lnTo>
                <a:lnTo>
                  <a:pt x="222335" y="287869"/>
                </a:lnTo>
                <a:lnTo>
                  <a:pt x="233286" y="282371"/>
                </a:lnTo>
                <a:lnTo>
                  <a:pt x="233286" y="261962"/>
                </a:lnTo>
                <a:lnTo>
                  <a:pt x="150177" y="261962"/>
                </a:lnTo>
                <a:lnTo>
                  <a:pt x="104019" y="253669"/>
                </a:lnTo>
                <a:lnTo>
                  <a:pt x="70712" y="230612"/>
                </a:lnTo>
                <a:lnTo>
                  <a:pt x="50527" y="195526"/>
                </a:lnTo>
                <a:lnTo>
                  <a:pt x="43738" y="151142"/>
                </a:lnTo>
                <a:lnTo>
                  <a:pt x="52221" y="102180"/>
                </a:lnTo>
                <a:lnTo>
                  <a:pt x="75147" y="67432"/>
                </a:lnTo>
                <a:lnTo>
                  <a:pt x="108734" y="46717"/>
                </a:lnTo>
                <a:lnTo>
                  <a:pt x="149199" y="39852"/>
                </a:lnTo>
                <a:lnTo>
                  <a:pt x="228839" y="39852"/>
                </a:lnTo>
                <a:lnTo>
                  <a:pt x="233286" y="25273"/>
                </a:lnTo>
                <a:lnTo>
                  <a:pt x="213082" y="13941"/>
                </a:lnTo>
                <a:lnTo>
                  <a:pt x="192282" y="6073"/>
                </a:lnTo>
                <a:lnTo>
                  <a:pt x="170480" y="1487"/>
                </a:lnTo>
                <a:lnTo>
                  <a:pt x="147269" y="0"/>
                </a:lnTo>
                <a:close/>
              </a:path>
              <a:path w="233679" h="302260">
                <a:moveTo>
                  <a:pt x="233286" y="236689"/>
                </a:moveTo>
                <a:lnTo>
                  <a:pt x="222007" y="243505"/>
                </a:lnTo>
                <a:lnTo>
                  <a:pt x="204304" y="251874"/>
                </a:lnTo>
                <a:lnTo>
                  <a:pt x="180315" y="258969"/>
                </a:lnTo>
                <a:lnTo>
                  <a:pt x="150177" y="261962"/>
                </a:lnTo>
                <a:lnTo>
                  <a:pt x="233286" y="261962"/>
                </a:lnTo>
                <a:lnTo>
                  <a:pt x="233286" y="236689"/>
                </a:lnTo>
                <a:close/>
              </a:path>
              <a:path w="233679" h="302260">
                <a:moveTo>
                  <a:pt x="228839" y="39852"/>
                </a:moveTo>
                <a:lnTo>
                  <a:pt x="149199" y="39852"/>
                </a:lnTo>
                <a:lnTo>
                  <a:pt x="176707" y="42844"/>
                </a:lnTo>
                <a:lnTo>
                  <a:pt x="197562" y="49936"/>
                </a:lnTo>
                <a:lnTo>
                  <a:pt x="212219" y="58304"/>
                </a:lnTo>
                <a:lnTo>
                  <a:pt x="221132" y="65125"/>
                </a:lnTo>
                <a:lnTo>
                  <a:pt x="228839" y="39852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95" name="object 122">
            <a:extLst>
              <a:ext uri="{FF2B5EF4-FFF2-40B4-BE49-F238E27FC236}">
                <a16:creationId xmlns:a16="http://schemas.microsoft.com/office/drawing/2014/main" id="{2FD12CB3-5DD8-4FE2-B397-8638BC4A0DE4}"/>
              </a:ext>
            </a:extLst>
          </p:cNvPr>
          <p:cNvSpPr/>
          <p:nvPr/>
        </p:nvSpPr>
        <p:spPr>
          <a:xfrm>
            <a:off x="7255261" y="1639884"/>
            <a:ext cx="272906" cy="208270"/>
          </a:xfrm>
          <a:custGeom>
            <a:avLst/>
            <a:gdLst/>
            <a:ahLst/>
            <a:cxnLst/>
            <a:rect l="l" t="t" r="r" b="b"/>
            <a:pathLst>
              <a:path w="386079" h="294639">
                <a:moveTo>
                  <a:pt x="43751" y="7772"/>
                </a:moveTo>
                <a:lnTo>
                  <a:pt x="0" y="7772"/>
                </a:lnTo>
                <a:lnTo>
                  <a:pt x="0" y="294043"/>
                </a:lnTo>
                <a:lnTo>
                  <a:pt x="43751" y="294043"/>
                </a:lnTo>
                <a:lnTo>
                  <a:pt x="43751" y="126365"/>
                </a:lnTo>
                <a:lnTo>
                  <a:pt x="51259" y="84140"/>
                </a:lnTo>
                <a:lnTo>
                  <a:pt x="69929" y="57591"/>
                </a:lnTo>
                <a:lnTo>
                  <a:pt x="89832" y="46177"/>
                </a:lnTo>
                <a:lnTo>
                  <a:pt x="43751" y="46177"/>
                </a:lnTo>
                <a:lnTo>
                  <a:pt x="43751" y="7772"/>
                </a:lnTo>
                <a:close/>
              </a:path>
              <a:path w="386079" h="294639">
                <a:moveTo>
                  <a:pt x="197609" y="39852"/>
                </a:moveTo>
                <a:lnTo>
                  <a:pt x="117614" y="39852"/>
                </a:lnTo>
                <a:lnTo>
                  <a:pt x="146397" y="47736"/>
                </a:lnTo>
                <a:lnTo>
                  <a:pt x="162332" y="68287"/>
                </a:lnTo>
                <a:lnTo>
                  <a:pt x="169155" y="96859"/>
                </a:lnTo>
                <a:lnTo>
                  <a:pt x="170488" y="126365"/>
                </a:lnTo>
                <a:lnTo>
                  <a:pt x="170599" y="294043"/>
                </a:lnTo>
                <a:lnTo>
                  <a:pt x="213855" y="294043"/>
                </a:lnTo>
                <a:lnTo>
                  <a:pt x="213855" y="135597"/>
                </a:lnTo>
                <a:lnTo>
                  <a:pt x="223210" y="82779"/>
                </a:lnTo>
                <a:lnTo>
                  <a:pt x="244959" y="54248"/>
                </a:lnTo>
                <a:lnTo>
                  <a:pt x="246609" y="53467"/>
                </a:lnTo>
                <a:lnTo>
                  <a:pt x="206565" y="53467"/>
                </a:lnTo>
                <a:lnTo>
                  <a:pt x="197609" y="39852"/>
                </a:lnTo>
                <a:close/>
              </a:path>
              <a:path w="386079" h="294639">
                <a:moveTo>
                  <a:pt x="369484" y="40335"/>
                </a:moveTo>
                <a:lnTo>
                  <a:pt x="287731" y="40335"/>
                </a:lnTo>
                <a:lnTo>
                  <a:pt x="319199" y="49175"/>
                </a:lnTo>
                <a:lnTo>
                  <a:pt x="335359" y="71323"/>
                </a:lnTo>
                <a:lnTo>
                  <a:pt x="341312" y="100214"/>
                </a:lnTo>
                <a:lnTo>
                  <a:pt x="342077" y="126365"/>
                </a:lnTo>
                <a:lnTo>
                  <a:pt x="342163" y="294043"/>
                </a:lnTo>
                <a:lnTo>
                  <a:pt x="385902" y="294043"/>
                </a:lnTo>
                <a:lnTo>
                  <a:pt x="385902" y="124421"/>
                </a:lnTo>
                <a:lnTo>
                  <a:pt x="385675" y="104226"/>
                </a:lnTo>
                <a:lnTo>
                  <a:pt x="384811" y="87906"/>
                </a:lnTo>
                <a:lnTo>
                  <a:pt x="383035" y="74047"/>
                </a:lnTo>
                <a:lnTo>
                  <a:pt x="380072" y="61239"/>
                </a:lnTo>
                <a:lnTo>
                  <a:pt x="369484" y="40335"/>
                </a:lnTo>
                <a:close/>
              </a:path>
              <a:path w="386079" h="294639">
                <a:moveTo>
                  <a:pt x="296468" y="0"/>
                </a:moveTo>
                <a:lnTo>
                  <a:pt x="266224" y="3978"/>
                </a:lnTo>
                <a:lnTo>
                  <a:pt x="241492" y="15065"/>
                </a:lnTo>
                <a:lnTo>
                  <a:pt x="221771" y="31986"/>
                </a:lnTo>
                <a:lnTo>
                  <a:pt x="206565" y="53467"/>
                </a:lnTo>
                <a:lnTo>
                  <a:pt x="246609" y="53467"/>
                </a:lnTo>
                <a:lnTo>
                  <a:pt x="269624" y="42575"/>
                </a:lnTo>
                <a:lnTo>
                  <a:pt x="287731" y="40335"/>
                </a:lnTo>
                <a:lnTo>
                  <a:pt x="369484" y="40335"/>
                </a:lnTo>
                <a:lnTo>
                  <a:pt x="363800" y="29114"/>
                </a:lnTo>
                <a:lnTo>
                  <a:pt x="341009" y="10569"/>
                </a:lnTo>
                <a:lnTo>
                  <a:pt x="316848" y="2049"/>
                </a:lnTo>
                <a:lnTo>
                  <a:pt x="296468" y="0"/>
                </a:lnTo>
                <a:close/>
              </a:path>
              <a:path w="386079" h="294639">
                <a:moveTo>
                  <a:pt x="125882" y="0"/>
                </a:moveTo>
                <a:lnTo>
                  <a:pt x="92614" y="5573"/>
                </a:lnTo>
                <a:lnTo>
                  <a:pt x="68595" y="18711"/>
                </a:lnTo>
                <a:lnTo>
                  <a:pt x="52687" y="34038"/>
                </a:lnTo>
                <a:lnTo>
                  <a:pt x="43751" y="46177"/>
                </a:lnTo>
                <a:lnTo>
                  <a:pt x="89832" y="46177"/>
                </a:lnTo>
                <a:lnTo>
                  <a:pt x="93975" y="43801"/>
                </a:lnTo>
                <a:lnTo>
                  <a:pt x="117614" y="39852"/>
                </a:lnTo>
                <a:lnTo>
                  <a:pt x="197609" y="39852"/>
                </a:lnTo>
                <a:lnTo>
                  <a:pt x="186231" y="22556"/>
                </a:lnTo>
                <a:lnTo>
                  <a:pt x="162028" y="6683"/>
                </a:lnTo>
                <a:lnTo>
                  <a:pt x="139923" y="835"/>
                </a:lnTo>
                <a:lnTo>
                  <a:pt x="125882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96" name="object 123">
            <a:extLst>
              <a:ext uri="{FF2B5EF4-FFF2-40B4-BE49-F238E27FC236}">
                <a16:creationId xmlns:a16="http://schemas.microsoft.com/office/drawing/2014/main" id="{83BC3261-7ACF-4764-A7EC-FA592E95627F}"/>
              </a:ext>
            </a:extLst>
          </p:cNvPr>
          <p:cNvSpPr/>
          <p:nvPr/>
        </p:nvSpPr>
        <p:spPr>
          <a:xfrm>
            <a:off x="7559048" y="1639903"/>
            <a:ext cx="204680" cy="210066"/>
          </a:xfrm>
          <a:custGeom>
            <a:avLst/>
            <a:gdLst/>
            <a:ahLst/>
            <a:cxnLst/>
            <a:rect l="l" t="t" r="r" b="b"/>
            <a:pathLst>
              <a:path w="289559" h="297180">
                <a:moveTo>
                  <a:pt x="289331" y="8089"/>
                </a:moveTo>
                <a:lnTo>
                  <a:pt x="143852" y="8089"/>
                </a:lnTo>
                <a:lnTo>
                  <a:pt x="143852" y="291274"/>
                </a:lnTo>
                <a:lnTo>
                  <a:pt x="289331" y="291274"/>
                </a:lnTo>
                <a:lnTo>
                  <a:pt x="289331" y="275081"/>
                </a:lnTo>
                <a:lnTo>
                  <a:pt x="161683" y="275081"/>
                </a:lnTo>
                <a:lnTo>
                  <a:pt x="161683" y="198932"/>
                </a:lnTo>
                <a:lnTo>
                  <a:pt x="289331" y="198932"/>
                </a:lnTo>
                <a:lnTo>
                  <a:pt x="289331" y="183718"/>
                </a:lnTo>
                <a:lnTo>
                  <a:pt x="161683" y="183718"/>
                </a:lnTo>
                <a:lnTo>
                  <a:pt x="161683" y="110489"/>
                </a:lnTo>
                <a:lnTo>
                  <a:pt x="289331" y="110489"/>
                </a:lnTo>
                <a:lnTo>
                  <a:pt x="289331" y="95262"/>
                </a:lnTo>
                <a:lnTo>
                  <a:pt x="161683" y="95262"/>
                </a:lnTo>
                <a:lnTo>
                  <a:pt x="161683" y="23977"/>
                </a:lnTo>
                <a:lnTo>
                  <a:pt x="289331" y="23977"/>
                </a:lnTo>
                <a:lnTo>
                  <a:pt x="289331" y="8089"/>
                </a:lnTo>
                <a:close/>
              </a:path>
              <a:path w="289559" h="297180">
                <a:moveTo>
                  <a:pt x="289331" y="198932"/>
                </a:moveTo>
                <a:lnTo>
                  <a:pt x="271525" y="198932"/>
                </a:lnTo>
                <a:lnTo>
                  <a:pt x="271525" y="275081"/>
                </a:lnTo>
                <a:lnTo>
                  <a:pt x="289331" y="275081"/>
                </a:lnTo>
                <a:lnTo>
                  <a:pt x="289331" y="198932"/>
                </a:lnTo>
                <a:close/>
              </a:path>
              <a:path w="289559" h="297180">
                <a:moveTo>
                  <a:pt x="289331" y="110489"/>
                </a:moveTo>
                <a:lnTo>
                  <a:pt x="271525" y="110489"/>
                </a:lnTo>
                <a:lnTo>
                  <a:pt x="271525" y="183718"/>
                </a:lnTo>
                <a:lnTo>
                  <a:pt x="289331" y="183718"/>
                </a:lnTo>
                <a:lnTo>
                  <a:pt x="289331" y="110489"/>
                </a:lnTo>
                <a:close/>
              </a:path>
              <a:path w="289559" h="297180">
                <a:moveTo>
                  <a:pt x="289331" y="23977"/>
                </a:moveTo>
                <a:lnTo>
                  <a:pt x="271525" y="23977"/>
                </a:lnTo>
                <a:lnTo>
                  <a:pt x="271525" y="95262"/>
                </a:lnTo>
                <a:lnTo>
                  <a:pt x="289331" y="95262"/>
                </a:lnTo>
                <a:lnTo>
                  <a:pt x="289331" y="23977"/>
                </a:lnTo>
                <a:close/>
              </a:path>
              <a:path w="289559" h="297180">
                <a:moveTo>
                  <a:pt x="92266" y="128955"/>
                </a:moveTo>
                <a:lnTo>
                  <a:pt x="62217" y="128955"/>
                </a:lnTo>
                <a:lnTo>
                  <a:pt x="62217" y="296786"/>
                </a:lnTo>
                <a:lnTo>
                  <a:pt x="79387" y="296786"/>
                </a:lnTo>
                <a:lnTo>
                  <a:pt x="79387" y="133489"/>
                </a:lnTo>
                <a:lnTo>
                  <a:pt x="94837" y="133489"/>
                </a:lnTo>
                <a:lnTo>
                  <a:pt x="92266" y="128955"/>
                </a:lnTo>
                <a:close/>
              </a:path>
              <a:path w="289559" h="297180">
                <a:moveTo>
                  <a:pt x="79387" y="82296"/>
                </a:moveTo>
                <a:lnTo>
                  <a:pt x="61239" y="82296"/>
                </a:lnTo>
                <a:lnTo>
                  <a:pt x="52538" y="110293"/>
                </a:lnTo>
                <a:lnTo>
                  <a:pt x="38277" y="144183"/>
                </a:lnTo>
                <a:lnTo>
                  <a:pt x="20187" y="178072"/>
                </a:lnTo>
                <a:lnTo>
                  <a:pt x="0" y="206070"/>
                </a:lnTo>
                <a:lnTo>
                  <a:pt x="11341" y="222923"/>
                </a:lnTo>
                <a:lnTo>
                  <a:pt x="26123" y="202632"/>
                </a:lnTo>
                <a:lnTo>
                  <a:pt x="40179" y="178244"/>
                </a:lnTo>
                <a:lnTo>
                  <a:pt x="52535" y="152703"/>
                </a:lnTo>
                <a:lnTo>
                  <a:pt x="62217" y="128955"/>
                </a:lnTo>
                <a:lnTo>
                  <a:pt x="92266" y="128955"/>
                </a:lnTo>
                <a:lnTo>
                  <a:pt x="86271" y="118385"/>
                </a:lnTo>
                <a:lnTo>
                  <a:pt x="79387" y="103682"/>
                </a:lnTo>
                <a:lnTo>
                  <a:pt x="79387" y="82296"/>
                </a:lnTo>
                <a:close/>
              </a:path>
              <a:path w="289559" h="297180">
                <a:moveTo>
                  <a:pt x="94837" y="133489"/>
                </a:moveTo>
                <a:lnTo>
                  <a:pt x="79387" y="133489"/>
                </a:lnTo>
                <a:lnTo>
                  <a:pt x="83263" y="141479"/>
                </a:lnTo>
                <a:lnTo>
                  <a:pt x="89995" y="154146"/>
                </a:lnTo>
                <a:lnTo>
                  <a:pt x="99522" y="169851"/>
                </a:lnTo>
                <a:lnTo>
                  <a:pt x="111785" y="186956"/>
                </a:lnTo>
                <a:lnTo>
                  <a:pt x="123444" y="173012"/>
                </a:lnTo>
                <a:lnTo>
                  <a:pt x="109273" y="155573"/>
                </a:lnTo>
                <a:lnTo>
                  <a:pt x="96558" y="136523"/>
                </a:lnTo>
                <a:lnTo>
                  <a:pt x="94837" y="133489"/>
                </a:lnTo>
                <a:close/>
              </a:path>
              <a:path w="289559" h="297180">
                <a:moveTo>
                  <a:pt x="125387" y="66090"/>
                </a:moveTo>
                <a:lnTo>
                  <a:pt x="6159" y="66090"/>
                </a:lnTo>
                <a:lnTo>
                  <a:pt x="6159" y="82296"/>
                </a:lnTo>
                <a:lnTo>
                  <a:pt x="125387" y="82296"/>
                </a:lnTo>
                <a:lnTo>
                  <a:pt x="125387" y="66090"/>
                </a:lnTo>
                <a:close/>
              </a:path>
              <a:path w="289559" h="297180">
                <a:moveTo>
                  <a:pt x="79387" y="0"/>
                </a:moveTo>
                <a:lnTo>
                  <a:pt x="62217" y="0"/>
                </a:lnTo>
                <a:lnTo>
                  <a:pt x="62217" y="66090"/>
                </a:lnTo>
                <a:lnTo>
                  <a:pt x="79387" y="66090"/>
                </a:lnTo>
                <a:lnTo>
                  <a:pt x="79387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97" name="object 124">
            <a:extLst>
              <a:ext uri="{FF2B5EF4-FFF2-40B4-BE49-F238E27FC236}">
                <a16:creationId xmlns:a16="http://schemas.microsoft.com/office/drawing/2014/main" id="{D5C0C6EA-F2C9-4F2E-BC63-2F775767FDBA}"/>
              </a:ext>
            </a:extLst>
          </p:cNvPr>
          <p:cNvSpPr/>
          <p:nvPr/>
        </p:nvSpPr>
        <p:spPr>
          <a:xfrm>
            <a:off x="7807535" y="1639905"/>
            <a:ext cx="193458" cy="202884"/>
          </a:xfrm>
          <a:custGeom>
            <a:avLst/>
            <a:gdLst/>
            <a:ahLst/>
            <a:cxnLst/>
            <a:rect l="l" t="t" r="r" b="b"/>
            <a:pathLst>
              <a:path w="273684" h="287019">
                <a:moveTo>
                  <a:pt x="273469" y="106273"/>
                </a:moveTo>
                <a:lnTo>
                  <a:pt x="6807" y="106273"/>
                </a:lnTo>
                <a:lnTo>
                  <a:pt x="6807" y="122796"/>
                </a:lnTo>
                <a:lnTo>
                  <a:pt x="254685" y="122796"/>
                </a:lnTo>
                <a:lnTo>
                  <a:pt x="254685" y="186956"/>
                </a:lnTo>
                <a:lnTo>
                  <a:pt x="10693" y="186956"/>
                </a:lnTo>
                <a:lnTo>
                  <a:pt x="10693" y="203466"/>
                </a:lnTo>
                <a:lnTo>
                  <a:pt x="254685" y="203466"/>
                </a:lnTo>
                <a:lnTo>
                  <a:pt x="254685" y="270217"/>
                </a:lnTo>
                <a:lnTo>
                  <a:pt x="0" y="270217"/>
                </a:lnTo>
                <a:lnTo>
                  <a:pt x="0" y="286740"/>
                </a:lnTo>
                <a:lnTo>
                  <a:pt x="273469" y="286740"/>
                </a:lnTo>
                <a:lnTo>
                  <a:pt x="273469" y="106273"/>
                </a:lnTo>
                <a:close/>
              </a:path>
              <a:path w="273684" h="287019">
                <a:moveTo>
                  <a:pt x="153581" y="0"/>
                </a:moveTo>
                <a:lnTo>
                  <a:pt x="133502" y="0"/>
                </a:lnTo>
                <a:lnTo>
                  <a:pt x="133502" y="106273"/>
                </a:lnTo>
                <a:lnTo>
                  <a:pt x="153581" y="106273"/>
                </a:lnTo>
                <a:lnTo>
                  <a:pt x="153581" y="0"/>
                </a:lnTo>
                <a:close/>
              </a:path>
              <a:path w="273684" h="287019">
                <a:moveTo>
                  <a:pt x="247230" y="7442"/>
                </a:moveTo>
                <a:lnTo>
                  <a:pt x="237780" y="25672"/>
                </a:lnTo>
                <a:lnTo>
                  <a:pt x="224869" y="46331"/>
                </a:lnTo>
                <a:lnTo>
                  <a:pt x="211229" y="65772"/>
                </a:lnTo>
                <a:lnTo>
                  <a:pt x="199593" y="80352"/>
                </a:lnTo>
                <a:lnTo>
                  <a:pt x="214172" y="91693"/>
                </a:lnTo>
                <a:lnTo>
                  <a:pt x="229635" y="71889"/>
                </a:lnTo>
                <a:lnTo>
                  <a:pt x="243579" y="51874"/>
                </a:lnTo>
                <a:lnTo>
                  <a:pt x="255456" y="33138"/>
                </a:lnTo>
                <a:lnTo>
                  <a:pt x="264718" y="17170"/>
                </a:lnTo>
                <a:lnTo>
                  <a:pt x="247230" y="7442"/>
                </a:lnTo>
                <a:close/>
              </a:path>
              <a:path w="273684" h="287019">
                <a:moveTo>
                  <a:pt x="34683" y="5829"/>
                </a:moveTo>
                <a:lnTo>
                  <a:pt x="20421" y="15544"/>
                </a:lnTo>
                <a:lnTo>
                  <a:pt x="32757" y="31520"/>
                </a:lnTo>
                <a:lnTo>
                  <a:pt x="45486" y="49772"/>
                </a:lnTo>
                <a:lnTo>
                  <a:pt x="57913" y="69542"/>
                </a:lnTo>
                <a:lnTo>
                  <a:pt x="69342" y="90068"/>
                </a:lnTo>
                <a:lnTo>
                  <a:pt x="84569" y="80670"/>
                </a:lnTo>
                <a:lnTo>
                  <a:pt x="74401" y="61916"/>
                </a:lnTo>
                <a:lnTo>
                  <a:pt x="62050" y="42159"/>
                </a:lnTo>
                <a:lnTo>
                  <a:pt x="48488" y="22947"/>
                </a:lnTo>
                <a:lnTo>
                  <a:pt x="34683" y="5829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98" name="object 126">
            <a:extLst>
              <a:ext uri="{FF2B5EF4-FFF2-40B4-BE49-F238E27FC236}">
                <a16:creationId xmlns:a16="http://schemas.microsoft.com/office/drawing/2014/main" id="{BC6E56AE-79C6-4956-BB46-28157F7AC4D0}"/>
              </a:ext>
            </a:extLst>
          </p:cNvPr>
          <p:cNvSpPr/>
          <p:nvPr/>
        </p:nvSpPr>
        <p:spPr>
          <a:xfrm>
            <a:off x="4629724" y="1410301"/>
            <a:ext cx="72715" cy="129720"/>
          </a:xfrm>
          <a:custGeom>
            <a:avLst/>
            <a:gdLst/>
            <a:ahLst/>
            <a:cxnLst/>
            <a:rect l="l" t="t" r="r" b="b"/>
            <a:pathLst>
              <a:path w="102870" h="183514">
                <a:moveTo>
                  <a:pt x="14287" y="0"/>
                </a:moveTo>
                <a:lnTo>
                  <a:pt x="0" y="0"/>
                </a:lnTo>
                <a:lnTo>
                  <a:pt x="88493" y="183057"/>
                </a:lnTo>
                <a:lnTo>
                  <a:pt x="102539" y="183057"/>
                </a:lnTo>
                <a:lnTo>
                  <a:pt x="14287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299" name="object 127">
            <a:extLst>
              <a:ext uri="{FF2B5EF4-FFF2-40B4-BE49-F238E27FC236}">
                <a16:creationId xmlns:a16="http://schemas.microsoft.com/office/drawing/2014/main" id="{C6293C1C-9EBB-46EC-ABD7-18BC4B74A2F2}"/>
              </a:ext>
            </a:extLst>
          </p:cNvPr>
          <p:cNvSpPr/>
          <p:nvPr/>
        </p:nvSpPr>
        <p:spPr>
          <a:xfrm>
            <a:off x="4797975" y="1431974"/>
            <a:ext cx="0" cy="47579"/>
          </a:xfrm>
          <a:custGeom>
            <a:avLst/>
            <a:gdLst/>
            <a:ahLst/>
            <a:cxnLst/>
            <a:rect l="l" t="t" r="r" b="b"/>
            <a:pathLst>
              <a:path h="67310">
                <a:moveTo>
                  <a:pt x="0" y="0"/>
                </a:moveTo>
                <a:lnTo>
                  <a:pt x="0" y="66725"/>
                </a:lnTo>
              </a:path>
            </a:pathLst>
          </a:custGeom>
          <a:ln w="12166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00" name="object 128">
            <a:extLst>
              <a:ext uri="{FF2B5EF4-FFF2-40B4-BE49-F238E27FC236}">
                <a16:creationId xmlns:a16="http://schemas.microsoft.com/office/drawing/2014/main" id="{FD2874F2-F0EA-4AA9-AD71-A94773C80292}"/>
              </a:ext>
            </a:extLst>
          </p:cNvPr>
          <p:cNvSpPr/>
          <p:nvPr/>
        </p:nvSpPr>
        <p:spPr>
          <a:xfrm>
            <a:off x="4744202" y="1467057"/>
            <a:ext cx="38153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606" y="0"/>
                </a:lnTo>
              </a:path>
            </a:pathLst>
          </a:custGeom>
          <a:ln w="10769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01" name="object 129">
            <a:extLst>
              <a:ext uri="{FF2B5EF4-FFF2-40B4-BE49-F238E27FC236}">
                <a16:creationId xmlns:a16="http://schemas.microsoft.com/office/drawing/2014/main" id="{AA404DC8-79CF-40DE-807C-8F0D3E9E1D79}"/>
              </a:ext>
            </a:extLst>
          </p:cNvPr>
          <p:cNvSpPr/>
          <p:nvPr/>
        </p:nvSpPr>
        <p:spPr>
          <a:xfrm>
            <a:off x="4814027" y="1467057"/>
            <a:ext cx="38153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606" y="0"/>
                </a:lnTo>
              </a:path>
            </a:pathLst>
          </a:custGeom>
          <a:ln w="10769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02" name="object 130">
            <a:extLst>
              <a:ext uri="{FF2B5EF4-FFF2-40B4-BE49-F238E27FC236}">
                <a16:creationId xmlns:a16="http://schemas.microsoft.com/office/drawing/2014/main" id="{BD7EB130-744B-4D3C-B8E3-9D7475F5E4CA}"/>
              </a:ext>
            </a:extLst>
          </p:cNvPr>
          <p:cNvSpPr/>
          <p:nvPr/>
        </p:nvSpPr>
        <p:spPr>
          <a:xfrm>
            <a:off x="4725825" y="1447927"/>
            <a:ext cx="8977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649" y="0"/>
                </a:lnTo>
              </a:path>
            </a:pathLst>
          </a:custGeom>
          <a:ln w="4445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03" name="object 131">
            <a:extLst>
              <a:ext uri="{FF2B5EF4-FFF2-40B4-BE49-F238E27FC236}">
                <a16:creationId xmlns:a16="http://schemas.microsoft.com/office/drawing/2014/main" id="{A50B90C2-B3F4-41FB-A593-193B423A171E}"/>
              </a:ext>
            </a:extLst>
          </p:cNvPr>
          <p:cNvSpPr/>
          <p:nvPr/>
        </p:nvSpPr>
        <p:spPr>
          <a:xfrm>
            <a:off x="4725825" y="1428177"/>
            <a:ext cx="144981" cy="0"/>
          </a:xfrm>
          <a:custGeom>
            <a:avLst/>
            <a:gdLst/>
            <a:ahLst/>
            <a:cxnLst/>
            <a:rect l="l" t="t" r="r" b="b"/>
            <a:pathLst>
              <a:path w="205104">
                <a:moveTo>
                  <a:pt x="0" y="0"/>
                </a:moveTo>
                <a:lnTo>
                  <a:pt x="205079" y="0"/>
                </a:lnTo>
              </a:path>
            </a:pathLst>
          </a:custGeom>
          <a:ln w="11429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04" name="object 132">
            <a:extLst>
              <a:ext uri="{FF2B5EF4-FFF2-40B4-BE49-F238E27FC236}">
                <a16:creationId xmlns:a16="http://schemas.microsoft.com/office/drawing/2014/main" id="{05088BF4-27AA-4156-A03A-1D0DEE95EB25}"/>
              </a:ext>
            </a:extLst>
          </p:cNvPr>
          <p:cNvSpPr/>
          <p:nvPr/>
        </p:nvSpPr>
        <p:spPr>
          <a:xfrm>
            <a:off x="4861354" y="1447612"/>
            <a:ext cx="9875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347" y="0"/>
                </a:lnTo>
              </a:path>
            </a:pathLst>
          </a:custGeom>
          <a:ln w="44246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05" name="object 133">
            <a:extLst>
              <a:ext uri="{FF2B5EF4-FFF2-40B4-BE49-F238E27FC236}">
                <a16:creationId xmlns:a16="http://schemas.microsoft.com/office/drawing/2014/main" id="{B14E2F9D-A4D4-401F-8405-9AD991EB7716}"/>
              </a:ext>
            </a:extLst>
          </p:cNvPr>
          <p:cNvSpPr/>
          <p:nvPr/>
        </p:nvSpPr>
        <p:spPr>
          <a:xfrm>
            <a:off x="4744202" y="1447442"/>
            <a:ext cx="38153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606" y="0"/>
                </a:lnTo>
              </a:path>
            </a:pathLst>
          </a:custGeom>
          <a:ln w="10541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06" name="object 134">
            <a:extLst>
              <a:ext uri="{FF2B5EF4-FFF2-40B4-BE49-F238E27FC236}">
                <a16:creationId xmlns:a16="http://schemas.microsoft.com/office/drawing/2014/main" id="{0F11EEDE-EA42-4333-A43F-5A0C87CF2302}"/>
              </a:ext>
            </a:extLst>
          </p:cNvPr>
          <p:cNvSpPr/>
          <p:nvPr/>
        </p:nvSpPr>
        <p:spPr>
          <a:xfrm>
            <a:off x="4814027" y="1447442"/>
            <a:ext cx="38153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606" y="0"/>
                </a:lnTo>
              </a:path>
            </a:pathLst>
          </a:custGeom>
          <a:ln w="10541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07" name="object 135">
            <a:extLst>
              <a:ext uri="{FF2B5EF4-FFF2-40B4-BE49-F238E27FC236}">
                <a16:creationId xmlns:a16="http://schemas.microsoft.com/office/drawing/2014/main" id="{AF570F89-7AA1-4229-B6DE-6BC870BF2614}"/>
              </a:ext>
            </a:extLst>
          </p:cNvPr>
          <p:cNvSpPr/>
          <p:nvPr/>
        </p:nvSpPr>
        <p:spPr>
          <a:xfrm>
            <a:off x="4793675" y="1418576"/>
            <a:ext cx="8977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166" y="0"/>
                </a:lnTo>
              </a:path>
            </a:pathLst>
          </a:custGeom>
          <a:ln w="16852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08" name="object 136">
            <a:extLst>
              <a:ext uri="{FF2B5EF4-FFF2-40B4-BE49-F238E27FC236}">
                <a16:creationId xmlns:a16="http://schemas.microsoft.com/office/drawing/2014/main" id="{CFC9A5DB-DD14-43B7-BEDC-2544624EC8EC}"/>
              </a:ext>
            </a:extLst>
          </p:cNvPr>
          <p:cNvSpPr/>
          <p:nvPr/>
        </p:nvSpPr>
        <p:spPr>
          <a:xfrm>
            <a:off x="4732783" y="1408647"/>
            <a:ext cx="131067" cy="0"/>
          </a:xfrm>
          <a:custGeom>
            <a:avLst/>
            <a:gdLst/>
            <a:ahLst/>
            <a:cxnLst/>
            <a:rect l="l" t="t" r="r" b="b"/>
            <a:pathLst>
              <a:path w="185420">
                <a:moveTo>
                  <a:pt x="0" y="0"/>
                </a:moveTo>
                <a:lnTo>
                  <a:pt x="185394" y="0"/>
                </a:lnTo>
              </a:path>
            </a:pathLst>
          </a:custGeom>
          <a:ln w="11239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09" name="object 137">
            <a:extLst>
              <a:ext uri="{FF2B5EF4-FFF2-40B4-BE49-F238E27FC236}">
                <a16:creationId xmlns:a16="http://schemas.microsoft.com/office/drawing/2014/main" id="{D2429F9B-F6C1-4771-9D1B-E8F973AD0A23}"/>
              </a:ext>
            </a:extLst>
          </p:cNvPr>
          <p:cNvSpPr/>
          <p:nvPr/>
        </p:nvSpPr>
        <p:spPr>
          <a:xfrm>
            <a:off x="4727819" y="1545778"/>
            <a:ext cx="136004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417" y="0"/>
                </a:lnTo>
              </a:path>
            </a:pathLst>
          </a:custGeom>
          <a:ln w="11429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10" name="object 138">
            <a:extLst>
              <a:ext uri="{FF2B5EF4-FFF2-40B4-BE49-F238E27FC236}">
                <a16:creationId xmlns:a16="http://schemas.microsoft.com/office/drawing/2014/main" id="{351A7264-93E2-4BCA-A827-56DDC23220BD}"/>
              </a:ext>
            </a:extLst>
          </p:cNvPr>
          <p:cNvSpPr/>
          <p:nvPr/>
        </p:nvSpPr>
        <p:spPr>
          <a:xfrm>
            <a:off x="4854567" y="1531414"/>
            <a:ext cx="9426" cy="0"/>
          </a:xfrm>
          <a:custGeom>
            <a:avLst/>
            <a:gdLst/>
            <a:ahLst/>
            <a:cxnLst/>
            <a:rect l="l" t="t" r="r" b="b"/>
            <a:pathLst>
              <a:path w="13334">
                <a:moveTo>
                  <a:pt x="0" y="0"/>
                </a:moveTo>
                <a:lnTo>
                  <a:pt x="13106" y="0"/>
                </a:lnTo>
              </a:path>
            </a:pathLst>
          </a:custGeom>
          <a:ln w="29209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11" name="object 139">
            <a:extLst>
              <a:ext uri="{FF2B5EF4-FFF2-40B4-BE49-F238E27FC236}">
                <a16:creationId xmlns:a16="http://schemas.microsoft.com/office/drawing/2014/main" id="{6CFDD7B9-61E4-4BCA-8D9C-16770AF7BBE0}"/>
              </a:ext>
            </a:extLst>
          </p:cNvPr>
          <p:cNvSpPr/>
          <p:nvPr/>
        </p:nvSpPr>
        <p:spPr>
          <a:xfrm>
            <a:off x="4734435" y="1517051"/>
            <a:ext cx="129720" cy="0"/>
          </a:xfrm>
          <a:custGeom>
            <a:avLst/>
            <a:gdLst/>
            <a:ahLst/>
            <a:cxnLst/>
            <a:rect l="l" t="t" r="r" b="b"/>
            <a:pathLst>
              <a:path w="183515">
                <a:moveTo>
                  <a:pt x="0" y="0"/>
                </a:moveTo>
                <a:lnTo>
                  <a:pt x="183057" y="0"/>
                </a:lnTo>
              </a:path>
            </a:pathLst>
          </a:custGeom>
          <a:ln w="1143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12" name="object 140">
            <a:extLst>
              <a:ext uri="{FF2B5EF4-FFF2-40B4-BE49-F238E27FC236}">
                <a16:creationId xmlns:a16="http://schemas.microsoft.com/office/drawing/2014/main" id="{212B1CEF-B57F-4A1A-9F81-F8752E640718}"/>
              </a:ext>
            </a:extLst>
          </p:cNvPr>
          <p:cNvSpPr/>
          <p:nvPr/>
        </p:nvSpPr>
        <p:spPr>
          <a:xfrm>
            <a:off x="4854567" y="1503136"/>
            <a:ext cx="9426" cy="0"/>
          </a:xfrm>
          <a:custGeom>
            <a:avLst/>
            <a:gdLst/>
            <a:ahLst/>
            <a:cxnLst/>
            <a:rect l="l" t="t" r="r" b="b"/>
            <a:pathLst>
              <a:path w="13334">
                <a:moveTo>
                  <a:pt x="0" y="0"/>
                </a:moveTo>
                <a:lnTo>
                  <a:pt x="13106" y="0"/>
                </a:lnTo>
              </a:path>
            </a:pathLst>
          </a:custGeom>
          <a:ln w="27939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13" name="object 141">
            <a:extLst>
              <a:ext uri="{FF2B5EF4-FFF2-40B4-BE49-F238E27FC236}">
                <a16:creationId xmlns:a16="http://schemas.microsoft.com/office/drawing/2014/main" id="{7C6B9D53-85A3-4336-9DDB-05286FD613DE}"/>
              </a:ext>
            </a:extLst>
          </p:cNvPr>
          <p:cNvSpPr/>
          <p:nvPr/>
        </p:nvSpPr>
        <p:spPr>
          <a:xfrm>
            <a:off x="4730296" y="1489222"/>
            <a:ext cx="13376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12" y="0"/>
                </a:lnTo>
              </a:path>
            </a:pathLst>
          </a:custGeom>
          <a:ln w="11429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14" name="object 142">
            <a:extLst>
              <a:ext uri="{FF2B5EF4-FFF2-40B4-BE49-F238E27FC236}">
                <a16:creationId xmlns:a16="http://schemas.microsoft.com/office/drawing/2014/main" id="{C6E445DA-D61B-44C1-ACBF-C817F136D822}"/>
              </a:ext>
            </a:extLst>
          </p:cNvPr>
          <p:cNvSpPr/>
          <p:nvPr/>
        </p:nvSpPr>
        <p:spPr>
          <a:xfrm>
            <a:off x="4904480" y="1409639"/>
            <a:ext cx="126578" cy="135555"/>
          </a:xfrm>
          <a:custGeom>
            <a:avLst/>
            <a:gdLst/>
            <a:ahLst/>
            <a:cxnLst/>
            <a:rect l="l" t="t" r="r" b="b"/>
            <a:pathLst>
              <a:path w="179070" h="191769">
                <a:moveTo>
                  <a:pt x="173685" y="20358"/>
                </a:moveTo>
                <a:lnTo>
                  <a:pt x="66700" y="20358"/>
                </a:lnTo>
                <a:lnTo>
                  <a:pt x="66700" y="33934"/>
                </a:lnTo>
                <a:lnTo>
                  <a:pt x="173685" y="33934"/>
                </a:lnTo>
                <a:lnTo>
                  <a:pt x="173685" y="20358"/>
                </a:lnTo>
                <a:close/>
              </a:path>
              <a:path w="179070" h="191769">
                <a:moveTo>
                  <a:pt x="71627" y="96672"/>
                </a:moveTo>
                <a:lnTo>
                  <a:pt x="66205" y="107086"/>
                </a:lnTo>
                <a:lnTo>
                  <a:pt x="62496" y="116925"/>
                </a:lnTo>
                <a:lnTo>
                  <a:pt x="60369" y="126236"/>
                </a:lnTo>
                <a:lnTo>
                  <a:pt x="59690" y="135064"/>
                </a:lnTo>
                <a:lnTo>
                  <a:pt x="67271" y="158234"/>
                </a:lnTo>
                <a:lnTo>
                  <a:pt x="86110" y="170624"/>
                </a:lnTo>
                <a:lnTo>
                  <a:pt x="110348" y="175594"/>
                </a:lnTo>
                <a:lnTo>
                  <a:pt x="134124" y="176504"/>
                </a:lnTo>
                <a:lnTo>
                  <a:pt x="148155" y="176278"/>
                </a:lnTo>
                <a:lnTo>
                  <a:pt x="161045" y="175747"/>
                </a:lnTo>
                <a:lnTo>
                  <a:pt x="178841" y="174637"/>
                </a:lnTo>
                <a:lnTo>
                  <a:pt x="178841" y="161988"/>
                </a:lnTo>
                <a:lnTo>
                  <a:pt x="128511" y="161988"/>
                </a:lnTo>
                <a:lnTo>
                  <a:pt x="108549" y="161301"/>
                </a:lnTo>
                <a:lnTo>
                  <a:pt x="90647" y="157894"/>
                </a:lnTo>
                <a:lnTo>
                  <a:pt x="77749" y="149745"/>
                </a:lnTo>
                <a:lnTo>
                  <a:pt x="72796" y="134835"/>
                </a:lnTo>
                <a:lnTo>
                  <a:pt x="73706" y="126011"/>
                </a:lnTo>
                <a:lnTo>
                  <a:pt x="76217" y="117276"/>
                </a:lnTo>
                <a:lnTo>
                  <a:pt x="80002" y="108891"/>
                </a:lnTo>
                <a:lnTo>
                  <a:pt x="84734" y="101117"/>
                </a:lnTo>
                <a:lnTo>
                  <a:pt x="71627" y="96672"/>
                </a:lnTo>
                <a:close/>
              </a:path>
              <a:path w="179070" h="191769">
                <a:moveTo>
                  <a:pt x="178841" y="159410"/>
                </a:moveTo>
                <a:lnTo>
                  <a:pt x="170584" y="160209"/>
                </a:lnTo>
                <a:lnTo>
                  <a:pt x="159648" y="161051"/>
                </a:lnTo>
                <a:lnTo>
                  <a:pt x="145726" y="161717"/>
                </a:lnTo>
                <a:lnTo>
                  <a:pt x="128511" y="161988"/>
                </a:lnTo>
                <a:lnTo>
                  <a:pt x="178841" y="161988"/>
                </a:lnTo>
                <a:lnTo>
                  <a:pt x="178841" y="159410"/>
                </a:lnTo>
                <a:close/>
              </a:path>
              <a:path w="179070" h="191769">
                <a:moveTo>
                  <a:pt x="10299" y="0"/>
                </a:moveTo>
                <a:lnTo>
                  <a:pt x="7404" y="13314"/>
                </a:lnTo>
                <a:lnTo>
                  <a:pt x="4006" y="34878"/>
                </a:lnTo>
                <a:lnTo>
                  <a:pt x="1180" y="66099"/>
                </a:lnTo>
                <a:lnTo>
                  <a:pt x="0" y="108381"/>
                </a:lnTo>
                <a:lnTo>
                  <a:pt x="657" y="138478"/>
                </a:lnTo>
                <a:lnTo>
                  <a:pt x="2279" y="161664"/>
                </a:lnTo>
                <a:lnTo>
                  <a:pt x="4339" y="178926"/>
                </a:lnTo>
                <a:lnTo>
                  <a:pt x="6311" y="191249"/>
                </a:lnTo>
                <a:lnTo>
                  <a:pt x="21767" y="189610"/>
                </a:lnTo>
                <a:lnTo>
                  <a:pt x="19605" y="180224"/>
                </a:lnTo>
                <a:lnTo>
                  <a:pt x="17140" y="164712"/>
                </a:lnTo>
                <a:lnTo>
                  <a:pt x="15115" y="140990"/>
                </a:lnTo>
                <a:lnTo>
                  <a:pt x="14274" y="106972"/>
                </a:lnTo>
                <a:lnTo>
                  <a:pt x="15239" y="70761"/>
                </a:lnTo>
                <a:lnTo>
                  <a:pt x="17783" y="42541"/>
                </a:lnTo>
                <a:lnTo>
                  <a:pt x="21379" y="20204"/>
                </a:lnTo>
                <a:lnTo>
                  <a:pt x="25501" y="1638"/>
                </a:lnTo>
                <a:lnTo>
                  <a:pt x="10299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15" name="object 143">
            <a:extLst>
              <a:ext uri="{FF2B5EF4-FFF2-40B4-BE49-F238E27FC236}">
                <a16:creationId xmlns:a16="http://schemas.microsoft.com/office/drawing/2014/main" id="{D9E466E9-76A8-403D-9467-83DA35F2AC6C}"/>
              </a:ext>
            </a:extLst>
          </p:cNvPr>
          <p:cNvSpPr/>
          <p:nvPr/>
        </p:nvSpPr>
        <p:spPr>
          <a:xfrm>
            <a:off x="5057631" y="1400043"/>
            <a:ext cx="152612" cy="153061"/>
          </a:xfrm>
          <a:custGeom>
            <a:avLst/>
            <a:gdLst/>
            <a:ahLst/>
            <a:cxnLst/>
            <a:rect l="l" t="t" r="r" b="b"/>
            <a:pathLst>
              <a:path w="215900" h="216535">
                <a:moveTo>
                  <a:pt x="208408" y="197103"/>
                </a:moveTo>
                <a:lnTo>
                  <a:pt x="194767" y="197103"/>
                </a:lnTo>
                <a:lnTo>
                  <a:pt x="199682" y="206235"/>
                </a:lnTo>
                <a:lnTo>
                  <a:pt x="202031" y="211378"/>
                </a:lnTo>
                <a:lnTo>
                  <a:pt x="204609" y="216535"/>
                </a:lnTo>
                <a:lnTo>
                  <a:pt x="215366" y="211378"/>
                </a:lnTo>
                <a:lnTo>
                  <a:pt x="209135" y="198419"/>
                </a:lnTo>
                <a:lnTo>
                  <a:pt x="208408" y="197103"/>
                </a:lnTo>
                <a:close/>
              </a:path>
              <a:path w="215900" h="216535">
                <a:moveTo>
                  <a:pt x="150533" y="152857"/>
                </a:moveTo>
                <a:lnTo>
                  <a:pt x="138582" y="152857"/>
                </a:lnTo>
                <a:lnTo>
                  <a:pt x="138582" y="192659"/>
                </a:lnTo>
                <a:lnTo>
                  <a:pt x="73748" y="197573"/>
                </a:lnTo>
                <a:lnTo>
                  <a:pt x="74917" y="209740"/>
                </a:lnTo>
                <a:lnTo>
                  <a:pt x="114550" y="206712"/>
                </a:lnTo>
                <a:lnTo>
                  <a:pt x="147224" y="203422"/>
                </a:lnTo>
                <a:lnTo>
                  <a:pt x="173708" y="200132"/>
                </a:lnTo>
                <a:lnTo>
                  <a:pt x="194767" y="197103"/>
                </a:lnTo>
                <a:lnTo>
                  <a:pt x="208408" y="197103"/>
                </a:lnTo>
                <a:lnTo>
                  <a:pt x="205303" y="191477"/>
                </a:lnTo>
                <a:lnTo>
                  <a:pt x="150533" y="191477"/>
                </a:lnTo>
                <a:lnTo>
                  <a:pt x="150533" y="152857"/>
                </a:lnTo>
                <a:close/>
              </a:path>
              <a:path w="215900" h="216535">
                <a:moveTo>
                  <a:pt x="184937" y="161290"/>
                </a:moveTo>
                <a:lnTo>
                  <a:pt x="174878" y="167373"/>
                </a:lnTo>
                <a:lnTo>
                  <a:pt x="178625" y="171818"/>
                </a:lnTo>
                <a:lnTo>
                  <a:pt x="182130" y="176275"/>
                </a:lnTo>
                <a:lnTo>
                  <a:pt x="188683" y="186804"/>
                </a:lnTo>
                <a:lnTo>
                  <a:pt x="176107" y="188523"/>
                </a:lnTo>
                <a:lnTo>
                  <a:pt x="150533" y="191477"/>
                </a:lnTo>
                <a:lnTo>
                  <a:pt x="205303" y="191477"/>
                </a:lnTo>
                <a:lnTo>
                  <a:pt x="202176" y="185810"/>
                </a:lnTo>
                <a:lnTo>
                  <a:pt x="194205" y="173463"/>
                </a:lnTo>
                <a:lnTo>
                  <a:pt x="184937" y="161290"/>
                </a:lnTo>
                <a:close/>
              </a:path>
              <a:path w="215900" h="216535">
                <a:moveTo>
                  <a:pt x="205308" y="90830"/>
                </a:moveTo>
                <a:lnTo>
                  <a:pt x="84505" y="90830"/>
                </a:lnTo>
                <a:lnTo>
                  <a:pt x="84505" y="152857"/>
                </a:lnTo>
                <a:lnTo>
                  <a:pt x="205308" y="152857"/>
                </a:lnTo>
                <a:lnTo>
                  <a:pt x="205308" y="141630"/>
                </a:lnTo>
                <a:lnTo>
                  <a:pt x="97154" y="141630"/>
                </a:lnTo>
                <a:lnTo>
                  <a:pt x="97154" y="101828"/>
                </a:lnTo>
                <a:lnTo>
                  <a:pt x="205308" y="101828"/>
                </a:lnTo>
                <a:lnTo>
                  <a:pt x="205308" y="90830"/>
                </a:lnTo>
                <a:close/>
              </a:path>
              <a:path w="215900" h="216535">
                <a:moveTo>
                  <a:pt x="150533" y="101828"/>
                </a:moveTo>
                <a:lnTo>
                  <a:pt x="138582" y="101828"/>
                </a:lnTo>
                <a:lnTo>
                  <a:pt x="138582" y="141630"/>
                </a:lnTo>
                <a:lnTo>
                  <a:pt x="150533" y="141630"/>
                </a:lnTo>
                <a:lnTo>
                  <a:pt x="150533" y="101828"/>
                </a:lnTo>
                <a:close/>
              </a:path>
              <a:path w="215900" h="216535">
                <a:moveTo>
                  <a:pt x="205308" y="101828"/>
                </a:moveTo>
                <a:lnTo>
                  <a:pt x="192430" y="101828"/>
                </a:lnTo>
                <a:lnTo>
                  <a:pt x="192430" y="141630"/>
                </a:lnTo>
                <a:lnTo>
                  <a:pt x="205308" y="141630"/>
                </a:lnTo>
                <a:lnTo>
                  <a:pt x="205308" y="101828"/>
                </a:lnTo>
                <a:close/>
              </a:path>
              <a:path w="215900" h="216535">
                <a:moveTo>
                  <a:pt x="150533" y="62496"/>
                </a:moveTo>
                <a:lnTo>
                  <a:pt x="138582" y="62496"/>
                </a:lnTo>
                <a:lnTo>
                  <a:pt x="138582" y="90830"/>
                </a:lnTo>
                <a:lnTo>
                  <a:pt x="150533" y="90830"/>
                </a:lnTo>
                <a:lnTo>
                  <a:pt x="150533" y="62496"/>
                </a:lnTo>
                <a:close/>
              </a:path>
              <a:path w="215900" h="216535">
                <a:moveTo>
                  <a:pt x="208136" y="58991"/>
                </a:moveTo>
                <a:lnTo>
                  <a:pt x="193598" y="58991"/>
                </a:lnTo>
                <a:lnTo>
                  <a:pt x="196646" y="63665"/>
                </a:lnTo>
                <a:lnTo>
                  <a:pt x="198983" y="67411"/>
                </a:lnTo>
                <a:lnTo>
                  <a:pt x="203898" y="76314"/>
                </a:lnTo>
                <a:lnTo>
                  <a:pt x="214909" y="69748"/>
                </a:lnTo>
                <a:lnTo>
                  <a:pt x="208136" y="58991"/>
                </a:lnTo>
                <a:close/>
              </a:path>
              <a:path w="215900" h="216535">
                <a:moveTo>
                  <a:pt x="123837" y="0"/>
                </a:moveTo>
                <a:lnTo>
                  <a:pt x="119762" y="8499"/>
                </a:lnTo>
                <a:lnTo>
                  <a:pt x="113453" y="21056"/>
                </a:lnTo>
                <a:lnTo>
                  <a:pt x="105110" y="36208"/>
                </a:lnTo>
                <a:lnTo>
                  <a:pt x="94576" y="53136"/>
                </a:lnTo>
                <a:lnTo>
                  <a:pt x="92709" y="53136"/>
                </a:lnTo>
                <a:lnTo>
                  <a:pt x="79362" y="53365"/>
                </a:lnTo>
                <a:lnTo>
                  <a:pt x="76555" y="53365"/>
                </a:lnTo>
                <a:lnTo>
                  <a:pt x="77495" y="64846"/>
                </a:lnTo>
                <a:lnTo>
                  <a:pt x="106810" y="63933"/>
                </a:lnTo>
                <a:lnTo>
                  <a:pt x="138582" y="62496"/>
                </a:lnTo>
                <a:lnTo>
                  <a:pt x="150533" y="62496"/>
                </a:lnTo>
                <a:lnTo>
                  <a:pt x="150533" y="62026"/>
                </a:lnTo>
                <a:lnTo>
                  <a:pt x="174609" y="60509"/>
                </a:lnTo>
                <a:lnTo>
                  <a:pt x="193598" y="58991"/>
                </a:lnTo>
                <a:lnTo>
                  <a:pt x="208136" y="58991"/>
                </a:lnTo>
                <a:lnTo>
                  <a:pt x="205160" y="54263"/>
                </a:lnTo>
                <a:lnTo>
                  <a:pt x="204179" y="52895"/>
                </a:lnTo>
                <a:lnTo>
                  <a:pt x="108153" y="52895"/>
                </a:lnTo>
                <a:lnTo>
                  <a:pt x="118906" y="35705"/>
                </a:lnTo>
                <a:lnTo>
                  <a:pt x="126739" y="22467"/>
                </a:lnTo>
                <a:lnTo>
                  <a:pt x="132420" y="12213"/>
                </a:lnTo>
                <a:lnTo>
                  <a:pt x="136715" y="3975"/>
                </a:lnTo>
                <a:lnTo>
                  <a:pt x="123837" y="0"/>
                </a:lnTo>
                <a:close/>
              </a:path>
              <a:path w="215900" h="216535">
                <a:moveTo>
                  <a:pt x="172529" y="14046"/>
                </a:moveTo>
                <a:lnTo>
                  <a:pt x="163880" y="21056"/>
                </a:lnTo>
                <a:lnTo>
                  <a:pt x="169464" y="26992"/>
                </a:lnTo>
                <a:lnTo>
                  <a:pt x="174901" y="33235"/>
                </a:lnTo>
                <a:lnTo>
                  <a:pt x="180561" y="40355"/>
                </a:lnTo>
                <a:lnTo>
                  <a:pt x="186816" y="48920"/>
                </a:lnTo>
                <a:lnTo>
                  <a:pt x="170866" y="50270"/>
                </a:lnTo>
                <a:lnTo>
                  <a:pt x="151957" y="51441"/>
                </a:lnTo>
                <a:lnTo>
                  <a:pt x="130811" y="52345"/>
                </a:lnTo>
                <a:lnTo>
                  <a:pt x="108153" y="52895"/>
                </a:lnTo>
                <a:lnTo>
                  <a:pt x="204179" y="52895"/>
                </a:lnTo>
                <a:lnTo>
                  <a:pt x="195038" y="40139"/>
                </a:lnTo>
                <a:lnTo>
                  <a:pt x="184257" y="26894"/>
                </a:lnTo>
                <a:lnTo>
                  <a:pt x="172529" y="14046"/>
                </a:lnTo>
                <a:close/>
              </a:path>
              <a:path w="215900" h="216535">
                <a:moveTo>
                  <a:pt x="66014" y="7950"/>
                </a:moveTo>
                <a:lnTo>
                  <a:pt x="0" y="7950"/>
                </a:lnTo>
                <a:lnTo>
                  <a:pt x="0" y="19659"/>
                </a:lnTo>
                <a:lnTo>
                  <a:pt x="53378" y="19659"/>
                </a:lnTo>
                <a:lnTo>
                  <a:pt x="53378" y="64846"/>
                </a:lnTo>
                <a:lnTo>
                  <a:pt x="9842" y="64846"/>
                </a:lnTo>
                <a:lnTo>
                  <a:pt x="7617" y="84462"/>
                </a:lnTo>
                <a:lnTo>
                  <a:pt x="5241" y="101182"/>
                </a:lnTo>
                <a:lnTo>
                  <a:pt x="2823" y="115532"/>
                </a:lnTo>
                <a:lnTo>
                  <a:pt x="469" y="128041"/>
                </a:lnTo>
                <a:lnTo>
                  <a:pt x="54787" y="128041"/>
                </a:lnTo>
                <a:lnTo>
                  <a:pt x="52646" y="171678"/>
                </a:lnTo>
                <a:lnTo>
                  <a:pt x="47993" y="197573"/>
                </a:lnTo>
                <a:lnTo>
                  <a:pt x="45656" y="202958"/>
                </a:lnTo>
                <a:lnTo>
                  <a:pt x="8480" y="202958"/>
                </a:lnTo>
                <a:lnTo>
                  <a:pt x="11010" y="215823"/>
                </a:lnTo>
                <a:lnTo>
                  <a:pt x="35115" y="215823"/>
                </a:lnTo>
                <a:lnTo>
                  <a:pt x="43307" y="215095"/>
                </a:lnTo>
                <a:lnTo>
                  <a:pt x="50247" y="212810"/>
                </a:lnTo>
                <a:lnTo>
                  <a:pt x="55825" y="208815"/>
                </a:lnTo>
                <a:lnTo>
                  <a:pt x="59931" y="202958"/>
                </a:lnTo>
                <a:lnTo>
                  <a:pt x="34886" y="202958"/>
                </a:lnTo>
                <a:lnTo>
                  <a:pt x="59985" y="202717"/>
                </a:lnTo>
                <a:lnTo>
                  <a:pt x="63477" y="187049"/>
                </a:lnTo>
                <a:lnTo>
                  <a:pt x="65841" y="161928"/>
                </a:lnTo>
                <a:lnTo>
                  <a:pt x="67241" y="135668"/>
                </a:lnTo>
                <a:lnTo>
                  <a:pt x="67894" y="116344"/>
                </a:lnTo>
                <a:lnTo>
                  <a:pt x="15214" y="116344"/>
                </a:lnTo>
                <a:lnTo>
                  <a:pt x="16733" y="108439"/>
                </a:lnTo>
                <a:lnTo>
                  <a:pt x="18230" y="99834"/>
                </a:lnTo>
                <a:lnTo>
                  <a:pt x="19861" y="89477"/>
                </a:lnTo>
                <a:lnTo>
                  <a:pt x="21780" y="76314"/>
                </a:lnTo>
                <a:lnTo>
                  <a:pt x="66014" y="76314"/>
                </a:lnTo>
                <a:lnTo>
                  <a:pt x="66014" y="795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16" name="object 144">
            <a:extLst>
              <a:ext uri="{FF2B5EF4-FFF2-40B4-BE49-F238E27FC236}">
                <a16:creationId xmlns:a16="http://schemas.microsoft.com/office/drawing/2014/main" id="{8C78D4AD-F502-4511-A11B-45F1F6D79FCB}"/>
              </a:ext>
            </a:extLst>
          </p:cNvPr>
          <p:cNvSpPr/>
          <p:nvPr/>
        </p:nvSpPr>
        <p:spPr>
          <a:xfrm>
            <a:off x="5241902" y="1415094"/>
            <a:ext cx="134209" cy="125680"/>
          </a:xfrm>
          <a:custGeom>
            <a:avLst/>
            <a:gdLst/>
            <a:ahLst/>
            <a:cxnLst/>
            <a:rect l="l" t="t" r="r" b="b"/>
            <a:pathLst>
              <a:path w="189865" h="177800">
                <a:moveTo>
                  <a:pt x="140919" y="7493"/>
                </a:moveTo>
                <a:lnTo>
                  <a:pt x="130619" y="16852"/>
                </a:lnTo>
                <a:lnTo>
                  <a:pt x="145524" y="31085"/>
                </a:lnTo>
                <a:lnTo>
                  <a:pt x="159594" y="52558"/>
                </a:lnTo>
                <a:lnTo>
                  <a:pt x="170063" y="84214"/>
                </a:lnTo>
                <a:lnTo>
                  <a:pt x="174167" y="128993"/>
                </a:lnTo>
                <a:lnTo>
                  <a:pt x="174087" y="137102"/>
                </a:lnTo>
                <a:lnTo>
                  <a:pt x="173874" y="144029"/>
                </a:lnTo>
                <a:lnTo>
                  <a:pt x="173573" y="149991"/>
                </a:lnTo>
                <a:lnTo>
                  <a:pt x="173227" y="155206"/>
                </a:lnTo>
                <a:lnTo>
                  <a:pt x="188912" y="154736"/>
                </a:lnTo>
                <a:lnTo>
                  <a:pt x="189153" y="149123"/>
                </a:lnTo>
                <a:lnTo>
                  <a:pt x="189327" y="144029"/>
                </a:lnTo>
                <a:lnTo>
                  <a:pt x="189369" y="134378"/>
                </a:lnTo>
                <a:lnTo>
                  <a:pt x="185915" y="88087"/>
                </a:lnTo>
                <a:lnTo>
                  <a:pt x="176122" y="53205"/>
                </a:lnTo>
                <a:lnTo>
                  <a:pt x="160839" y="27188"/>
                </a:lnTo>
                <a:lnTo>
                  <a:pt x="140919" y="7493"/>
                </a:lnTo>
                <a:close/>
              </a:path>
              <a:path w="189865" h="177800">
                <a:moveTo>
                  <a:pt x="3035" y="0"/>
                </a:moveTo>
                <a:lnTo>
                  <a:pt x="1971" y="14313"/>
                </a:lnTo>
                <a:lnTo>
                  <a:pt x="993" y="30027"/>
                </a:lnTo>
                <a:lnTo>
                  <a:pt x="277" y="46882"/>
                </a:lnTo>
                <a:lnTo>
                  <a:pt x="0" y="64617"/>
                </a:lnTo>
                <a:lnTo>
                  <a:pt x="2167" y="109839"/>
                </a:lnTo>
                <a:lnTo>
                  <a:pt x="9621" y="145645"/>
                </a:lnTo>
                <a:lnTo>
                  <a:pt x="23794" y="169203"/>
                </a:lnTo>
                <a:lnTo>
                  <a:pt x="46113" y="177685"/>
                </a:lnTo>
                <a:lnTo>
                  <a:pt x="67181" y="169891"/>
                </a:lnTo>
                <a:lnTo>
                  <a:pt x="74336" y="162001"/>
                </a:lnTo>
                <a:lnTo>
                  <a:pt x="47523" y="162001"/>
                </a:lnTo>
                <a:lnTo>
                  <a:pt x="29683" y="152680"/>
                </a:lnTo>
                <a:lnTo>
                  <a:pt x="19659" y="129049"/>
                </a:lnTo>
                <a:lnTo>
                  <a:pt x="15255" y="97605"/>
                </a:lnTo>
                <a:lnTo>
                  <a:pt x="14279" y="64617"/>
                </a:lnTo>
                <a:lnTo>
                  <a:pt x="14699" y="43445"/>
                </a:lnTo>
                <a:lnTo>
                  <a:pt x="15738" y="25817"/>
                </a:lnTo>
                <a:lnTo>
                  <a:pt x="17039" y="11787"/>
                </a:lnTo>
                <a:lnTo>
                  <a:pt x="18249" y="1181"/>
                </a:lnTo>
                <a:lnTo>
                  <a:pt x="3035" y="0"/>
                </a:lnTo>
                <a:close/>
              </a:path>
              <a:path w="189865" h="177800">
                <a:moveTo>
                  <a:pt x="91287" y="106514"/>
                </a:moveTo>
                <a:lnTo>
                  <a:pt x="74274" y="141512"/>
                </a:lnTo>
                <a:lnTo>
                  <a:pt x="56413" y="162001"/>
                </a:lnTo>
                <a:lnTo>
                  <a:pt x="74336" y="162001"/>
                </a:lnTo>
                <a:lnTo>
                  <a:pt x="83861" y="151496"/>
                </a:lnTo>
                <a:lnTo>
                  <a:pt x="95887" y="129985"/>
                </a:lnTo>
                <a:lnTo>
                  <a:pt x="102996" y="112839"/>
                </a:lnTo>
                <a:lnTo>
                  <a:pt x="91287" y="106514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17" name="object 145">
            <a:extLst>
              <a:ext uri="{FF2B5EF4-FFF2-40B4-BE49-F238E27FC236}">
                <a16:creationId xmlns:a16="http://schemas.microsoft.com/office/drawing/2014/main" id="{3FE251FE-864F-44C0-A572-FDDFFD0BF3E9}"/>
              </a:ext>
            </a:extLst>
          </p:cNvPr>
          <p:cNvSpPr/>
          <p:nvPr/>
        </p:nvSpPr>
        <p:spPr>
          <a:xfrm>
            <a:off x="5413924" y="1410301"/>
            <a:ext cx="14363" cy="129720"/>
          </a:xfrm>
          <a:custGeom>
            <a:avLst/>
            <a:gdLst/>
            <a:ahLst/>
            <a:cxnLst/>
            <a:rect l="l" t="t" r="r" b="b"/>
            <a:pathLst>
              <a:path w="20320" h="183514">
                <a:moveTo>
                  <a:pt x="18732" y="0"/>
                </a:moveTo>
                <a:lnTo>
                  <a:pt x="1409" y="0"/>
                </a:lnTo>
                <a:lnTo>
                  <a:pt x="3276" y="134607"/>
                </a:lnTo>
                <a:lnTo>
                  <a:pt x="16865" y="134607"/>
                </a:lnTo>
                <a:lnTo>
                  <a:pt x="18732" y="0"/>
                </a:lnTo>
                <a:close/>
              </a:path>
              <a:path w="20320" h="183514">
                <a:moveTo>
                  <a:pt x="20129" y="160820"/>
                </a:moveTo>
                <a:lnTo>
                  <a:pt x="0" y="160820"/>
                </a:lnTo>
                <a:lnTo>
                  <a:pt x="0" y="183057"/>
                </a:lnTo>
                <a:lnTo>
                  <a:pt x="20129" y="183057"/>
                </a:lnTo>
                <a:lnTo>
                  <a:pt x="20129" y="16082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18" name="object 146">
            <a:extLst>
              <a:ext uri="{FF2B5EF4-FFF2-40B4-BE49-F238E27FC236}">
                <a16:creationId xmlns:a16="http://schemas.microsoft.com/office/drawing/2014/main" id="{93807422-CA80-4F9E-9F1B-890BBBCE4B92}"/>
              </a:ext>
            </a:extLst>
          </p:cNvPr>
          <p:cNvSpPr/>
          <p:nvPr/>
        </p:nvSpPr>
        <p:spPr>
          <a:xfrm>
            <a:off x="5457421" y="1410301"/>
            <a:ext cx="72715" cy="129720"/>
          </a:xfrm>
          <a:custGeom>
            <a:avLst/>
            <a:gdLst/>
            <a:ahLst/>
            <a:cxnLst/>
            <a:rect l="l" t="t" r="r" b="b"/>
            <a:pathLst>
              <a:path w="102870" h="183514">
                <a:moveTo>
                  <a:pt x="102539" y="0"/>
                </a:moveTo>
                <a:lnTo>
                  <a:pt x="88252" y="0"/>
                </a:lnTo>
                <a:lnTo>
                  <a:pt x="0" y="183057"/>
                </a:lnTo>
                <a:lnTo>
                  <a:pt x="14287" y="183057"/>
                </a:lnTo>
                <a:lnTo>
                  <a:pt x="102539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19" name="object 147">
            <a:extLst>
              <a:ext uri="{FF2B5EF4-FFF2-40B4-BE49-F238E27FC236}">
                <a16:creationId xmlns:a16="http://schemas.microsoft.com/office/drawing/2014/main" id="{F16F6787-86BF-4E1C-B065-F3BB32487E4D}"/>
              </a:ext>
            </a:extLst>
          </p:cNvPr>
          <p:cNvSpPr txBox="1"/>
          <p:nvPr/>
        </p:nvSpPr>
        <p:spPr>
          <a:xfrm>
            <a:off x="6505482" y="1894921"/>
            <a:ext cx="2093925" cy="2871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7631" algn="ctr"/>
            <a:r>
              <a:rPr sz="530" dirty="0">
                <a:solidFill>
                  <a:srgbClr val="6C6C6C"/>
                </a:solidFill>
                <a:latin typeface="+mn-ea"/>
                <a:cs typeface="SimSun"/>
              </a:rPr>
              <a:t>※対積雪強度は比重0.3にて算出</a:t>
            </a:r>
            <a:endParaRPr sz="530" dirty="0">
              <a:latin typeface="+mn-ea"/>
              <a:cs typeface="SimSun"/>
            </a:endParaRPr>
          </a:p>
          <a:p>
            <a:pPr marL="8978">
              <a:spcBef>
                <a:spcPts val="502"/>
              </a:spcBef>
            </a:pPr>
            <a:r>
              <a:rPr sz="919" dirty="0">
                <a:solidFill>
                  <a:srgbClr val="6C6C6C"/>
                </a:solidFill>
                <a:latin typeface="+mn-ea"/>
                <a:cs typeface="Microsoft JhengHei"/>
              </a:rPr>
              <a:t>選べる3つの耐積雪強度ラインアップ</a:t>
            </a:r>
            <a:endParaRPr sz="919" dirty="0">
              <a:latin typeface="+mn-ea"/>
              <a:cs typeface="Microsoft JhengHei"/>
            </a:endParaRPr>
          </a:p>
        </p:txBody>
      </p:sp>
      <p:sp>
        <p:nvSpPr>
          <p:cNvPr id="320" name="object 148">
            <a:extLst>
              <a:ext uri="{FF2B5EF4-FFF2-40B4-BE49-F238E27FC236}">
                <a16:creationId xmlns:a16="http://schemas.microsoft.com/office/drawing/2014/main" id="{E87CDCDB-FD28-49A3-83E5-BBBBB2518E03}"/>
              </a:ext>
            </a:extLst>
          </p:cNvPr>
          <p:cNvSpPr txBox="1"/>
          <p:nvPr/>
        </p:nvSpPr>
        <p:spPr>
          <a:xfrm>
            <a:off x="6505484" y="2995038"/>
            <a:ext cx="2799355" cy="815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8"/>
            <a:r>
              <a:rPr sz="530" dirty="0">
                <a:solidFill>
                  <a:srgbClr val="6C6C6C"/>
                </a:solidFill>
                <a:latin typeface="+mn-ea"/>
                <a:cs typeface="SimSun"/>
              </a:rPr>
              <a:t>※上記は、屋根への積雪荷重が長時間続くことを考慮した長期荷重設計です。</a:t>
            </a:r>
            <a:endParaRPr sz="530" dirty="0">
              <a:latin typeface="+mn-ea"/>
              <a:cs typeface="SimSun"/>
            </a:endParaRPr>
          </a:p>
        </p:txBody>
      </p:sp>
      <p:pic>
        <p:nvPicPr>
          <p:cNvPr id="321" name="図 320">
            <a:extLst>
              <a:ext uri="{FF2B5EF4-FFF2-40B4-BE49-F238E27FC236}">
                <a16:creationId xmlns:a16="http://schemas.microsoft.com/office/drawing/2014/main" id="{BF95832D-F4AB-4FBC-88BF-1D4BD274A253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605" y="921742"/>
            <a:ext cx="1781064" cy="1959315"/>
          </a:xfrm>
          <a:prstGeom prst="rect">
            <a:avLst/>
          </a:prstGeom>
        </p:spPr>
      </p:pic>
      <p:sp>
        <p:nvSpPr>
          <p:cNvPr id="322" name="object 6">
            <a:extLst>
              <a:ext uri="{FF2B5EF4-FFF2-40B4-BE49-F238E27FC236}">
                <a16:creationId xmlns:a16="http://schemas.microsoft.com/office/drawing/2014/main" id="{8DFF9BEF-DE38-4D6C-9021-11AEE83361F2}"/>
              </a:ext>
            </a:extLst>
          </p:cNvPr>
          <p:cNvSpPr/>
          <p:nvPr/>
        </p:nvSpPr>
        <p:spPr>
          <a:xfrm>
            <a:off x="4584967" y="1248274"/>
            <a:ext cx="5853116" cy="0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23" name="object 5">
            <a:extLst>
              <a:ext uri="{FF2B5EF4-FFF2-40B4-BE49-F238E27FC236}">
                <a16:creationId xmlns:a16="http://schemas.microsoft.com/office/drawing/2014/main" id="{47465EAD-53F9-48A8-8395-E404477BAB65}"/>
              </a:ext>
            </a:extLst>
          </p:cNvPr>
          <p:cNvSpPr txBox="1"/>
          <p:nvPr/>
        </p:nvSpPr>
        <p:spPr>
          <a:xfrm>
            <a:off x="4616422" y="844559"/>
            <a:ext cx="5588653" cy="4133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8"/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01</a:t>
            </a:r>
            <a:r>
              <a:rPr lang="ja-JP" altLang="en-US"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「 雪に強い！」耐積雪強度は最大</a:t>
            </a:r>
            <a:r>
              <a:rPr lang="en-US" altLang="ja-JP"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200㎝</a:t>
            </a:r>
            <a:r>
              <a:rPr lang="ja-JP" altLang="en-US"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相当</a:t>
            </a:r>
            <a:r>
              <a:rPr sz="1484" baseline="31746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※</a:t>
            </a:r>
            <a:endParaRPr sz="1484" baseline="31746" dirty="0">
              <a:latin typeface="+mj-ea"/>
              <a:ea typeface="+mj-ea"/>
              <a:cs typeface="Microsoft JhengHei"/>
            </a:endParaRPr>
          </a:p>
        </p:txBody>
      </p:sp>
      <p:sp>
        <p:nvSpPr>
          <p:cNvPr id="324" name="object 49">
            <a:extLst>
              <a:ext uri="{FF2B5EF4-FFF2-40B4-BE49-F238E27FC236}">
                <a16:creationId xmlns:a16="http://schemas.microsoft.com/office/drawing/2014/main" id="{E79D9975-2910-4B3E-A6CE-295F7858EC39}"/>
              </a:ext>
            </a:extLst>
          </p:cNvPr>
          <p:cNvSpPr txBox="1"/>
          <p:nvPr/>
        </p:nvSpPr>
        <p:spPr>
          <a:xfrm>
            <a:off x="4571501" y="5392853"/>
            <a:ext cx="5818207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8">
              <a:lnSpc>
                <a:spcPts val="1000"/>
              </a:lnSpc>
            </a:pPr>
            <a:r>
              <a:rPr lang="ja-JP" altLang="en-US" sz="800" dirty="0">
                <a:solidFill>
                  <a:srgbClr val="6C6C6C"/>
                </a:solidFill>
                <a:latin typeface="+mn-ea"/>
                <a:cs typeface="Microsoft JhengHei"/>
              </a:rPr>
              <a:t>折板カーポートならではの直線的で骨太なデザインが、ファサード空間を立体的に演出。</a:t>
            </a:r>
          </a:p>
          <a:p>
            <a:pPr marL="8978">
              <a:lnSpc>
                <a:spcPts val="1000"/>
              </a:lnSpc>
            </a:pPr>
            <a:r>
              <a:rPr lang="ja-JP" altLang="en-US" sz="800" dirty="0">
                <a:solidFill>
                  <a:srgbClr val="6C6C6C"/>
                </a:solidFill>
                <a:latin typeface="+mn-ea"/>
                <a:cs typeface="Microsoft JhengHei"/>
              </a:rPr>
              <a:t>梁や屋根の延長・連結も可能なため、カースペースを十二分に活かし、使い勝手や意匠性も向上できます。</a:t>
            </a:r>
            <a:endParaRPr lang="ja-JP" altLang="en-US" sz="800" dirty="0">
              <a:latin typeface="+mn-ea"/>
              <a:cs typeface="Microsoft JhengHei"/>
            </a:endParaRPr>
          </a:p>
        </p:txBody>
      </p:sp>
      <p:sp>
        <p:nvSpPr>
          <p:cNvPr id="325" name="object 45">
            <a:extLst>
              <a:ext uri="{FF2B5EF4-FFF2-40B4-BE49-F238E27FC236}">
                <a16:creationId xmlns:a16="http://schemas.microsoft.com/office/drawing/2014/main" id="{FFB19AC8-0CBF-4553-85D3-54A6DAAA3B04}"/>
              </a:ext>
            </a:extLst>
          </p:cNvPr>
          <p:cNvSpPr txBox="1"/>
          <p:nvPr/>
        </p:nvSpPr>
        <p:spPr>
          <a:xfrm>
            <a:off x="6484030" y="2201913"/>
            <a:ext cx="2925904" cy="261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621"/>
            <a:r>
              <a:rPr lang="ja-JP" altLang="en-US" sz="566" dirty="0">
                <a:solidFill>
                  <a:srgbClr val="777777"/>
                </a:solidFill>
                <a:latin typeface="+mn-ea"/>
                <a:cs typeface="SimSun"/>
              </a:rPr>
              <a:t>積雪量は地域によってさまざまで、カーポートに求められる強度も均一ではありません。</a:t>
            </a:r>
          </a:p>
          <a:p>
            <a:pPr marL="51621"/>
            <a:r>
              <a:rPr lang="ja-JP" altLang="en-US" sz="566" dirty="0">
                <a:solidFill>
                  <a:srgbClr val="777777"/>
                </a:solidFill>
                <a:latin typeface="+mn-ea"/>
                <a:cs typeface="SimSun"/>
              </a:rPr>
              <a:t>カーポート</a:t>
            </a:r>
            <a:r>
              <a:rPr lang="en-US" altLang="ja-JP" sz="566" dirty="0">
                <a:solidFill>
                  <a:srgbClr val="777777"/>
                </a:solidFill>
                <a:latin typeface="+mn-ea"/>
                <a:cs typeface="SimSun"/>
              </a:rPr>
              <a:t>ST</a:t>
            </a:r>
            <a:r>
              <a:rPr lang="ja-JP" altLang="en-US" sz="566" dirty="0">
                <a:solidFill>
                  <a:srgbClr val="777777"/>
                </a:solidFill>
                <a:latin typeface="+mn-ea"/>
                <a:cs typeface="SimSun"/>
              </a:rPr>
              <a:t>は、そんな地域ごとのニーズに応えるために、</a:t>
            </a:r>
          </a:p>
          <a:p>
            <a:pPr marL="51621"/>
            <a:r>
              <a:rPr lang="ja-JP" altLang="en-US" sz="566" dirty="0">
                <a:solidFill>
                  <a:srgbClr val="777777"/>
                </a:solidFill>
                <a:latin typeface="+mn-ea"/>
                <a:cs typeface="SimSun"/>
              </a:rPr>
              <a:t>強度別に</a:t>
            </a:r>
            <a:r>
              <a:rPr lang="en-US" altLang="ja-JP" sz="566" dirty="0">
                <a:solidFill>
                  <a:srgbClr val="777777"/>
                </a:solidFill>
                <a:latin typeface="+mn-ea"/>
                <a:cs typeface="SimSun"/>
              </a:rPr>
              <a:t>3</a:t>
            </a:r>
            <a:r>
              <a:rPr lang="ja-JP" altLang="en-US" sz="566" dirty="0">
                <a:solidFill>
                  <a:srgbClr val="777777"/>
                </a:solidFill>
                <a:latin typeface="+mn-ea"/>
                <a:cs typeface="SimSun"/>
              </a:rPr>
              <a:t>つのタイプをご用意しています。</a:t>
            </a:r>
            <a:endParaRPr lang="en-US" altLang="ja-JP" sz="566" dirty="0">
              <a:solidFill>
                <a:srgbClr val="777777"/>
              </a:solidFill>
              <a:latin typeface="+mn-ea"/>
              <a:cs typeface="SimSun"/>
            </a:endParaRPr>
          </a:p>
        </p:txBody>
      </p:sp>
      <p:sp>
        <p:nvSpPr>
          <p:cNvPr id="326" name="object 45">
            <a:extLst>
              <a:ext uri="{FF2B5EF4-FFF2-40B4-BE49-F238E27FC236}">
                <a16:creationId xmlns:a16="http://schemas.microsoft.com/office/drawing/2014/main" id="{A7085148-216F-4384-906C-057BF8B698EA}"/>
              </a:ext>
            </a:extLst>
          </p:cNvPr>
          <p:cNvSpPr txBox="1"/>
          <p:nvPr/>
        </p:nvSpPr>
        <p:spPr>
          <a:xfrm>
            <a:off x="8529526" y="4073669"/>
            <a:ext cx="1901639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621">
              <a:lnSpc>
                <a:spcPts val="900"/>
              </a:lnSpc>
            </a:pPr>
            <a:r>
              <a:rPr lang="ja-JP" altLang="en-US" sz="650" dirty="0">
                <a:solidFill>
                  <a:srgbClr val="777777"/>
                </a:solidFill>
                <a:latin typeface="+mn-ea"/>
                <a:cs typeface="SimSun"/>
              </a:rPr>
              <a:t>日本に上陸する台風は年々強大化しており、</a:t>
            </a:r>
          </a:p>
          <a:p>
            <a:pPr marL="51621">
              <a:lnSpc>
                <a:spcPts val="900"/>
              </a:lnSpc>
            </a:pPr>
            <a:r>
              <a:rPr lang="ja-JP" altLang="en-US" sz="650" dirty="0">
                <a:solidFill>
                  <a:srgbClr val="777777"/>
                </a:solidFill>
                <a:latin typeface="+mn-ea"/>
                <a:cs typeface="SimSun"/>
              </a:rPr>
              <a:t>カーポートの強風対策がこれまで以上に</a:t>
            </a:r>
          </a:p>
          <a:p>
            <a:pPr marL="51621">
              <a:lnSpc>
                <a:spcPts val="900"/>
              </a:lnSpc>
            </a:pPr>
            <a:r>
              <a:rPr lang="ja-JP" altLang="en-US" sz="650" dirty="0">
                <a:solidFill>
                  <a:srgbClr val="777777"/>
                </a:solidFill>
                <a:latin typeface="+mn-ea"/>
                <a:cs typeface="SimSun"/>
              </a:rPr>
              <a:t>重要視されるようになっています。</a:t>
            </a:r>
          </a:p>
          <a:p>
            <a:pPr marL="51621">
              <a:lnSpc>
                <a:spcPts val="900"/>
              </a:lnSpc>
            </a:pPr>
            <a:r>
              <a:rPr lang="ja-JP" altLang="en-US" sz="650" dirty="0">
                <a:solidFill>
                  <a:srgbClr val="777777"/>
                </a:solidFill>
                <a:latin typeface="+mn-ea"/>
                <a:cs typeface="SimSun"/>
              </a:rPr>
              <a:t>そこで、カーポート</a:t>
            </a:r>
            <a:r>
              <a:rPr lang="en-US" altLang="ja-JP" sz="650" dirty="0">
                <a:solidFill>
                  <a:srgbClr val="777777"/>
                </a:solidFill>
                <a:latin typeface="+mn-ea"/>
                <a:cs typeface="SimSun"/>
              </a:rPr>
              <a:t>ST</a:t>
            </a:r>
            <a:r>
              <a:rPr lang="ja-JP" altLang="en-US" sz="650" dirty="0">
                <a:solidFill>
                  <a:srgbClr val="777777"/>
                </a:solidFill>
                <a:latin typeface="+mn-ea"/>
                <a:cs typeface="SimSun"/>
              </a:rPr>
              <a:t>は基準風速</a:t>
            </a:r>
            <a:r>
              <a:rPr lang="en-US" altLang="ja-JP" sz="650" dirty="0">
                <a:solidFill>
                  <a:srgbClr val="777777"/>
                </a:solidFill>
                <a:latin typeface="+mn-ea"/>
                <a:cs typeface="SimSun"/>
              </a:rPr>
              <a:t>V0=46m/s</a:t>
            </a:r>
            <a:endParaRPr lang="ja-JP" altLang="en-US" sz="650" dirty="0">
              <a:solidFill>
                <a:srgbClr val="777777"/>
              </a:solidFill>
              <a:latin typeface="+mn-ea"/>
              <a:cs typeface="SimSun"/>
            </a:endParaRPr>
          </a:p>
          <a:p>
            <a:pPr marL="51621">
              <a:lnSpc>
                <a:spcPts val="900"/>
              </a:lnSpc>
            </a:pPr>
            <a:r>
              <a:rPr lang="ja-JP" altLang="en-US" sz="650" dirty="0">
                <a:solidFill>
                  <a:srgbClr val="777777"/>
                </a:solidFill>
                <a:latin typeface="+mn-ea"/>
                <a:cs typeface="SimSun"/>
              </a:rPr>
              <a:t>という業界最高水準の強度を標準で設定。</a:t>
            </a:r>
          </a:p>
          <a:p>
            <a:pPr marL="51621">
              <a:lnSpc>
                <a:spcPts val="900"/>
              </a:lnSpc>
            </a:pPr>
            <a:r>
              <a:rPr lang="ja-JP" altLang="en-US" sz="650" dirty="0">
                <a:solidFill>
                  <a:srgbClr val="777777"/>
                </a:solidFill>
                <a:latin typeface="+mn-ea"/>
                <a:cs typeface="SimSun"/>
              </a:rPr>
              <a:t>万一の台風・強風に対しても実力を発揮します。</a:t>
            </a:r>
          </a:p>
        </p:txBody>
      </p:sp>
      <p:sp>
        <p:nvSpPr>
          <p:cNvPr id="327" name="object 30">
            <a:extLst>
              <a:ext uri="{FF2B5EF4-FFF2-40B4-BE49-F238E27FC236}">
                <a16:creationId xmlns:a16="http://schemas.microsoft.com/office/drawing/2014/main" id="{CAFCCD73-6D80-4587-B4CB-E8E547B3FD4E}"/>
              </a:ext>
            </a:extLst>
          </p:cNvPr>
          <p:cNvSpPr/>
          <p:nvPr/>
        </p:nvSpPr>
        <p:spPr>
          <a:xfrm>
            <a:off x="8039734" y="1622537"/>
            <a:ext cx="57836" cy="57836"/>
          </a:xfrm>
          <a:custGeom>
            <a:avLst/>
            <a:gdLst/>
            <a:ahLst/>
            <a:cxnLst/>
            <a:rect l="l" t="t" r="r" b="b"/>
            <a:pathLst>
              <a:path w="37465" h="37464">
                <a:moveTo>
                  <a:pt x="1676" y="0"/>
                </a:moveTo>
                <a:lnTo>
                  <a:pt x="0" y="1676"/>
                </a:lnTo>
                <a:lnTo>
                  <a:pt x="17068" y="18694"/>
                </a:lnTo>
                <a:lnTo>
                  <a:pt x="0" y="35712"/>
                </a:lnTo>
                <a:lnTo>
                  <a:pt x="1676" y="37401"/>
                </a:lnTo>
                <a:lnTo>
                  <a:pt x="18694" y="20332"/>
                </a:lnTo>
                <a:lnTo>
                  <a:pt x="21963" y="20332"/>
                </a:lnTo>
                <a:lnTo>
                  <a:pt x="20319" y="18694"/>
                </a:lnTo>
                <a:lnTo>
                  <a:pt x="21950" y="17068"/>
                </a:lnTo>
                <a:lnTo>
                  <a:pt x="18694" y="17068"/>
                </a:lnTo>
                <a:lnTo>
                  <a:pt x="1676" y="0"/>
                </a:lnTo>
                <a:close/>
              </a:path>
              <a:path w="37465" h="37464">
                <a:moveTo>
                  <a:pt x="21170" y="28625"/>
                </a:moveTo>
                <a:lnTo>
                  <a:pt x="16332" y="28625"/>
                </a:lnTo>
                <a:lnTo>
                  <a:pt x="14338" y="30568"/>
                </a:lnTo>
                <a:lnTo>
                  <a:pt x="14338" y="35394"/>
                </a:lnTo>
                <a:lnTo>
                  <a:pt x="16281" y="37401"/>
                </a:lnTo>
                <a:lnTo>
                  <a:pt x="21170" y="37401"/>
                </a:lnTo>
                <a:lnTo>
                  <a:pt x="23015" y="35394"/>
                </a:lnTo>
                <a:lnTo>
                  <a:pt x="23002" y="30568"/>
                </a:lnTo>
                <a:lnTo>
                  <a:pt x="21170" y="28625"/>
                </a:lnTo>
                <a:close/>
              </a:path>
              <a:path w="37465" h="37464">
                <a:moveTo>
                  <a:pt x="21963" y="20332"/>
                </a:moveTo>
                <a:lnTo>
                  <a:pt x="18694" y="20332"/>
                </a:lnTo>
                <a:lnTo>
                  <a:pt x="35712" y="37401"/>
                </a:lnTo>
                <a:lnTo>
                  <a:pt x="37388" y="35712"/>
                </a:lnTo>
                <a:lnTo>
                  <a:pt x="21963" y="20332"/>
                </a:lnTo>
                <a:close/>
              </a:path>
              <a:path w="37465" h="37464">
                <a:moveTo>
                  <a:pt x="6832" y="14338"/>
                </a:moveTo>
                <a:lnTo>
                  <a:pt x="1993" y="14338"/>
                </a:lnTo>
                <a:lnTo>
                  <a:pt x="0" y="16294"/>
                </a:lnTo>
                <a:lnTo>
                  <a:pt x="0" y="21107"/>
                </a:lnTo>
                <a:lnTo>
                  <a:pt x="1993" y="23063"/>
                </a:lnTo>
                <a:lnTo>
                  <a:pt x="6832" y="23063"/>
                </a:lnTo>
                <a:lnTo>
                  <a:pt x="8738" y="21107"/>
                </a:lnTo>
                <a:lnTo>
                  <a:pt x="8738" y="16294"/>
                </a:lnTo>
                <a:lnTo>
                  <a:pt x="6832" y="14338"/>
                </a:lnTo>
                <a:close/>
              </a:path>
              <a:path w="37465" h="37464">
                <a:moveTo>
                  <a:pt x="35458" y="14338"/>
                </a:moveTo>
                <a:lnTo>
                  <a:pt x="30619" y="14338"/>
                </a:lnTo>
                <a:lnTo>
                  <a:pt x="28625" y="16294"/>
                </a:lnTo>
                <a:lnTo>
                  <a:pt x="28625" y="21107"/>
                </a:lnTo>
                <a:lnTo>
                  <a:pt x="30619" y="23063"/>
                </a:lnTo>
                <a:lnTo>
                  <a:pt x="35458" y="23063"/>
                </a:lnTo>
                <a:lnTo>
                  <a:pt x="37351" y="21107"/>
                </a:lnTo>
                <a:lnTo>
                  <a:pt x="37351" y="16294"/>
                </a:lnTo>
                <a:lnTo>
                  <a:pt x="35458" y="14338"/>
                </a:lnTo>
                <a:close/>
              </a:path>
              <a:path w="37465" h="37464">
                <a:moveTo>
                  <a:pt x="35712" y="0"/>
                </a:moveTo>
                <a:lnTo>
                  <a:pt x="18694" y="17068"/>
                </a:lnTo>
                <a:lnTo>
                  <a:pt x="21950" y="17068"/>
                </a:lnTo>
                <a:lnTo>
                  <a:pt x="37388" y="1676"/>
                </a:lnTo>
                <a:lnTo>
                  <a:pt x="35712" y="0"/>
                </a:lnTo>
                <a:close/>
              </a:path>
              <a:path w="37465" h="37464">
                <a:moveTo>
                  <a:pt x="21170" y="0"/>
                </a:moveTo>
                <a:lnTo>
                  <a:pt x="16332" y="0"/>
                </a:lnTo>
                <a:lnTo>
                  <a:pt x="14338" y="1955"/>
                </a:lnTo>
                <a:lnTo>
                  <a:pt x="14338" y="6781"/>
                </a:lnTo>
                <a:lnTo>
                  <a:pt x="16281" y="8775"/>
                </a:lnTo>
                <a:lnTo>
                  <a:pt x="21170" y="8775"/>
                </a:lnTo>
                <a:lnTo>
                  <a:pt x="23003" y="6781"/>
                </a:lnTo>
                <a:lnTo>
                  <a:pt x="23002" y="1955"/>
                </a:lnTo>
                <a:lnTo>
                  <a:pt x="21170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 sz="1697" dirty="0">
              <a:latin typeface="+mn-ea"/>
            </a:endParaRPr>
          </a:p>
        </p:txBody>
      </p:sp>
      <p:pic>
        <p:nvPicPr>
          <p:cNvPr id="328" name="図 327">
            <a:extLst>
              <a:ext uri="{FF2B5EF4-FFF2-40B4-BE49-F238E27FC236}">
                <a16:creationId xmlns:a16="http://schemas.microsoft.com/office/drawing/2014/main" id="{23BBD182-3948-400B-9447-D97A20218BBC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4582918" y="3750553"/>
            <a:ext cx="1024571" cy="506000"/>
          </a:xfrm>
          <a:prstGeom prst="rect">
            <a:avLst/>
          </a:prstGeom>
        </p:spPr>
      </p:pic>
      <p:pic>
        <p:nvPicPr>
          <p:cNvPr id="329" name="図 328">
            <a:extLst>
              <a:ext uri="{FF2B5EF4-FFF2-40B4-BE49-F238E27FC236}">
                <a16:creationId xmlns:a16="http://schemas.microsoft.com/office/drawing/2014/main" id="{C6796597-D3C2-4961-BB29-EFB9757120C3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4584692" y="4326910"/>
            <a:ext cx="1741529" cy="353220"/>
          </a:xfrm>
          <a:prstGeom prst="rect">
            <a:avLst/>
          </a:prstGeom>
        </p:spPr>
      </p:pic>
      <p:sp>
        <p:nvSpPr>
          <p:cNvPr id="351" name="object 6">
            <a:extLst>
              <a:ext uri="{FF2B5EF4-FFF2-40B4-BE49-F238E27FC236}">
                <a16:creationId xmlns:a16="http://schemas.microsoft.com/office/drawing/2014/main" id="{78F93E91-EE95-43A3-8CF7-B2F7C52A61EC}"/>
              </a:ext>
            </a:extLst>
          </p:cNvPr>
          <p:cNvSpPr/>
          <p:nvPr/>
        </p:nvSpPr>
        <p:spPr>
          <a:xfrm>
            <a:off x="4584967" y="3585727"/>
            <a:ext cx="5853116" cy="0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52" name="object 7">
            <a:extLst>
              <a:ext uri="{FF2B5EF4-FFF2-40B4-BE49-F238E27FC236}">
                <a16:creationId xmlns:a16="http://schemas.microsoft.com/office/drawing/2014/main" id="{CD303683-298A-432D-85DB-F453C3926F5C}"/>
              </a:ext>
            </a:extLst>
          </p:cNvPr>
          <p:cNvSpPr txBox="1"/>
          <p:nvPr/>
        </p:nvSpPr>
        <p:spPr>
          <a:xfrm>
            <a:off x="4616423" y="4892847"/>
            <a:ext cx="5853116" cy="4133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8"/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03</a:t>
            </a:r>
            <a:r>
              <a:rPr sz="1484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「住まいの顔を美しく。ファサード空間に快適さとデザインを</a:t>
            </a:r>
            <a:endParaRPr sz="1484" dirty="0">
              <a:latin typeface="+mj-ea"/>
              <a:ea typeface="+mj-ea"/>
              <a:cs typeface="Microsoft JhengHei"/>
            </a:endParaRPr>
          </a:p>
        </p:txBody>
      </p:sp>
      <p:sp>
        <p:nvSpPr>
          <p:cNvPr id="353" name="object 8">
            <a:extLst>
              <a:ext uri="{FF2B5EF4-FFF2-40B4-BE49-F238E27FC236}">
                <a16:creationId xmlns:a16="http://schemas.microsoft.com/office/drawing/2014/main" id="{0A058F79-BEC7-4291-9225-EA73CB64DD11}"/>
              </a:ext>
            </a:extLst>
          </p:cNvPr>
          <p:cNvSpPr/>
          <p:nvPr/>
        </p:nvSpPr>
        <p:spPr>
          <a:xfrm>
            <a:off x="4584967" y="5324335"/>
            <a:ext cx="5853116" cy="0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wrap="square" lIns="0" tIns="0" rIns="0" bIns="0" rtlCol="0"/>
          <a:lstStyle/>
          <a:p>
            <a:endParaRPr sz="1272" dirty="0">
              <a:latin typeface="+mn-ea"/>
            </a:endParaRPr>
          </a:p>
        </p:txBody>
      </p:sp>
      <p:sp>
        <p:nvSpPr>
          <p:cNvPr id="354" name="object 16">
            <a:extLst>
              <a:ext uri="{FF2B5EF4-FFF2-40B4-BE49-F238E27FC236}">
                <a16:creationId xmlns:a16="http://schemas.microsoft.com/office/drawing/2014/main" id="{7A81DC46-8BE2-4103-9268-E1E046A2C150}"/>
              </a:ext>
            </a:extLst>
          </p:cNvPr>
          <p:cNvSpPr txBox="1"/>
          <p:nvPr/>
        </p:nvSpPr>
        <p:spPr>
          <a:xfrm>
            <a:off x="8559004" y="3702668"/>
            <a:ext cx="1742020" cy="3084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8" marR="706988">
              <a:lnSpc>
                <a:spcPct val="109000"/>
              </a:lnSpc>
            </a:pPr>
            <a:r>
              <a:rPr sz="919" dirty="0">
                <a:solidFill>
                  <a:srgbClr val="6C6C6C"/>
                </a:solidFill>
                <a:latin typeface="+mn-ea"/>
                <a:cs typeface="Microsoft JhengHei"/>
              </a:rPr>
              <a:t>業界最高水準の </a:t>
            </a:r>
            <a:endParaRPr lang="en-US" sz="919" dirty="0">
              <a:solidFill>
                <a:srgbClr val="6C6C6C"/>
              </a:solidFill>
              <a:latin typeface="+mn-ea"/>
              <a:cs typeface="Microsoft JhengHei"/>
            </a:endParaRPr>
          </a:p>
          <a:p>
            <a:pPr marL="8978" marR="706988">
              <a:lnSpc>
                <a:spcPct val="109000"/>
              </a:lnSpc>
            </a:pPr>
            <a:r>
              <a:rPr sz="919" dirty="0">
                <a:solidFill>
                  <a:srgbClr val="6C6C6C"/>
                </a:solidFill>
                <a:latin typeface="+mn-ea"/>
                <a:cs typeface="Microsoft JhengHei"/>
              </a:rPr>
              <a:t>耐風圧強度を実現</a:t>
            </a:r>
            <a:endParaRPr sz="919" dirty="0">
              <a:latin typeface="+mn-ea"/>
              <a:cs typeface="Microsoft JhengHei"/>
            </a:endParaRPr>
          </a:p>
        </p:txBody>
      </p:sp>
      <p:sp>
        <p:nvSpPr>
          <p:cNvPr id="355" name="object 186">
            <a:extLst>
              <a:ext uri="{FF2B5EF4-FFF2-40B4-BE49-F238E27FC236}">
                <a16:creationId xmlns:a16="http://schemas.microsoft.com/office/drawing/2014/main" id="{604079E8-29F0-4BEA-86C4-73F83396B01E}"/>
              </a:ext>
            </a:extLst>
          </p:cNvPr>
          <p:cNvSpPr txBox="1">
            <a:spLocks/>
          </p:cNvSpPr>
          <p:nvPr/>
        </p:nvSpPr>
        <p:spPr>
          <a:xfrm>
            <a:off x="159003" y="319082"/>
            <a:ext cx="2469682" cy="444248"/>
          </a:xfrm>
          <a:prstGeom prst="rect">
            <a:avLst/>
          </a:prstGeom>
        </p:spPr>
        <p:txBody>
          <a:bodyPr vert="horz" wrap="square" lIns="0" tIns="8977" rIns="0" bIns="0" rtlCol="0">
            <a:spAutoFit/>
          </a:bodyPr>
          <a:lstStyle>
            <a:lvl1pPr algn="l" defTabSz="493456" rtl="0" eaLnBrk="1" latinLnBrk="0" hangingPunct="1">
              <a:spcBef>
                <a:spcPct val="0"/>
              </a:spcBef>
              <a:buNone/>
              <a:defRPr kumimoji="1" sz="2159" b="1" kern="1200" cap="all">
                <a:solidFill>
                  <a:schemeClr val="tx2"/>
                </a:solidFill>
                <a:latin typeface="+mj-lt"/>
                <a:ea typeface="メイリオ"/>
                <a:cs typeface="メイリオ"/>
              </a:defRPr>
            </a:lvl1pPr>
          </a:lstStyle>
          <a:p>
            <a:pPr>
              <a:spcBef>
                <a:spcPts val="71"/>
              </a:spcBef>
              <a:tabLst>
                <a:tab pos="1192678" algn="l"/>
              </a:tabLst>
            </a:pPr>
            <a:r>
              <a:rPr lang="ja-JP" altLang="en-US" sz="1800" spc="12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カーポー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ト	  </a:t>
            </a:r>
            <a:r>
              <a:rPr lang="ja-JP" altLang="en-US" sz="2828" spc="346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Microsoft YaHei"/>
              </a:rPr>
              <a:t>ＳＴ</a:t>
            </a:r>
            <a:endParaRPr lang="ja-JP" altLang="en-US" sz="2828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Microsoft YaHei"/>
            </a:endParaRPr>
          </a:p>
        </p:txBody>
      </p:sp>
      <p:sp>
        <p:nvSpPr>
          <p:cNvPr id="356" name="object 105">
            <a:extLst>
              <a:ext uri="{FF2B5EF4-FFF2-40B4-BE49-F238E27FC236}">
                <a16:creationId xmlns:a16="http://schemas.microsoft.com/office/drawing/2014/main" id="{70D657E9-5847-4F0F-8B3E-1CDCD6481866}"/>
              </a:ext>
            </a:extLst>
          </p:cNvPr>
          <p:cNvSpPr txBox="1"/>
          <p:nvPr/>
        </p:nvSpPr>
        <p:spPr>
          <a:xfrm>
            <a:off x="2325895" y="516436"/>
            <a:ext cx="1383256" cy="1523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8"/>
            <a:r>
              <a:rPr sz="990" kern="0" dirty="0">
                <a:solidFill>
                  <a:srgbClr val="FFFFFF"/>
                </a:solidFill>
                <a:latin typeface="+mj-ea"/>
                <a:ea typeface="+mj-ea"/>
                <a:cs typeface="Times New Roman"/>
              </a:rPr>
              <a:t>  </a:t>
            </a:r>
            <a:r>
              <a:rPr sz="990" kern="0" dirty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20</a:t>
            </a:r>
            <a:r>
              <a:rPr lang="en-US" sz="990" kern="0" dirty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2</a:t>
            </a:r>
            <a:r>
              <a:rPr sz="990" kern="0" dirty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2年</a:t>
            </a:r>
            <a:r>
              <a:rPr lang="ja-JP" altLang="en-US" sz="990" kern="0" dirty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４</a:t>
            </a:r>
            <a:r>
              <a:rPr sz="990" kern="0" dirty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月</a:t>
            </a:r>
            <a:r>
              <a:rPr lang="ja-JP" altLang="en-US" sz="990" kern="0" dirty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機種追加</a:t>
            </a:r>
            <a:endParaRPr sz="990" kern="0" dirty="0">
              <a:latin typeface="+mj-ea"/>
              <a:ea typeface="+mj-ea"/>
              <a:cs typeface="Microsoft JhengHei"/>
            </a:endParaRPr>
          </a:p>
        </p:txBody>
      </p:sp>
      <p:sp>
        <p:nvSpPr>
          <p:cNvPr id="357" name="四角形: 角を丸くする 356">
            <a:extLst>
              <a:ext uri="{FF2B5EF4-FFF2-40B4-BE49-F238E27FC236}">
                <a16:creationId xmlns:a16="http://schemas.microsoft.com/office/drawing/2014/main" id="{EBFB1EDF-DEED-4BBF-B911-89DFFCC4EE75}"/>
              </a:ext>
            </a:extLst>
          </p:cNvPr>
          <p:cNvSpPr/>
          <p:nvPr/>
        </p:nvSpPr>
        <p:spPr>
          <a:xfrm>
            <a:off x="2348532" y="472658"/>
            <a:ext cx="1360619" cy="192111"/>
          </a:xfrm>
          <a:prstGeom prst="round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2" kern="0">
              <a:ln>
                <a:solidFill>
                  <a:schemeClr val="bg1"/>
                </a:solidFill>
              </a:ln>
              <a:noFill/>
              <a:latin typeface="+mj-ea"/>
              <a:ea typeface="+mj-ea"/>
            </a:endParaRPr>
          </a:p>
        </p:txBody>
      </p:sp>
      <p:sp>
        <p:nvSpPr>
          <p:cNvPr id="179" name="Rectangle 9">
            <a:extLst>
              <a:ext uri="{FF2B5EF4-FFF2-40B4-BE49-F238E27FC236}">
                <a16:creationId xmlns:a16="http://schemas.microsoft.com/office/drawing/2014/main" id="{E6CE523E-0A4D-4B0F-933C-F18EF83F0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2" y="7239223"/>
            <a:ext cx="1889632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カーポート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ST_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商品提案書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SPD_ext_22_009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2022.2.1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発行（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2024.08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改訂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/2024.08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更新） </a:t>
            </a:r>
          </a:p>
        </p:txBody>
      </p:sp>
    </p:spTree>
    <p:extLst>
      <p:ext uri="{BB962C8B-B14F-4D97-AF65-F5344CB8AC3E}">
        <p14:creationId xmlns:p14="http://schemas.microsoft.com/office/powerpoint/2010/main" val="3636037753"/>
      </p:ext>
    </p:extLst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16218</TotalTime>
  <Words>404</Words>
  <Application>Microsoft Office PowerPoint</Application>
  <PresentationFormat>ユーザー設定</PresentationFormat>
  <Paragraphs>76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3" baseType="lpstr">
      <vt:lpstr>HGPｺﾞｼｯｸE</vt:lpstr>
      <vt:lpstr>Microsoft JhengHei</vt:lpstr>
      <vt:lpstr>ＭＳ Ｐゴシック</vt:lpstr>
      <vt:lpstr>メイリオ</vt:lpstr>
      <vt:lpstr>Yu Gothic</vt:lpstr>
      <vt:lpstr>Arial</vt:lpstr>
      <vt:lpstr>Calibri</vt:lpstr>
      <vt:lpstr>Century Gothic</vt:lpstr>
      <vt:lpstr>Segoe UI</vt:lpstr>
      <vt:lpstr>Times New Roman</vt:lpstr>
      <vt:lpstr>Verdana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川上 真由美(Mayumi Kawakami)</cp:lastModifiedBy>
  <cp:revision>680</cp:revision>
  <cp:lastPrinted>2023-02-01T02:36:54Z</cp:lastPrinted>
  <dcterms:created xsi:type="dcterms:W3CDTF">2010-09-29T12:55:25Z</dcterms:created>
  <dcterms:modified xsi:type="dcterms:W3CDTF">2024-09-03T09:28:35Z</dcterms:modified>
</cp:coreProperties>
</file>