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0691813" cy="7559675"/>
  <p:notesSz cx="6735763" cy="9866313"/>
  <p:embeddedFontLst>
    <p:embeddedFont>
      <p:font typeface="Yu Gothic" panose="020B0400000000000000" pitchFamily="50" charset="-128"/>
      <p:regular r:id="rId6"/>
      <p:bold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Century Gothic" panose="020B0502020202020204" pitchFamily="34" charset="0"/>
      <p:regular r:id="rId12"/>
      <p:bold r:id="rId13"/>
      <p:italic r:id="rId14"/>
      <p:boldItalic r:id="rId15"/>
    </p:embeddedFont>
    <p:embeddedFont>
      <p:font typeface="Quattrocento Sans" panose="020B060007020508020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4" roundtripDataSignature="AMtx7mjqnD821BSVm3i7j+TgtiaBZMdYt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71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6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customschemas.google.com/relationships/presentationmetadata" Target="meta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625" tIns="45300" rIns="90625" bIns="453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17142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625" tIns="45300" rIns="90625" bIns="453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54063" y="741363"/>
            <a:ext cx="5227637" cy="3697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898521" y="4686538"/>
            <a:ext cx="4938722" cy="4439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625" tIns="45300" rIns="90625" bIns="453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625" tIns="45300" rIns="90625" bIns="453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17142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625" tIns="45300" rIns="90625" bIns="453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" name="Google Shape;24;p2:notes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6"/>
              <a:buFont typeface="Calibri"/>
              <a:buNone/>
            </a:pPr>
            <a:endParaRPr sz="1306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p3:notes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6"/>
              <a:buFont typeface="Calibri"/>
              <a:buNone/>
            </a:pPr>
            <a:endParaRPr sz="1306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3" name="Google Shape;233;p4:notes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6"/>
              <a:buFont typeface="Calibri"/>
              <a:buNone/>
            </a:pPr>
            <a:endParaRPr sz="1306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12" Type="http://schemas.openxmlformats.org/officeDocument/2006/relationships/image" Target="../media/image14.png"/><Relationship Id="rId17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jp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11" Type="http://schemas.openxmlformats.org/officeDocument/2006/relationships/image" Target="../media/image13.png"/><Relationship Id="rId5" Type="http://schemas.openxmlformats.org/officeDocument/2006/relationships/image" Target="../media/image7.jp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jp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jpg"/><Relationship Id="rId26" Type="http://schemas.openxmlformats.org/officeDocument/2006/relationships/image" Target="../media/image45.jpg"/><Relationship Id="rId39" Type="http://schemas.openxmlformats.org/officeDocument/2006/relationships/image" Target="../media/image58.jpg"/><Relationship Id="rId3" Type="http://schemas.openxmlformats.org/officeDocument/2006/relationships/image" Target="../media/image20.png"/><Relationship Id="rId21" Type="http://schemas.openxmlformats.org/officeDocument/2006/relationships/image" Target="../media/image40.jpg"/><Relationship Id="rId34" Type="http://schemas.openxmlformats.org/officeDocument/2006/relationships/image" Target="../media/image53.jp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jpg"/><Relationship Id="rId25" Type="http://schemas.openxmlformats.org/officeDocument/2006/relationships/image" Target="../media/image44.jpg"/><Relationship Id="rId33" Type="http://schemas.openxmlformats.org/officeDocument/2006/relationships/image" Target="../media/image52.jpg"/><Relationship Id="rId38" Type="http://schemas.openxmlformats.org/officeDocument/2006/relationships/image" Target="../media/image57.jp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5.jpg"/><Relationship Id="rId20" Type="http://schemas.openxmlformats.org/officeDocument/2006/relationships/image" Target="../media/image39.jpg"/><Relationship Id="rId29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24" Type="http://schemas.openxmlformats.org/officeDocument/2006/relationships/image" Target="../media/image43.jpg"/><Relationship Id="rId32" Type="http://schemas.openxmlformats.org/officeDocument/2006/relationships/image" Target="../media/image51.jpg"/><Relationship Id="rId37" Type="http://schemas.openxmlformats.org/officeDocument/2006/relationships/image" Target="../media/image56.jpg"/><Relationship Id="rId40" Type="http://schemas.openxmlformats.org/officeDocument/2006/relationships/image" Target="../media/image59.jpg"/><Relationship Id="rId5" Type="http://schemas.openxmlformats.org/officeDocument/2006/relationships/image" Target="../media/image24.png"/><Relationship Id="rId15" Type="http://schemas.openxmlformats.org/officeDocument/2006/relationships/image" Target="../media/image34.jpg"/><Relationship Id="rId23" Type="http://schemas.openxmlformats.org/officeDocument/2006/relationships/image" Target="../media/image42.jpg"/><Relationship Id="rId28" Type="http://schemas.openxmlformats.org/officeDocument/2006/relationships/image" Target="../media/image47.png"/><Relationship Id="rId36" Type="http://schemas.openxmlformats.org/officeDocument/2006/relationships/image" Target="../media/image55.jpg"/><Relationship Id="rId10" Type="http://schemas.openxmlformats.org/officeDocument/2006/relationships/image" Target="../media/image29.png"/><Relationship Id="rId19" Type="http://schemas.openxmlformats.org/officeDocument/2006/relationships/image" Target="../media/image38.jpg"/><Relationship Id="rId31" Type="http://schemas.openxmlformats.org/officeDocument/2006/relationships/image" Target="../media/image50.jpg"/><Relationship Id="rId4" Type="http://schemas.openxmlformats.org/officeDocument/2006/relationships/image" Target="../media/image23.jpg"/><Relationship Id="rId9" Type="http://schemas.openxmlformats.org/officeDocument/2006/relationships/image" Target="../media/image28.png"/><Relationship Id="rId14" Type="http://schemas.openxmlformats.org/officeDocument/2006/relationships/image" Target="../media/image33.jpg"/><Relationship Id="rId22" Type="http://schemas.openxmlformats.org/officeDocument/2006/relationships/image" Target="../media/image41.jpg"/><Relationship Id="rId27" Type="http://schemas.openxmlformats.org/officeDocument/2006/relationships/image" Target="../media/image46.png"/><Relationship Id="rId30" Type="http://schemas.openxmlformats.org/officeDocument/2006/relationships/image" Target="../media/image49.jpg"/><Relationship Id="rId35" Type="http://schemas.openxmlformats.org/officeDocument/2006/relationships/image" Target="../media/image5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g"/><Relationship Id="rId13" Type="http://schemas.openxmlformats.org/officeDocument/2006/relationships/image" Target="../media/image69.jpg"/><Relationship Id="rId18" Type="http://schemas.openxmlformats.org/officeDocument/2006/relationships/image" Target="../media/image74.jpg"/><Relationship Id="rId26" Type="http://schemas.openxmlformats.org/officeDocument/2006/relationships/image" Target="../media/image82.jpg"/><Relationship Id="rId39" Type="http://schemas.openxmlformats.org/officeDocument/2006/relationships/image" Target="../media/image95.jpg"/><Relationship Id="rId3" Type="http://schemas.openxmlformats.org/officeDocument/2006/relationships/image" Target="../media/image20.png"/><Relationship Id="rId21" Type="http://schemas.openxmlformats.org/officeDocument/2006/relationships/image" Target="../media/image77.jpg"/><Relationship Id="rId34" Type="http://schemas.openxmlformats.org/officeDocument/2006/relationships/image" Target="../media/image90.jpg"/><Relationship Id="rId42" Type="http://schemas.openxmlformats.org/officeDocument/2006/relationships/image" Target="../media/image98.jpg"/><Relationship Id="rId7" Type="http://schemas.openxmlformats.org/officeDocument/2006/relationships/image" Target="../media/image63.jpg"/><Relationship Id="rId12" Type="http://schemas.openxmlformats.org/officeDocument/2006/relationships/image" Target="../media/image68.jpg"/><Relationship Id="rId17" Type="http://schemas.openxmlformats.org/officeDocument/2006/relationships/image" Target="../media/image73.jpg"/><Relationship Id="rId25" Type="http://schemas.openxmlformats.org/officeDocument/2006/relationships/image" Target="../media/image81.jpg"/><Relationship Id="rId33" Type="http://schemas.openxmlformats.org/officeDocument/2006/relationships/image" Target="../media/image89.jpg"/><Relationship Id="rId38" Type="http://schemas.openxmlformats.org/officeDocument/2006/relationships/image" Target="../media/image9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72.jpg"/><Relationship Id="rId20" Type="http://schemas.openxmlformats.org/officeDocument/2006/relationships/image" Target="../media/image76.jpg"/><Relationship Id="rId29" Type="http://schemas.openxmlformats.org/officeDocument/2006/relationships/image" Target="../media/image85.jpg"/><Relationship Id="rId41" Type="http://schemas.openxmlformats.org/officeDocument/2006/relationships/image" Target="../media/image9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g"/><Relationship Id="rId11" Type="http://schemas.openxmlformats.org/officeDocument/2006/relationships/image" Target="../media/image67.jpg"/><Relationship Id="rId24" Type="http://schemas.openxmlformats.org/officeDocument/2006/relationships/image" Target="../media/image80.jpg"/><Relationship Id="rId32" Type="http://schemas.openxmlformats.org/officeDocument/2006/relationships/image" Target="../media/image88.jpg"/><Relationship Id="rId37" Type="http://schemas.openxmlformats.org/officeDocument/2006/relationships/image" Target="../media/image93.jpg"/><Relationship Id="rId40" Type="http://schemas.openxmlformats.org/officeDocument/2006/relationships/image" Target="../media/image96.jpg"/><Relationship Id="rId5" Type="http://schemas.openxmlformats.org/officeDocument/2006/relationships/image" Target="../media/image61.png"/><Relationship Id="rId15" Type="http://schemas.openxmlformats.org/officeDocument/2006/relationships/image" Target="../media/image71.jpg"/><Relationship Id="rId23" Type="http://schemas.openxmlformats.org/officeDocument/2006/relationships/image" Target="../media/image79.jpg"/><Relationship Id="rId28" Type="http://schemas.openxmlformats.org/officeDocument/2006/relationships/image" Target="../media/image84.jpg"/><Relationship Id="rId36" Type="http://schemas.openxmlformats.org/officeDocument/2006/relationships/image" Target="../media/image92.jpg"/><Relationship Id="rId10" Type="http://schemas.openxmlformats.org/officeDocument/2006/relationships/image" Target="../media/image66.jpg"/><Relationship Id="rId19" Type="http://schemas.openxmlformats.org/officeDocument/2006/relationships/image" Target="../media/image75.jpg"/><Relationship Id="rId31" Type="http://schemas.openxmlformats.org/officeDocument/2006/relationships/image" Target="../media/image87.jpg"/><Relationship Id="rId4" Type="http://schemas.openxmlformats.org/officeDocument/2006/relationships/image" Target="../media/image60.png"/><Relationship Id="rId9" Type="http://schemas.openxmlformats.org/officeDocument/2006/relationships/image" Target="../media/image65.jpg"/><Relationship Id="rId14" Type="http://schemas.openxmlformats.org/officeDocument/2006/relationships/image" Target="../media/image70.jpg"/><Relationship Id="rId22" Type="http://schemas.openxmlformats.org/officeDocument/2006/relationships/image" Target="../media/image78.jpg"/><Relationship Id="rId27" Type="http://schemas.openxmlformats.org/officeDocument/2006/relationships/image" Target="../media/image83.jpg"/><Relationship Id="rId30" Type="http://schemas.openxmlformats.org/officeDocument/2006/relationships/image" Target="../media/image86.jpg"/><Relationship Id="rId35" Type="http://schemas.openxmlformats.org/officeDocument/2006/relationships/image" Target="../media/image9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/>
          <p:nvPr/>
        </p:nvSpPr>
        <p:spPr>
          <a:xfrm>
            <a:off x="6640661" y="955484"/>
            <a:ext cx="3905828" cy="868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716863" lvl="0" indent="0" algn="l" rtl="0">
              <a:lnSpc>
                <a:spcPct val="1114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1600"/>
              <a:buFont typeface="Quattrocento Sans"/>
              <a:buNone/>
            </a:pPr>
            <a:r>
              <a:rPr lang="ja-JP" sz="1700" b="0" i="0" u="none" strike="noStrike" cap="none">
                <a:solidFill>
                  <a:srgbClr val="6C6C6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DC12Vの様々なメリットは</a:t>
            </a:r>
            <a:endParaRPr sz="1700" b="0" i="0" u="none" strike="noStrike" cap="none">
              <a:solidFill>
                <a:srgbClr val="6C6C6C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716863" lvl="0" indent="0" algn="l" rtl="0">
              <a:lnSpc>
                <a:spcPct val="1114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1600"/>
              <a:buFont typeface="Quattrocento Sans"/>
              <a:buNone/>
            </a:pPr>
            <a:r>
              <a:rPr lang="ja-JP" sz="1700" b="0" i="0" u="none" strike="noStrike" cap="none">
                <a:solidFill>
                  <a:srgbClr val="6C6C6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エクステリアにおける自由で</a:t>
            </a:r>
            <a:endParaRPr sz="1700" b="0" i="0" u="none" strike="noStrike" cap="none">
              <a:solidFill>
                <a:srgbClr val="6C6C6C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rtl="0">
              <a:spcBef>
                <a:spcPts val="226"/>
              </a:spcBef>
              <a:spcAft>
                <a:spcPts val="0"/>
              </a:spcAft>
              <a:buClr>
                <a:srgbClr val="6C6C6C"/>
              </a:buClr>
              <a:buSzPts val="1600"/>
              <a:buFont typeface="Quattrocento Sans"/>
              <a:buNone/>
            </a:pPr>
            <a:r>
              <a:rPr lang="ja-JP" sz="1700" b="0" i="0" u="none" strike="noStrike" cap="none">
                <a:solidFill>
                  <a:srgbClr val="6C6C6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安全なライティングを実現します。</a:t>
            </a:r>
            <a:endParaRPr sz="1700" b="0" i="0" u="none" strike="noStrike" cap="none">
              <a:solidFill>
                <a:srgbClr val="6C6C6C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" name="Google Shape;34;p2"/>
          <p:cNvSpPr txBox="1"/>
          <p:nvPr/>
        </p:nvSpPr>
        <p:spPr>
          <a:xfrm>
            <a:off x="166459" y="305959"/>
            <a:ext cx="4250995" cy="509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978" marR="0" lvl="0" indent="0" algn="l" rtl="0">
              <a:lnSpc>
                <a:spcPct val="1173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414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エクステリアライト</a:t>
            </a:r>
            <a:r>
              <a:rPr lang="ja-JP" sz="141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　</a:t>
            </a:r>
            <a:r>
              <a:rPr lang="ja-JP" sz="2828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美彩</a:t>
            </a:r>
            <a:r>
              <a:rPr lang="ja-JP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（Bisai）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" name="Google Shape;35;p2" descr="座る, ネックレス, 机, コンピュータ が含まれている画像&#10;&#10;自動的に生成された説明"/>
          <p:cNvPicPr preferRelativeResize="0"/>
          <p:nvPr/>
        </p:nvPicPr>
        <p:blipFill rotWithShape="1">
          <a:blip r:embed="rId3">
            <a:alphaModFix/>
          </a:blip>
          <a:srcRect l="27001" r="27690"/>
          <a:stretch/>
        </p:blipFill>
        <p:spPr>
          <a:xfrm>
            <a:off x="2594487" y="3433220"/>
            <a:ext cx="1232478" cy="18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"/>
          <p:cNvSpPr/>
          <p:nvPr/>
        </p:nvSpPr>
        <p:spPr>
          <a:xfrm>
            <a:off x="7351024" y="2749593"/>
            <a:ext cx="774245" cy="608425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7" name="Google Shape;37;p2"/>
          <p:cNvSpPr/>
          <p:nvPr/>
        </p:nvSpPr>
        <p:spPr>
          <a:xfrm>
            <a:off x="9602980" y="4547068"/>
            <a:ext cx="890275" cy="577986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8" name="Google Shape;38;p2"/>
          <p:cNvSpPr/>
          <p:nvPr/>
        </p:nvSpPr>
        <p:spPr>
          <a:xfrm>
            <a:off x="8610168" y="4543595"/>
            <a:ext cx="792064" cy="577995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9" name="Google Shape;39;p2"/>
          <p:cNvSpPr/>
          <p:nvPr/>
        </p:nvSpPr>
        <p:spPr>
          <a:xfrm>
            <a:off x="9465377" y="4769594"/>
            <a:ext cx="90221" cy="112215"/>
          </a:xfrm>
          <a:custGeom>
            <a:avLst/>
            <a:gdLst/>
            <a:ahLst/>
            <a:cxnLst/>
            <a:rect l="l" t="t" r="r" b="b"/>
            <a:pathLst>
              <a:path w="127634" h="158750" extrusionOk="0">
                <a:moveTo>
                  <a:pt x="0" y="0"/>
                </a:moveTo>
                <a:lnTo>
                  <a:pt x="0" y="158445"/>
                </a:lnTo>
                <a:lnTo>
                  <a:pt x="127482" y="79222"/>
                </a:lnTo>
                <a:lnTo>
                  <a:pt x="0" y="0"/>
                </a:lnTo>
                <a:close/>
              </a:path>
            </a:pathLst>
          </a:custGeom>
          <a:solidFill>
            <a:srgbClr val="838EC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0" name="Google Shape;40;p2"/>
          <p:cNvSpPr/>
          <p:nvPr/>
        </p:nvSpPr>
        <p:spPr>
          <a:xfrm>
            <a:off x="7366919" y="3122107"/>
            <a:ext cx="354149" cy="183583"/>
          </a:xfrm>
          <a:custGeom>
            <a:avLst/>
            <a:gdLst/>
            <a:ahLst/>
            <a:cxnLst/>
            <a:rect l="l" t="t" r="r" b="b"/>
            <a:pathLst>
              <a:path w="501015" h="259714" extrusionOk="0">
                <a:moveTo>
                  <a:pt x="0" y="259232"/>
                </a:moveTo>
                <a:lnTo>
                  <a:pt x="500405" y="259232"/>
                </a:lnTo>
                <a:lnTo>
                  <a:pt x="500405" y="0"/>
                </a:lnTo>
                <a:lnTo>
                  <a:pt x="0" y="0"/>
                </a:lnTo>
                <a:lnTo>
                  <a:pt x="0" y="2592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1" name="Google Shape;41;p2"/>
          <p:cNvSpPr/>
          <p:nvPr/>
        </p:nvSpPr>
        <p:spPr>
          <a:xfrm>
            <a:off x="8599972" y="6295339"/>
            <a:ext cx="1086678" cy="737968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2" name="Google Shape;42;p2"/>
          <p:cNvSpPr/>
          <p:nvPr/>
        </p:nvSpPr>
        <p:spPr>
          <a:xfrm>
            <a:off x="6694002" y="6295339"/>
            <a:ext cx="1029484" cy="737968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3" name="Google Shape;43;p2"/>
          <p:cNvSpPr/>
          <p:nvPr/>
        </p:nvSpPr>
        <p:spPr>
          <a:xfrm>
            <a:off x="9364743" y="2360940"/>
            <a:ext cx="1061757" cy="836672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4" name="Google Shape;44;p2"/>
          <p:cNvSpPr txBox="1"/>
          <p:nvPr/>
        </p:nvSpPr>
        <p:spPr>
          <a:xfrm>
            <a:off x="6651396" y="1862285"/>
            <a:ext cx="1712396" cy="906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lang="ja-JP" sz="2686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01 </a:t>
            </a:r>
            <a:endParaRPr sz="2686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just" rtl="0">
              <a:spcBef>
                <a:spcPts val="14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lang="ja-JP" sz="918" b="1" i="0" u="none" strike="noStrike" cap="none">
                <a:solidFill>
                  <a:srgbClr val="7C7C7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電気工事士の資格が不要 </a:t>
            </a:r>
            <a:endParaRPr sz="918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3591" lvl="0" indent="0" algn="just" rtl="0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lang="ja-JP" sz="636" b="0" i="0" u="none" strike="noStrike" cap="none">
                <a:solidFill>
                  <a:srgbClr val="4C4C4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ＤＣ１２Ｖ照明の施工に特別な技術は必要ありません。エクステリアの工事と一緒に施工することができます。</a:t>
            </a:r>
            <a:endParaRPr sz="636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5" name="Google Shape;45;p2"/>
          <p:cNvSpPr txBox="1"/>
          <p:nvPr/>
        </p:nvSpPr>
        <p:spPr>
          <a:xfrm>
            <a:off x="8585748" y="1862284"/>
            <a:ext cx="1339301" cy="1257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lang="ja-JP" sz="2686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02 </a:t>
            </a:r>
            <a:endParaRPr sz="2686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14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lang="ja-JP" sz="918" b="1" i="0" u="none" strike="noStrike" cap="none">
                <a:solidFill>
                  <a:srgbClr val="7C7C7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安心・安全な照明器具 </a:t>
            </a:r>
            <a:endParaRPr sz="918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314665" lvl="0" indent="0" algn="l" rtl="0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lang="ja-JP" sz="636" b="0" i="0" u="none" strike="noStrike" cap="none">
                <a:solidFill>
                  <a:srgbClr val="4C4C4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低電圧なので、万が一、漏電などのトラブルが発生した場合でも感電の危険性が少 なく、小さなお子様やペットが いるご家庭でも安心して使用できます。</a:t>
            </a:r>
            <a:endParaRPr sz="636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6" name="Google Shape;46;p2"/>
          <p:cNvSpPr txBox="1"/>
          <p:nvPr/>
        </p:nvSpPr>
        <p:spPr>
          <a:xfrm>
            <a:off x="6640814" y="3490891"/>
            <a:ext cx="1829148" cy="1101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7237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lang="ja-JP" sz="2686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03 </a:t>
            </a:r>
            <a:endParaRPr sz="2686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12091"/>
              </a:lnSpc>
              <a:spcBef>
                <a:spcPts val="0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lang="ja-JP" sz="918" b="1" i="0" u="none" strike="noStrike" cap="none">
                <a:solidFill>
                  <a:srgbClr val="7C7C7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センサ・タイマー付で一括制御 </a:t>
            </a:r>
            <a:endParaRPr sz="918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3591" lvl="0" indent="0" algn="l" rtl="0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lang="ja-JP" sz="636" b="0" i="0" u="none" strike="noStrike" cap="none">
                <a:solidFill>
                  <a:srgbClr val="4C4C4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トランス電源ユニットの明るさセンサで暗くなると点灯し、タイマーで点灯継続時間を調整。すべての照明器具が手間をかけずにスマートに使えます。</a:t>
            </a:r>
            <a:endParaRPr sz="636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7" name="Google Shape;47;p2"/>
          <p:cNvSpPr txBox="1"/>
          <p:nvPr/>
        </p:nvSpPr>
        <p:spPr>
          <a:xfrm>
            <a:off x="8585747" y="3490891"/>
            <a:ext cx="1887239" cy="993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17237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lang="ja-JP" sz="2686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04 </a:t>
            </a:r>
            <a:endParaRPr sz="2686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just" rtl="0">
              <a:lnSpc>
                <a:spcPct val="112091"/>
              </a:lnSpc>
              <a:spcBef>
                <a:spcPts val="0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lang="ja-JP" sz="918" b="1" i="0" u="none" strike="noStrike" cap="none">
                <a:solidFill>
                  <a:srgbClr val="7C7C7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エクステリアのリフォームに最適</a:t>
            </a:r>
            <a:endParaRPr sz="918" b="0" i="0" u="none" strike="noStrike" cap="none">
              <a:solidFill>
                <a:schemeClr val="dk1"/>
              </a:solidFill>
              <a:highlight>
                <a:srgbClr val="FFFF00"/>
              </a:highlight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3591" lvl="0" indent="0" algn="just" rtl="0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lang="ja-JP" sz="636" b="0" i="0" u="none" strike="noStrike" cap="none">
                <a:solidFill>
                  <a:srgbClr val="4C4C4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屋外コンセントに差し込むだけのトランス電源、埋設が不要な配線類、簡単に設置できる照明器具等、外交リフォームに使いやすい要素が満載です。</a:t>
            </a:r>
            <a:endParaRPr sz="1800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8" name="Google Shape;48;p2"/>
          <p:cNvSpPr txBox="1"/>
          <p:nvPr/>
        </p:nvSpPr>
        <p:spPr>
          <a:xfrm>
            <a:off x="6671205" y="5268991"/>
            <a:ext cx="1734390" cy="993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7237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lang="ja-JP" sz="2686" b="0" i="0" u="none" strike="noStrike" cap="non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05</a:t>
            </a:r>
            <a:endParaRPr sz="2686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12091"/>
              </a:lnSpc>
              <a:spcBef>
                <a:spcPts val="0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lang="ja-JP" sz="918" b="1" i="0" u="none" strike="noStrike" cap="none">
                <a:solidFill>
                  <a:srgbClr val="7C7C7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コンパクト＆ハイパワー</a:t>
            </a:r>
            <a:endParaRPr sz="918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3591" lvl="0" indent="0" algn="l" rtl="0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lang="ja-JP" sz="636" b="0" i="0" u="none" strike="noStrike" cap="none">
                <a:solidFill>
                  <a:srgbClr val="4C4C4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エクステリアに馴染みやすいコンパクトな照明器具でありながら、ハイパワーな明るさで本格的な照明演出を手軽に楽しむことができます。</a:t>
            </a:r>
            <a:endParaRPr sz="636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9" name="Google Shape;49;p2"/>
          <p:cNvSpPr txBox="1"/>
          <p:nvPr/>
        </p:nvSpPr>
        <p:spPr>
          <a:xfrm>
            <a:off x="8574048" y="5276007"/>
            <a:ext cx="2027544" cy="993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7237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lang="ja-JP" sz="2686" b="0" i="0" u="none" strike="noStrike" cap="none" dirty="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06 </a:t>
            </a:r>
            <a:endParaRPr sz="2686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12091"/>
              </a:lnSpc>
              <a:spcBef>
                <a:spcPts val="0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lang="ja-JP" sz="918" b="1" i="0" u="none" strike="noStrike" cap="none" dirty="0">
                <a:solidFill>
                  <a:srgbClr val="7C7C7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虫がよりにくく、植物を傷めない照明 </a:t>
            </a:r>
            <a:endParaRPr sz="918" b="0" i="0" u="none" strike="noStrike" cap="none" dirty="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3591" lvl="0" indent="0" algn="l" rtl="0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lang="ja-JP" sz="636" b="0" i="0" u="none" strike="noStrike" cap="none" dirty="0">
                <a:solidFill>
                  <a:srgbClr val="4C4C4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ＬＥＤは虫を誘う紫外線を含まないため夜間のライトアップに最適です。また、光源から赤外線（熱線）を照射しないため植物を傷めません。</a:t>
            </a:r>
            <a:endParaRPr sz="636" b="0" i="0" u="none" strike="noStrike" cap="none" dirty="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50" name="Google Shape;50;p2"/>
          <p:cNvGrpSpPr/>
          <p:nvPr/>
        </p:nvGrpSpPr>
        <p:grpSpPr>
          <a:xfrm>
            <a:off x="6671205" y="4574396"/>
            <a:ext cx="1662999" cy="543185"/>
            <a:chOff x="6671205" y="4486968"/>
            <a:chExt cx="1662999" cy="543185"/>
          </a:xfrm>
        </p:grpSpPr>
        <p:sp>
          <p:nvSpPr>
            <p:cNvPr id="51" name="Google Shape;51;p2"/>
            <p:cNvSpPr/>
            <p:nvPr/>
          </p:nvSpPr>
          <p:spPr>
            <a:xfrm>
              <a:off x="6791392" y="4743437"/>
              <a:ext cx="328115" cy="86181"/>
            </a:xfrm>
            <a:custGeom>
              <a:avLst/>
              <a:gdLst/>
              <a:ahLst/>
              <a:cxnLst/>
              <a:rect l="l" t="t" r="r" b="b"/>
              <a:pathLst>
                <a:path w="464184" h="121920" extrusionOk="0">
                  <a:moveTo>
                    <a:pt x="0" y="121869"/>
                  </a:moveTo>
                  <a:lnTo>
                    <a:pt x="463892" y="121869"/>
                  </a:lnTo>
                  <a:lnTo>
                    <a:pt x="463892" y="0"/>
                  </a:lnTo>
                  <a:lnTo>
                    <a:pt x="0" y="0"/>
                  </a:lnTo>
                  <a:lnTo>
                    <a:pt x="0" y="121869"/>
                  </a:lnTo>
                  <a:close/>
                </a:path>
              </a:pathLst>
            </a:custGeom>
            <a:noFill/>
            <a:ln w="9525" cap="flat" cmpd="sng">
              <a:solidFill>
                <a:srgbClr val="17100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7908296" y="4743437"/>
              <a:ext cx="328115" cy="86181"/>
            </a:xfrm>
            <a:custGeom>
              <a:avLst/>
              <a:gdLst/>
              <a:ahLst/>
              <a:cxnLst/>
              <a:rect l="l" t="t" r="r" b="b"/>
              <a:pathLst>
                <a:path w="464184" h="121920" extrusionOk="0">
                  <a:moveTo>
                    <a:pt x="0" y="121869"/>
                  </a:moveTo>
                  <a:lnTo>
                    <a:pt x="463905" y="121869"/>
                  </a:lnTo>
                  <a:lnTo>
                    <a:pt x="463905" y="0"/>
                  </a:lnTo>
                  <a:lnTo>
                    <a:pt x="0" y="0"/>
                  </a:lnTo>
                  <a:lnTo>
                    <a:pt x="0" y="121869"/>
                  </a:lnTo>
                  <a:close/>
                </a:path>
              </a:pathLst>
            </a:custGeom>
            <a:noFill/>
            <a:ln w="9525" cap="flat" cmpd="sng">
              <a:solidFill>
                <a:srgbClr val="17100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7152373" y="4743437"/>
              <a:ext cx="715481" cy="86181"/>
            </a:xfrm>
            <a:custGeom>
              <a:avLst/>
              <a:gdLst/>
              <a:ahLst/>
              <a:cxnLst/>
              <a:rect l="l" t="t" r="r" b="b"/>
              <a:pathLst>
                <a:path w="1012190" h="121920" extrusionOk="0">
                  <a:moveTo>
                    <a:pt x="0" y="121869"/>
                  </a:moveTo>
                  <a:lnTo>
                    <a:pt x="1011847" y="121869"/>
                  </a:lnTo>
                  <a:lnTo>
                    <a:pt x="1011847" y="0"/>
                  </a:lnTo>
                  <a:lnTo>
                    <a:pt x="0" y="0"/>
                  </a:lnTo>
                  <a:lnTo>
                    <a:pt x="0" y="121869"/>
                  </a:lnTo>
                  <a:close/>
                </a:path>
              </a:pathLst>
            </a:custGeom>
            <a:solidFill>
              <a:srgbClr val="F5DB56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7152374" y="4850176"/>
              <a:ext cx="478932" cy="86181"/>
            </a:xfrm>
            <a:custGeom>
              <a:avLst/>
              <a:gdLst/>
              <a:ahLst/>
              <a:cxnLst/>
              <a:rect l="l" t="t" r="r" b="b"/>
              <a:pathLst>
                <a:path w="677545" h="121920" extrusionOk="0">
                  <a:moveTo>
                    <a:pt x="0" y="121881"/>
                  </a:moveTo>
                  <a:lnTo>
                    <a:pt x="677303" y="121881"/>
                  </a:lnTo>
                  <a:lnTo>
                    <a:pt x="677303" y="0"/>
                  </a:lnTo>
                  <a:lnTo>
                    <a:pt x="0" y="0"/>
                  </a:lnTo>
                  <a:lnTo>
                    <a:pt x="0" y="121881"/>
                  </a:lnTo>
                  <a:close/>
                </a:path>
              </a:pathLst>
            </a:custGeom>
            <a:solidFill>
              <a:srgbClr val="F5DB56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6678437" y="4706531"/>
              <a:ext cx="1652697" cy="0"/>
            </a:xfrm>
            <a:custGeom>
              <a:avLst/>
              <a:gdLst/>
              <a:ahLst/>
              <a:cxnLst/>
              <a:rect l="l" t="t" r="r" b="b"/>
              <a:pathLst>
                <a:path w="2338070" h="120000" extrusionOk="0">
                  <a:moveTo>
                    <a:pt x="0" y="0"/>
                  </a:moveTo>
                  <a:lnTo>
                    <a:pt x="2337993" y="0"/>
                  </a:lnTo>
                </a:path>
              </a:pathLst>
            </a:custGeom>
            <a:noFill/>
            <a:ln w="10275" cap="flat" cmpd="sng">
              <a:solidFill>
                <a:srgbClr val="A0A1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6678436" y="4683896"/>
              <a:ext cx="62391" cy="45335"/>
            </a:xfrm>
            <a:custGeom>
              <a:avLst/>
              <a:gdLst/>
              <a:ahLst/>
              <a:cxnLst/>
              <a:rect l="l" t="t" r="r" b="b"/>
              <a:pathLst>
                <a:path w="88265" h="64134" extrusionOk="0">
                  <a:moveTo>
                    <a:pt x="87985" y="64046"/>
                  </a:moveTo>
                  <a:lnTo>
                    <a:pt x="0" y="32029"/>
                  </a:lnTo>
                  <a:lnTo>
                    <a:pt x="87985" y="0"/>
                  </a:lnTo>
                </a:path>
              </a:pathLst>
            </a:custGeom>
            <a:noFill/>
            <a:ln w="10275" cap="flat" cmpd="sng">
              <a:solidFill>
                <a:srgbClr val="A0A1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8268879" y="4683896"/>
              <a:ext cx="62391" cy="45335"/>
            </a:xfrm>
            <a:custGeom>
              <a:avLst/>
              <a:gdLst/>
              <a:ahLst/>
              <a:cxnLst/>
              <a:rect l="l" t="t" r="r" b="b"/>
              <a:pathLst>
                <a:path w="88265" h="64134" extrusionOk="0">
                  <a:moveTo>
                    <a:pt x="0" y="0"/>
                  </a:moveTo>
                  <a:lnTo>
                    <a:pt x="87998" y="32016"/>
                  </a:lnTo>
                  <a:lnTo>
                    <a:pt x="0" y="64046"/>
                  </a:lnTo>
                </a:path>
              </a:pathLst>
            </a:custGeom>
            <a:noFill/>
            <a:ln w="10275" cap="flat" cmpd="sng">
              <a:solidFill>
                <a:srgbClr val="A0A1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6708148" y="4541533"/>
              <a:ext cx="94260" cy="94709"/>
            </a:xfrm>
            <a:custGeom>
              <a:avLst/>
              <a:gdLst/>
              <a:ahLst/>
              <a:cxnLst/>
              <a:rect l="l" t="t" r="r" b="b"/>
              <a:pathLst>
                <a:path w="133350" h="133984" extrusionOk="0">
                  <a:moveTo>
                    <a:pt x="62825" y="0"/>
                  </a:moveTo>
                  <a:lnTo>
                    <a:pt x="27021" y="13180"/>
                  </a:lnTo>
                  <a:lnTo>
                    <a:pt x="4355" y="46889"/>
                  </a:lnTo>
                  <a:lnTo>
                    <a:pt x="0" y="79212"/>
                  </a:lnTo>
                  <a:lnTo>
                    <a:pt x="3817" y="92087"/>
                  </a:lnTo>
                  <a:lnTo>
                    <a:pt x="29646" y="122267"/>
                  </a:lnTo>
                  <a:lnTo>
                    <a:pt x="72905" y="133774"/>
                  </a:lnTo>
                  <a:lnTo>
                    <a:pt x="86882" y="130809"/>
                  </a:lnTo>
                  <a:lnTo>
                    <a:pt x="120037" y="106787"/>
                  </a:lnTo>
                  <a:lnTo>
                    <a:pt x="133076" y="67033"/>
                  </a:lnTo>
                  <a:lnTo>
                    <a:pt x="132431" y="57705"/>
                  </a:lnTo>
                  <a:lnTo>
                    <a:pt x="114701" y="21267"/>
                  </a:lnTo>
                  <a:lnTo>
                    <a:pt x="78022" y="1462"/>
                  </a:lnTo>
                  <a:lnTo>
                    <a:pt x="62825" y="0"/>
                  </a:lnTo>
                  <a:close/>
                </a:path>
              </a:pathLst>
            </a:custGeom>
            <a:solidFill>
              <a:srgbClr val="DD851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6756137" y="4503548"/>
              <a:ext cx="0" cy="23790"/>
            </a:xfrm>
            <a:custGeom>
              <a:avLst/>
              <a:gdLst/>
              <a:ahLst/>
              <a:cxnLst/>
              <a:rect l="l" t="t" r="r" b="b"/>
              <a:pathLst>
                <a:path w="120000" h="33654" extrusionOk="0">
                  <a:moveTo>
                    <a:pt x="0" y="3321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756137" y="4649900"/>
              <a:ext cx="0" cy="23790"/>
            </a:xfrm>
            <a:custGeom>
              <a:avLst/>
              <a:gdLst/>
              <a:ahLst/>
              <a:cxnLst/>
              <a:rect l="l" t="t" r="r" b="b"/>
              <a:pathLst>
                <a:path w="120000" h="33654" extrusionOk="0">
                  <a:moveTo>
                    <a:pt x="0" y="33235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817583" y="4588460"/>
              <a:ext cx="23790" cy="0"/>
            </a:xfrm>
            <a:custGeom>
              <a:avLst/>
              <a:gdLst/>
              <a:ahLst/>
              <a:cxnLst/>
              <a:rect l="l" t="t" r="r" b="b"/>
              <a:pathLst>
                <a:path w="33654" h="120000" extrusionOk="0">
                  <a:moveTo>
                    <a:pt x="0" y="0"/>
                  </a:moveTo>
                  <a:lnTo>
                    <a:pt x="33223" y="0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671205" y="4588460"/>
              <a:ext cx="23790" cy="0"/>
            </a:xfrm>
            <a:custGeom>
              <a:avLst/>
              <a:gdLst/>
              <a:ahLst/>
              <a:cxnLst/>
              <a:rect l="l" t="t" r="r" b="b"/>
              <a:pathLst>
                <a:path w="33654" h="120000" extrusionOk="0">
                  <a:moveTo>
                    <a:pt x="0" y="0"/>
                  </a:moveTo>
                  <a:lnTo>
                    <a:pt x="33235" y="0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6799586" y="4631909"/>
              <a:ext cx="16608" cy="16608"/>
            </a:xfrm>
            <a:custGeom>
              <a:avLst/>
              <a:gdLst/>
              <a:ahLst/>
              <a:cxnLst/>
              <a:rect l="l" t="t" r="r" b="b"/>
              <a:pathLst>
                <a:path w="23495" h="23495" extrusionOk="0">
                  <a:moveTo>
                    <a:pt x="0" y="0"/>
                  </a:moveTo>
                  <a:lnTo>
                    <a:pt x="23507" y="23495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6696086" y="4528390"/>
              <a:ext cx="16608" cy="17057"/>
            </a:xfrm>
            <a:custGeom>
              <a:avLst/>
              <a:gdLst/>
              <a:ahLst/>
              <a:cxnLst/>
              <a:rect l="l" t="t" r="r" b="b"/>
              <a:pathLst>
                <a:path w="23495" h="24129" extrusionOk="0">
                  <a:moveTo>
                    <a:pt x="0" y="0"/>
                  </a:moveTo>
                  <a:lnTo>
                    <a:pt x="23507" y="23533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6696080" y="4631909"/>
              <a:ext cx="17057" cy="16608"/>
            </a:xfrm>
            <a:custGeom>
              <a:avLst/>
              <a:gdLst/>
              <a:ahLst/>
              <a:cxnLst/>
              <a:rect l="l" t="t" r="r" b="b"/>
              <a:pathLst>
                <a:path w="24129" h="23495" extrusionOk="0">
                  <a:moveTo>
                    <a:pt x="23520" y="0"/>
                  </a:moveTo>
                  <a:lnTo>
                    <a:pt x="0" y="23495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6799581" y="4528390"/>
              <a:ext cx="17057" cy="17057"/>
            </a:xfrm>
            <a:custGeom>
              <a:avLst/>
              <a:gdLst/>
              <a:ahLst/>
              <a:cxnLst/>
              <a:rect l="l" t="t" r="r" b="b"/>
              <a:pathLst>
                <a:path w="24129" h="24129" extrusionOk="0">
                  <a:moveTo>
                    <a:pt x="23520" y="0"/>
                  </a:moveTo>
                  <a:lnTo>
                    <a:pt x="0" y="23533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8200989" y="4541533"/>
              <a:ext cx="94260" cy="94709"/>
            </a:xfrm>
            <a:custGeom>
              <a:avLst/>
              <a:gdLst/>
              <a:ahLst/>
              <a:cxnLst/>
              <a:rect l="l" t="t" r="r" b="b"/>
              <a:pathLst>
                <a:path w="133350" h="133984" extrusionOk="0">
                  <a:moveTo>
                    <a:pt x="62825" y="0"/>
                  </a:moveTo>
                  <a:lnTo>
                    <a:pt x="27021" y="13180"/>
                  </a:lnTo>
                  <a:lnTo>
                    <a:pt x="4355" y="46889"/>
                  </a:lnTo>
                  <a:lnTo>
                    <a:pt x="0" y="79212"/>
                  </a:lnTo>
                  <a:lnTo>
                    <a:pt x="3817" y="92087"/>
                  </a:lnTo>
                  <a:lnTo>
                    <a:pt x="29646" y="122267"/>
                  </a:lnTo>
                  <a:lnTo>
                    <a:pt x="72905" y="133774"/>
                  </a:lnTo>
                  <a:lnTo>
                    <a:pt x="86882" y="130809"/>
                  </a:lnTo>
                  <a:lnTo>
                    <a:pt x="120037" y="106787"/>
                  </a:lnTo>
                  <a:lnTo>
                    <a:pt x="133076" y="67033"/>
                  </a:lnTo>
                  <a:lnTo>
                    <a:pt x="132431" y="57705"/>
                  </a:lnTo>
                  <a:lnTo>
                    <a:pt x="114701" y="21267"/>
                  </a:lnTo>
                  <a:lnTo>
                    <a:pt x="78022" y="1462"/>
                  </a:lnTo>
                  <a:lnTo>
                    <a:pt x="62825" y="0"/>
                  </a:lnTo>
                  <a:close/>
                </a:path>
              </a:pathLst>
            </a:custGeom>
            <a:solidFill>
              <a:srgbClr val="DD851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8248978" y="4503548"/>
              <a:ext cx="0" cy="23790"/>
            </a:xfrm>
            <a:custGeom>
              <a:avLst/>
              <a:gdLst/>
              <a:ahLst/>
              <a:cxnLst/>
              <a:rect l="l" t="t" r="r" b="b"/>
              <a:pathLst>
                <a:path w="120000" h="33654" extrusionOk="0">
                  <a:moveTo>
                    <a:pt x="0" y="3321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8248978" y="4649900"/>
              <a:ext cx="0" cy="23790"/>
            </a:xfrm>
            <a:custGeom>
              <a:avLst/>
              <a:gdLst/>
              <a:ahLst/>
              <a:cxnLst/>
              <a:rect l="l" t="t" r="r" b="b"/>
              <a:pathLst>
                <a:path w="120000" h="33654" extrusionOk="0">
                  <a:moveTo>
                    <a:pt x="0" y="33235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8310414" y="4588460"/>
              <a:ext cx="23790" cy="0"/>
            </a:xfrm>
            <a:custGeom>
              <a:avLst/>
              <a:gdLst/>
              <a:ahLst/>
              <a:cxnLst/>
              <a:rect l="l" t="t" r="r" b="b"/>
              <a:pathLst>
                <a:path w="33654" h="120000" extrusionOk="0">
                  <a:moveTo>
                    <a:pt x="0" y="0"/>
                  </a:moveTo>
                  <a:lnTo>
                    <a:pt x="33235" y="0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8164046" y="4588460"/>
              <a:ext cx="23790" cy="0"/>
            </a:xfrm>
            <a:custGeom>
              <a:avLst/>
              <a:gdLst/>
              <a:ahLst/>
              <a:cxnLst/>
              <a:rect l="l" t="t" r="r" b="b"/>
              <a:pathLst>
                <a:path w="33654" h="120000" extrusionOk="0">
                  <a:moveTo>
                    <a:pt x="0" y="0"/>
                  </a:moveTo>
                  <a:lnTo>
                    <a:pt x="33235" y="0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8292426" y="4631909"/>
              <a:ext cx="16608" cy="16608"/>
            </a:xfrm>
            <a:custGeom>
              <a:avLst/>
              <a:gdLst/>
              <a:ahLst/>
              <a:cxnLst/>
              <a:rect l="l" t="t" r="r" b="b"/>
              <a:pathLst>
                <a:path w="23495" h="23495" extrusionOk="0">
                  <a:moveTo>
                    <a:pt x="0" y="0"/>
                  </a:moveTo>
                  <a:lnTo>
                    <a:pt x="23507" y="23495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8188925" y="4528390"/>
              <a:ext cx="16608" cy="17057"/>
            </a:xfrm>
            <a:custGeom>
              <a:avLst/>
              <a:gdLst/>
              <a:ahLst/>
              <a:cxnLst/>
              <a:rect l="l" t="t" r="r" b="b"/>
              <a:pathLst>
                <a:path w="23495" h="24129" extrusionOk="0">
                  <a:moveTo>
                    <a:pt x="0" y="0"/>
                  </a:moveTo>
                  <a:lnTo>
                    <a:pt x="23507" y="23533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8188921" y="4631909"/>
              <a:ext cx="17057" cy="16608"/>
            </a:xfrm>
            <a:custGeom>
              <a:avLst/>
              <a:gdLst/>
              <a:ahLst/>
              <a:cxnLst/>
              <a:rect l="l" t="t" r="r" b="b"/>
              <a:pathLst>
                <a:path w="24129" h="23495" extrusionOk="0">
                  <a:moveTo>
                    <a:pt x="23520" y="0"/>
                  </a:moveTo>
                  <a:lnTo>
                    <a:pt x="0" y="23495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8292422" y="4528390"/>
              <a:ext cx="17057" cy="17057"/>
            </a:xfrm>
            <a:custGeom>
              <a:avLst/>
              <a:gdLst/>
              <a:ahLst/>
              <a:cxnLst/>
              <a:rect l="l" t="t" r="r" b="b"/>
              <a:pathLst>
                <a:path w="24129" h="24129" extrusionOk="0">
                  <a:moveTo>
                    <a:pt x="23520" y="0"/>
                  </a:moveTo>
                  <a:lnTo>
                    <a:pt x="0" y="23533"/>
                  </a:lnTo>
                </a:path>
              </a:pathLst>
            </a:custGeom>
            <a:noFill/>
            <a:ln w="9525" cap="flat" cmpd="sng">
              <a:solidFill>
                <a:srgbClr val="DD85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7394279" y="4486968"/>
              <a:ext cx="168771" cy="193907"/>
            </a:xfrm>
            <a:custGeom>
              <a:avLst/>
              <a:gdLst/>
              <a:ahLst/>
              <a:cxnLst/>
              <a:rect l="l" t="t" r="r" b="b"/>
              <a:pathLst>
                <a:path w="238759" h="274320" extrusionOk="0">
                  <a:moveTo>
                    <a:pt x="119310" y="0"/>
                  </a:moveTo>
                  <a:lnTo>
                    <a:pt x="79102" y="12490"/>
                  </a:lnTo>
                  <a:lnTo>
                    <a:pt x="45106" y="35359"/>
                  </a:lnTo>
                  <a:lnTo>
                    <a:pt x="19319" y="66685"/>
                  </a:lnTo>
                  <a:lnTo>
                    <a:pt x="3735" y="104549"/>
                  </a:lnTo>
                  <a:lnTo>
                    <a:pt x="0" y="132476"/>
                  </a:lnTo>
                  <a:lnTo>
                    <a:pt x="738" y="147475"/>
                  </a:lnTo>
                  <a:lnTo>
                    <a:pt x="11354" y="189164"/>
                  </a:lnTo>
                  <a:lnTo>
                    <a:pt x="33023" y="224509"/>
                  </a:lnTo>
                  <a:lnTo>
                    <a:pt x="63756" y="251736"/>
                  </a:lnTo>
                  <a:lnTo>
                    <a:pt x="101563" y="269067"/>
                  </a:lnTo>
                  <a:lnTo>
                    <a:pt x="129715" y="274248"/>
                  </a:lnTo>
                  <a:lnTo>
                    <a:pt x="145526" y="273874"/>
                  </a:lnTo>
                  <a:lnTo>
                    <a:pt x="186998" y="266722"/>
                  </a:lnTo>
                  <a:lnTo>
                    <a:pt x="229950" y="244853"/>
                  </a:lnTo>
                  <a:lnTo>
                    <a:pt x="238764" y="237493"/>
                  </a:lnTo>
                  <a:lnTo>
                    <a:pt x="236408" y="235559"/>
                  </a:lnTo>
                  <a:lnTo>
                    <a:pt x="220237" y="235559"/>
                  </a:lnTo>
                  <a:lnTo>
                    <a:pt x="205365" y="234809"/>
                  </a:lnTo>
                  <a:lnTo>
                    <a:pt x="163712" y="224153"/>
                  </a:lnTo>
                  <a:lnTo>
                    <a:pt x="128115" y="202462"/>
                  </a:lnTo>
                  <a:lnTo>
                    <a:pt x="100651" y="171759"/>
                  </a:lnTo>
                  <a:lnTo>
                    <a:pt x="83395" y="134067"/>
                  </a:lnTo>
                  <a:lnTo>
                    <a:pt x="78587" y="106055"/>
                  </a:lnTo>
                  <a:lnTo>
                    <a:pt x="79079" y="90869"/>
                  </a:lnTo>
                  <a:lnTo>
                    <a:pt x="87183" y="50617"/>
                  </a:lnTo>
                  <a:lnTo>
                    <a:pt x="111497" y="8370"/>
                  </a:lnTo>
                  <a:lnTo>
                    <a:pt x="119310" y="0"/>
                  </a:lnTo>
                  <a:close/>
                </a:path>
                <a:path w="238759" h="274320" extrusionOk="0">
                  <a:moveTo>
                    <a:pt x="235464" y="234784"/>
                  </a:moveTo>
                  <a:lnTo>
                    <a:pt x="227959" y="235559"/>
                  </a:lnTo>
                  <a:lnTo>
                    <a:pt x="236408" y="235559"/>
                  </a:lnTo>
                  <a:lnTo>
                    <a:pt x="235464" y="234784"/>
                  </a:lnTo>
                  <a:close/>
                </a:path>
              </a:pathLst>
            </a:custGeom>
            <a:solidFill>
              <a:srgbClr val="F5DB56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7332239" y="4574195"/>
              <a:ext cx="33216" cy="36358"/>
            </a:xfrm>
            <a:custGeom>
              <a:avLst/>
              <a:gdLst/>
              <a:ahLst/>
              <a:cxnLst/>
              <a:rect l="l" t="t" r="r" b="b"/>
              <a:pathLst>
                <a:path w="46990" h="51434" extrusionOk="0">
                  <a:moveTo>
                    <a:pt x="40682" y="50520"/>
                  </a:moveTo>
                  <a:lnTo>
                    <a:pt x="36195" y="50520"/>
                  </a:lnTo>
                  <a:lnTo>
                    <a:pt x="40093" y="51257"/>
                  </a:lnTo>
                  <a:lnTo>
                    <a:pt x="40682" y="50520"/>
                  </a:lnTo>
                  <a:close/>
                </a:path>
                <a:path w="46990" h="51434" extrusionOk="0">
                  <a:moveTo>
                    <a:pt x="38319" y="42659"/>
                  </a:moveTo>
                  <a:lnTo>
                    <a:pt x="22059" y="42659"/>
                  </a:lnTo>
                  <a:lnTo>
                    <a:pt x="26644" y="43815"/>
                  </a:lnTo>
                  <a:lnTo>
                    <a:pt x="30073" y="48056"/>
                  </a:lnTo>
                  <a:lnTo>
                    <a:pt x="34188" y="50571"/>
                  </a:lnTo>
                  <a:lnTo>
                    <a:pt x="36195" y="50520"/>
                  </a:lnTo>
                  <a:lnTo>
                    <a:pt x="40682" y="50520"/>
                  </a:lnTo>
                  <a:lnTo>
                    <a:pt x="41554" y="49428"/>
                  </a:lnTo>
                  <a:lnTo>
                    <a:pt x="41008" y="46951"/>
                  </a:lnTo>
                  <a:lnTo>
                    <a:pt x="39497" y="45021"/>
                  </a:lnTo>
                  <a:lnTo>
                    <a:pt x="38319" y="42659"/>
                  </a:lnTo>
                  <a:close/>
                </a:path>
                <a:path w="46990" h="51434" extrusionOk="0">
                  <a:moveTo>
                    <a:pt x="3505" y="18351"/>
                  </a:moveTo>
                  <a:lnTo>
                    <a:pt x="2006" y="18351"/>
                  </a:lnTo>
                  <a:lnTo>
                    <a:pt x="1447" y="19342"/>
                  </a:lnTo>
                  <a:lnTo>
                    <a:pt x="63" y="19964"/>
                  </a:lnTo>
                  <a:lnTo>
                    <a:pt x="0" y="22313"/>
                  </a:lnTo>
                  <a:lnTo>
                    <a:pt x="3403" y="27190"/>
                  </a:lnTo>
                  <a:lnTo>
                    <a:pt x="4279" y="28511"/>
                  </a:lnTo>
                  <a:lnTo>
                    <a:pt x="6083" y="31330"/>
                  </a:lnTo>
                  <a:lnTo>
                    <a:pt x="7874" y="33680"/>
                  </a:lnTo>
                  <a:lnTo>
                    <a:pt x="8788" y="35585"/>
                  </a:lnTo>
                  <a:lnTo>
                    <a:pt x="8445" y="38760"/>
                  </a:lnTo>
                  <a:lnTo>
                    <a:pt x="4216" y="41021"/>
                  </a:lnTo>
                  <a:lnTo>
                    <a:pt x="2095" y="45339"/>
                  </a:lnTo>
                  <a:lnTo>
                    <a:pt x="1181" y="48361"/>
                  </a:lnTo>
                  <a:lnTo>
                    <a:pt x="3429" y="49707"/>
                  </a:lnTo>
                  <a:lnTo>
                    <a:pt x="7048" y="48628"/>
                  </a:lnTo>
                  <a:lnTo>
                    <a:pt x="10769" y="47650"/>
                  </a:lnTo>
                  <a:lnTo>
                    <a:pt x="13309" y="45478"/>
                  </a:lnTo>
                  <a:lnTo>
                    <a:pt x="16700" y="45021"/>
                  </a:lnTo>
                  <a:lnTo>
                    <a:pt x="19456" y="43891"/>
                  </a:lnTo>
                  <a:lnTo>
                    <a:pt x="22059" y="42659"/>
                  </a:lnTo>
                  <a:lnTo>
                    <a:pt x="38319" y="42659"/>
                  </a:lnTo>
                  <a:lnTo>
                    <a:pt x="36335" y="38760"/>
                  </a:lnTo>
                  <a:lnTo>
                    <a:pt x="35344" y="36715"/>
                  </a:lnTo>
                  <a:lnTo>
                    <a:pt x="36791" y="34772"/>
                  </a:lnTo>
                  <a:lnTo>
                    <a:pt x="38354" y="32791"/>
                  </a:lnTo>
                  <a:lnTo>
                    <a:pt x="42443" y="28232"/>
                  </a:lnTo>
                  <a:lnTo>
                    <a:pt x="44869" y="25273"/>
                  </a:lnTo>
                  <a:lnTo>
                    <a:pt x="46964" y="23317"/>
                  </a:lnTo>
                  <a:lnTo>
                    <a:pt x="46621" y="20624"/>
                  </a:lnTo>
                  <a:lnTo>
                    <a:pt x="42418" y="19913"/>
                  </a:lnTo>
                  <a:lnTo>
                    <a:pt x="41974" y="19761"/>
                  </a:lnTo>
                  <a:lnTo>
                    <a:pt x="32804" y="19761"/>
                  </a:lnTo>
                  <a:lnTo>
                    <a:pt x="31953" y="19392"/>
                  </a:lnTo>
                  <a:lnTo>
                    <a:pt x="31688" y="18529"/>
                  </a:lnTo>
                  <a:lnTo>
                    <a:pt x="5207" y="18529"/>
                  </a:lnTo>
                  <a:lnTo>
                    <a:pt x="3505" y="18351"/>
                  </a:lnTo>
                  <a:close/>
                </a:path>
                <a:path w="46990" h="51434" extrusionOk="0">
                  <a:moveTo>
                    <a:pt x="37388" y="18186"/>
                  </a:moveTo>
                  <a:lnTo>
                    <a:pt x="32804" y="19761"/>
                  </a:lnTo>
                  <a:lnTo>
                    <a:pt x="41974" y="19761"/>
                  </a:lnTo>
                  <a:lnTo>
                    <a:pt x="37388" y="18186"/>
                  </a:lnTo>
                  <a:close/>
                </a:path>
                <a:path w="46990" h="51434" extrusionOk="0">
                  <a:moveTo>
                    <a:pt x="5664" y="17500"/>
                  </a:moveTo>
                  <a:lnTo>
                    <a:pt x="5207" y="18529"/>
                  </a:lnTo>
                  <a:lnTo>
                    <a:pt x="7721" y="18529"/>
                  </a:lnTo>
                  <a:lnTo>
                    <a:pt x="5664" y="17500"/>
                  </a:lnTo>
                  <a:close/>
                </a:path>
                <a:path w="46990" h="51434" extrusionOk="0">
                  <a:moveTo>
                    <a:pt x="11188" y="16852"/>
                  </a:moveTo>
                  <a:lnTo>
                    <a:pt x="7721" y="18529"/>
                  </a:lnTo>
                  <a:lnTo>
                    <a:pt x="31688" y="18529"/>
                  </a:lnTo>
                  <a:lnTo>
                    <a:pt x="30822" y="18072"/>
                  </a:lnTo>
                  <a:lnTo>
                    <a:pt x="30911" y="17805"/>
                  </a:lnTo>
                  <a:lnTo>
                    <a:pt x="14147" y="17805"/>
                  </a:lnTo>
                  <a:lnTo>
                    <a:pt x="11188" y="16852"/>
                  </a:lnTo>
                  <a:close/>
                </a:path>
                <a:path w="46990" h="51434" extrusionOk="0">
                  <a:moveTo>
                    <a:pt x="22339" y="0"/>
                  </a:moveTo>
                  <a:lnTo>
                    <a:pt x="21513" y="0"/>
                  </a:lnTo>
                  <a:lnTo>
                    <a:pt x="17716" y="4610"/>
                  </a:lnTo>
                  <a:lnTo>
                    <a:pt x="16840" y="12090"/>
                  </a:lnTo>
                  <a:lnTo>
                    <a:pt x="14147" y="17805"/>
                  </a:lnTo>
                  <a:lnTo>
                    <a:pt x="30911" y="17805"/>
                  </a:lnTo>
                  <a:lnTo>
                    <a:pt x="30953" y="17500"/>
                  </a:lnTo>
                  <a:lnTo>
                    <a:pt x="30467" y="16421"/>
                  </a:lnTo>
                  <a:lnTo>
                    <a:pt x="31089" y="16383"/>
                  </a:lnTo>
                  <a:lnTo>
                    <a:pt x="31016" y="15748"/>
                  </a:lnTo>
                  <a:lnTo>
                    <a:pt x="30226" y="15748"/>
                  </a:lnTo>
                  <a:lnTo>
                    <a:pt x="29972" y="15240"/>
                  </a:lnTo>
                  <a:lnTo>
                    <a:pt x="28727" y="10134"/>
                  </a:lnTo>
                  <a:lnTo>
                    <a:pt x="26454" y="7137"/>
                  </a:lnTo>
                  <a:lnTo>
                    <a:pt x="25158" y="2540"/>
                  </a:lnTo>
                  <a:lnTo>
                    <a:pt x="24041" y="1879"/>
                  </a:lnTo>
                  <a:lnTo>
                    <a:pt x="23520" y="609"/>
                  </a:lnTo>
                  <a:lnTo>
                    <a:pt x="22339" y="0"/>
                  </a:lnTo>
                  <a:close/>
                </a:path>
                <a:path w="46990" h="51434" extrusionOk="0">
                  <a:moveTo>
                    <a:pt x="31013" y="15722"/>
                  </a:moveTo>
                  <a:lnTo>
                    <a:pt x="30226" y="15748"/>
                  </a:lnTo>
                  <a:lnTo>
                    <a:pt x="31016" y="15748"/>
                  </a:lnTo>
                  <a:close/>
                </a:path>
              </a:pathLst>
            </a:custGeom>
            <a:solidFill>
              <a:srgbClr val="EDD13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7361702" y="4625260"/>
              <a:ext cx="18402" cy="19750"/>
            </a:xfrm>
            <a:custGeom>
              <a:avLst/>
              <a:gdLst/>
              <a:ahLst/>
              <a:cxnLst/>
              <a:rect l="l" t="t" r="r" b="b"/>
              <a:pathLst>
                <a:path w="26034" h="27940" extrusionOk="0">
                  <a:moveTo>
                    <a:pt x="22027" y="27330"/>
                  </a:moveTo>
                  <a:lnTo>
                    <a:pt x="19596" y="27330"/>
                  </a:lnTo>
                  <a:lnTo>
                    <a:pt x="21704" y="27736"/>
                  </a:lnTo>
                  <a:lnTo>
                    <a:pt x="22027" y="27330"/>
                  </a:lnTo>
                  <a:close/>
                </a:path>
                <a:path w="26034" h="27940" extrusionOk="0">
                  <a:moveTo>
                    <a:pt x="20739" y="23075"/>
                  </a:moveTo>
                  <a:lnTo>
                    <a:pt x="11950" y="23075"/>
                  </a:lnTo>
                  <a:lnTo>
                    <a:pt x="14439" y="23723"/>
                  </a:lnTo>
                  <a:lnTo>
                    <a:pt x="16281" y="25996"/>
                  </a:lnTo>
                  <a:lnTo>
                    <a:pt x="18529" y="27355"/>
                  </a:lnTo>
                  <a:lnTo>
                    <a:pt x="19596" y="27330"/>
                  </a:lnTo>
                  <a:lnTo>
                    <a:pt x="22027" y="27330"/>
                  </a:lnTo>
                  <a:lnTo>
                    <a:pt x="22491" y="26746"/>
                  </a:lnTo>
                  <a:lnTo>
                    <a:pt x="22199" y="25374"/>
                  </a:lnTo>
                  <a:lnTo>
                    <a:pt x="21386" y="24358"/>
                  </a:lnTo>
                  <a:lnTo>
                    <a:pt x="20739" y="23075"/>
                  </a:lnTo>
                  <a:close/>
                </a:path>
                <a:path w="26034" h="27940" extrusionOk="0">
                  <a:moveTo>
                    <a:pt x="1117" y="9956"/>
                  </a:moveTo>
                  <a:lnTo>
                    <a:pt x="812" y="10464"/>
                  </a:lnTo>
                  <a:lnTo>
                    <a:pt x="50" y="10820"/>
                  </a:lnTo>
                  <a:lnTo>
                    <a:pt x="0" y="12090"/>
                  </a:lnTo>
                  <a:lnTo>
                    <a:pt x="1866" y="14719"/>
                  </a:lnTo>
                  <a:lnTo>
                    <a:pt x="3302" y="16941"/>
                  </a:lnTo>
                  <a:lnTo>
                    <a:pt x="4292" y="18224"/>
                  </a:lnTo>
                  <a:lnTo>
                    <a:pt x="4762" y="19253"/>
                  </a:lnTo>
                  <a:lnTo>
                    <a:pt x="4584" y="20967"/>
                  </a:lnTo>
                  <a:lnTo>
                    <a:pt x="2311" y="22199"/>
                  </a:lnTo>
                  <a:lnTo>
                    <a:pt x="1226" y="24358"/>
                  </a:lnTo>
                  <a:lnTo>
                    <a:pt x="1121" y="24599"/>
                  </a:lnTo>
                  <a:lnTo>
                    <a:pt x="673" y="26174"/>
                  </a:lnTo>
                  <a:lnTo>
                    <a:pt x="1866" y="26924"/>
                  </a:lnTo>
                  <a:lnTo>
                    <a:pt x="3848" y="26314"/>
                  </a:lnTo>
                  <a:lnTo>
                    <a:pt x="5854" y="25793"/>
                  </a:lnTo>
                  <a:lnTo>
                    <a:pt x="7213" y="24599"/>
                  </a:lnTo>
                  <a:lnTo>
                    <a:pt x="9055" y="24358"/>
                  </a:lnTo>
                  <a:lnTo>
                    <a:pt x="10594" y="23723"/>
                  </a:lnTo>
                  <a:lnTo>
                    <a:pt x="11950" y="23075"/>
                  </a:lnTo>
                  <a:lnTo>
                    <a:pt x="20739" y="23075"/>
                  </a:lnTo>
                  <a:lnTo>
                    <a:pt x="19126" y="19875"/>
                  </a:lnTo>
                  <a:lnTo>
                    <a:pt x="19913" y="18808"/>
                  </a:lnTo>
                  <a:lnTo>
                    <a:pt x="20789" y="17754"/>
                  </a:lnTo>
                  <a:lnTo>
                    <a:pt x="22428" y="15875"/>
                  </a:lnTo>
                  <a:lnTo>
                    <a:pt x="22999" y="15290"/>
                  </a:lnTo>
                  <a:lnTo>
                    <a:pt x="24282" y="13677"/>
                  </a:lnTo>
                  <a:lnTo>
                    <a:pt x="25425" y="12611"/>
                  </a:lnTo>
                  <a:lnTo>
                    <a:pt x="25234" y="11163"/>
                  </a:lnTo>
                  <a:lnTo>
                    <a:pt x="22974" y="10769"/>
                  </a:lnTo>
                  <a:lnTo>
                    <a:pt x="22749" y="10693"/>
                  </a:lnTo>
                  <a:lnTo>
                    <a:pt x="17754" y="10693"/>
                  </a:lnTo>
                  <a:lnTo>
                    <a:pt x="17310" y="10502"/>
                  </a:lnTo>
                  <a:lnTo>
                    <a:pt x="17153" y="10020"/>
                  </a:lnTo>
                  <a:lnTo>
                    <a:pt x="2832" y="10020"/>
                  </a:lnTo>
                  <a:lnTo>
                    <a:pt x="1117" y="9956"/>
                  </a:lnTo>
                  <a:close/>
                </a:path>
                <a:path w="26034" h="27940" extrusionOk="0">
                  <a:moveTo>
                    <a:pt x="20243" y="9842"/>
                  </a:moveTo>
                  <a:lnTo>
                    <a:pt x="17754" y="10693"/>
                  </a:lnTo>
                  <a:lnTo>
                    <a:pt x="22749" y="10693"/>
                  </a:lnTo>
                  <a:lnTo>
                    <a:pt x="20243" y="9842"/>
                  </a:lnTo>
                  <a:close/>
                </a:path>
                <a:path w="26034" h="27940" extrusionOk="0">
                  <a:moveTo>
                    <a:pt x="3086" y="9474"/>
                  </a:moveTo>
                  <a:lnTo>
                    <a:pt x="2832" y="10020"/>
                  </a:lnTo>
                  <a:lnTo>
                    <a:pt x="4216" y="10020"/>
                  </a:lnTo>
                  <a:lnTo>
                    <a:pt x="3086" y="9474"/>
                  </a:lnTo>
                  <a:close/>
                </a:path>
                <a:path w="26034" h="27940" extrusionOk="0">
                  <a:moveTo>
                    <a:pt x="6083" y="9131"/>
                  </a:moveTo>
                  <a:lnTo>
                    <a:pt x="4216" y="10020"/>
                  </a:lnTo>
                  <a:lnTo>
                    <a:pt x="17153" y="10020"/>
                  </a:lnTo>
                  <a:lnTo>
                    <a:pt x="16802" y="9842"/>
                  </a:lnTo>
                  <a:lnTo>
                    <a:pt x="16738" y="9626"/>
                  </a:lnTo>
                  <a:lnTo>
                    <a:pt x="7670" y="9626"/>
                  </a:lnTo>
                  <a:lnTo>
                    <a:pt x="6083" y="9131"/>
                  </a:lnTo>
                  <a:close/>
                </a:path>
                <a:path w="26034" h="27940" extrusionOk="0">
                  <a:moveTo>
                    <a:pt x="12103" y="0"/>
                  </a:moveTo>
                  <a:lnTo>
                    <a:pt x="11658" y="0"/>
                  </a:lnTo>
                  <a:lnTo>
                    <a:pt x="9601" y="2501"/>
                  </a:lnTo>
                  <a:lnTo>
                    <a:pt x="9131" y="6540"/>
                  </a:lnTo>
                  <a:lnTo>
                    <a:pt x="7670" y="9626"/>
                  </a:lnTo>
                  <a:lnTo>
                    <a:pt x="16738" y="9626"/>
                  </a:lnTo>
                  <a:lnTo>
                    <a:pt x="16765" y="9474"/>
                  </a:lnTo>
                  <a:lnTo>
                    <a:pt x="16497" y="8890"/>
                  </a:lnTo>
                  <a:lnTo>
                    <a:pt x="16827" y="8877"/>
                  </a:lnTo>
                  <a:lnTo>
                    <a:pt x="16803" y="8534"/>
                  </a:lnTo>
                  <a:lnTo>
                    <a:pt x="16370" y="8534"/>
                  </a:lnTo>
                  <a:lnTo>
                    <a:pt x="16230" y="8255"/>
                  </a:lnTo>
                  <a:lnTo>
                    <a:pt x="15582" y="5486"/>
                  </a:lnTo>
                  <a:lnTo>
                    <a:pt x="14338" y="3848"/>
                  </a:lnTo>
                  <a:lnTo>
                    <a:pt x="13639" y="1384"/>
                  </a:lnTo>
                  <a:lnTo>
                    <a:pt x="13017" y="1016"/>
                  </a:lnTo>
                  <a:lnTo>
                    <a:pt x="12750" y="342"/>
                  </a:lnTo>
                  <a:lnTo>
                    <a:pt x="12103" y="0"/>
                  </a:lnTo>
                  <a:close/>
                </a:path>
                <a:path w="26034" h="27940" extrusionOk="0">
                  <a:moveTo>
                    <a:pt x="16802" y="8509"/>
                  </a:moveTo>
                  <a:lnTo>
                    <a:pt x="16370" y="8534"/>
                  </a:lnTo>
                  <a:lnTo>
                    <a:pt x="16803" y="8534"/>
                  </a:lnTo>
                  <a:close/>
                </a:path>
              </a:pathLst>
            </a:custGeom>
            <a:solidFill>
              <a:srgbClr val="EDD13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7496158" y="4508860"/>
              <a:ext cx="42642" cy="42642"/>
            </a:xfrm>
            <a:custGeom>
              <a:avLst/>
              <a:gdLst/>
              <a:ahLst/>
              <a:cxnLst/>
              <a:rect l="l" t="t" r="r" b="b"/>
              <a:pathLst>
                <a:path w="60325" h="60325" extrusionOk="0">
                  <a:moveTo>
                    <a:pt x="44941" y="48641"/>
                  </a:moveTo>
                  <a:lnTo>
                    <a:pt x="26034" y="48641"/>
                  </a:lnTo>
                  <a:lnTo>
                    <a:pt x="29260" y="51092"/>
                  </a:lnTo>
                  <a:lnTo>
                    <a:pt x="31648" y="54419"/>
                  </a:lnTo>
                  <a:lnTo>
                    <a:pt x="34455" y="57353"/>
                  </a:lnTo>
                  <a:lnTo>
                    <a:pt x="37630" y="59855"/>
                  </a:lnTo>
                  <a:lnTo>
                    <a:pt x="40424" y="60325"/>
                  </a:lnTo>
                  <a:lnTo>
                    <a:pt x="44424" y="56870"/>
                  </a:lnTo>
                  <a:lnTo>
                    <a:pt x="44534" y="52489"/>
                  </a:lnTo>
                  <a:lnTo>
                    <a:pt x="44941" y="48641"/>
                  </a:lnTo>
                  <a:close/>
                </a:path>
                <a:path w="60325" h="60325" extrusionOk="0">
                  <a:moveTo>
                    <a:pt x="4648" y="14338"/>
                  </a:moveTo>
                  <a:lnTo>
                    <a:pt x="3733" y="14732"/>
                  </a:lnTo>
                  <a:lnTo>
                    <a:pt x="0" y="19126"/>
                  </a:lnTo>
                  <a:lnTo>
                    <a:pt x="2298" y="23190"/>
                  </a:lnTo>
                  <a:lnTo>
                    <a:pt x="4356" y="27305"/>
                  </a:lnTo>
                  <a:lnTo>
                    <a:pt x="7327" y="30873"/>
                  </a:lnTo>
                  <a:lnTo>
                    <a:pt x="10109" y="34556"/>
                  </a:lnTo>
                  <a:lnTo>
                    <a:pt x="8013" y="38849"/>
                  </a:lnTo>
                  <a:lnTo>
                    <a:pt x="5372" y="42862"/>
                  </a:lnTo>
                  <a:lnTo>
                    <a:pt x="1917" y="46228"/>
                  </a:lnTo>
                  <a:lnTo>
                    <a:pt x="1892" y="47650"/>
                  </a:lnTo>
                  <a:lnTo>
                    <a:pt x="990" y="51650"/>
                  </a:lnTo>
                  <a:lnTo>
                    <a:pt x="5029" y="53581"/>
                  </a:lnTo>
                  <a:lnTo>
                    <a:pt x="8915" y="52489"/>
                  </a:lnTo>
                  <a:lnTo>
                    <a:pt x="12890" y="51727"/>
                  </a:lnTo>
                  <a:lnTo>
                    <a:pt x="16586" y="49961"/>
                  </a:lnTo>
                  <a:lnTo>
                    <a:pt x="20548" y="49187"/>
                  </a:lnTo>
                  <a:lnTo>
                    <a:pt x="24599" y="49187"/>
                  </a:lnTo>
                  <a:lnTo>
                    <a:pt x="26034" y="48641"/>
                  </a:lnTo>
                  <a:lnTo>
                    <a:pt x="44941" y="48641"/>
                  </a:lnTo>
                  <a:lnTo>
                    <a:pt x="44893" y="47650"/>
                  </a:lnTo>
                  <a:lnTo>
                    <a:pt x="44335" y="43954"/>
                  </a:lnTo>
                  <a:lnTo>
                    <a:pt x="43573" y="39535"/>
                  </a:lnTo>
                  <a:lnTo>
                    <a:pt x="47294" y="37007"/>
                  </a:lnTo>
                  <a:lnTo>
                    <a:pt x="49923" y="33604"/>
                  </a:lnTo>
                  <a:lnTo>
                    <a:pt x="53098" y="30759"/>
                  </a:lnTo>
                  <a:lnTo>
                    <a:pt x="55727" y="27393"/>
                  </a:lnTo>
                  <a:lnTo>
                    <a:pt x="59194" y="24879"/>
                  </a:lnTo>
                  <a:lnTo>
                    <a:pt x="60248" y="21386"/>
                  </a:lnTo>
                  <a:lnTo>
                    <a:pt x="57442" y="19431"/>
                  </a:lnTo>
                  <a:lnTo>
                    <a:pt x="56267" y="18453"/>
                  </a:lnTo>
                  <a:lnTo>
                    <a:pt x="46037" y="18453"/>
                  </a:lnTo>
                  <a:lnTo>
                    <a:pt x="41414" y="17805"/>
                  </a:lnTo>
                  <a:lnTo>
                    <a:pt x="40919" y="17754"/>
                  </a:lnTo>
                  <a:lnTo>
                    <a:pt x="40645" y="14998"/>
                  </a:lnTo>
                  <a:lnTo>
                    <a:pt x="14528" y="14998"/>
                  </a:lnTo>
                  <a:lnTo>
                    <a:pt x="9575" y="14909"/>
                  </a:lnTo>
                  <a:lnTo>
                    <a:pt x="4648" y="14338"/>
                  </a:lnTo>
                  <a:close/>
                </a:path>
                <a:path w="60325" h="60325" extrusionOk="0">
                  <a:moveTo>
                    <a:pt x="55321" y="17665"/>
                  </a:moveTo>
                  <a:lnTo>
                    <a:pt x="50698" y="18211"/>
                  </a:lnTo>
                  <a:lnTo>
                    <a:pt x="46037" y="18453"/>
                  </a:lnTo>
                  <a:lnTo>
                    <a:pt x="56267" y="18453"/>
                  </a:lnTo>
                  <a:lnTo>
                    <a:pt x="55321" y="17665"/>
                  </a:lnTo>
                  <a:close/>
                </a:path>
                <a:path w="60325" h="60325" extrusionOk="0">
                  <a:moveTo>
                    <a:pt x="32727" y="0"/>
                  </a:moveTo>
                  <a:lnTo>
                    <a:pt x="30467" y="1244"/>
                  </a:lnTo>
                  <a:lnTo>
                    <a:pt x="27431" y="4368"/>
                  </a:lnTo>
                  <a:lnTo>
                    <a:pt x="24663" y="7721"/>
                  </a:lnTo>
                  <a:lnTo>
                    <a:pt x="22199" y="11303"/>
                  </a:lnTo>
                  <a:lnTo>
                    <a:pt x="19430" y="14566"/>
                  </a:lnTo>
                  <a:lnTo>
                    <a:pt x="14528" y="14998"/>
                  </a:lnTo>
                  <a:lnTo>
                    <a:pt x="40645" y="14998"/>
                  </a:lnTo>
                  <a:lnTo>
                    <a:pt x="40512" y="13665"/>
                  </a:lnTo>
                  <a:lnTo>
                    <a:pt x="39306" y="9791"/>
                  </a:lnTo>
                  <a:lnTo>
                    <a:pt x="38557" y="5803"/>
                  </a:lnTo>
                  <a:lnTo>
                    <a:pt x="37566" y="1841"/>
                  </a:lnTo>
                  <a:lnTo>
                    <a:pt x="32727" y="0"/>
                  </a:lnTo>
                  <a:close/>
                </a:path>
              </a:pathLst>
            </a:custGeom>
            <a:solidFill>
              <a:srgbClr val="EAAC29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7882166" y="4702658"/>
              <a:ext cx="0" cy="252707"/>
            </a:xfrm>
            <a:custGeom>
              <a:avLst/>
              <a:gdLst/>
              <a:ahLst/>
              <a:cxnLst/>
              <a:rect l="l" t="t" r="r" b="b"/>
              <a:pathLst>
                <a:path w="120000" h="357504" extrusionOk="0">
                  <a:moveTo>
                    <a:pt x="0" y="0"/>
                  </a:moveTo>
                  <a:lnTo>
                    <a:pt x="0" y="357187"/>
                  </a:lnTo>
                </a:path>
              </a:pathLst>
            </a:custGeom>
            <a:noFill/>
            <a:ln w="10275" cap="flat" cmpd="sng">
              <a:solidFill>
                <a:srgbClr val="A0A1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7869151" y="4689025"/>
              <a:ext cx="27380" cy="28278"/>
            </a:xfrm>
            <a:custGeom>
              <a:avLst/>
              <a:gdLst/>
              <a:ahLst/>
              <a:cxnLst/>
              <a:rect l="l" t="t" r="r" b="b"/>
              <a:pathLst>
                <a:path w="38734" h="40004" extrusionOk="0">
                  <a:moveTo>
                    <a:pt x="25548" y="0"/>
                  </a:moveTo>
                  <a:lnTo>
                    <a:pt x="9188" y="2270"/>
                  </a:lnTo>
                  <a:lnTo>
                    <a:pt x="0" y="10368"/>
                  </a:lnTo>
                  <a:lnTo>
                    <a:pt x="1362" y="27320"/>
                  </a:lnTo>
                  <a:lnTo>
                    <a:pt x="8474" y="37014"/>
                  </a:lnTo>
                  <a:lnTo>
                    <a:pt x="18414" y="39897"/>
                  </a:lnTo>
                  <a:lnTo>
                    <a:pt x="31479" y="35226"/>
                  </a:lnTo>
                  <a:lnTo>
                    <a:pt x="38583" y="23555"/>
                  </a:lnTo>
                  <a:lnTo>
                    <a:pt x="35138" y="8347"/>
                  </a:lnTo>
                  <a:lnTo>
                    <a:pt x="25548" y="0"/>
                  </a:lnTo>
                  <a:close/>
                </a:path>
              </a:pathLst>
            </a:custGeom>
            <a:solidFill>
              <a:srgbClr val="A0A1A1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7137816" y="4702658"/>
              <a:ext cx="0" cy="252707"/>
            </a:xfrm>
            <a:custGeom>
              <a:avLst/>
              <a:gdLst/>
              <a:ahLst/>
              <a:cxnLst/>
              <a:rect l="l" t="t" r="r" b="b"/>
              <a:pathLst>
                <a:path w="120000" h="357504" extrusionOk="0">
                  <a:moveTo>
                    <a:pt x="0" y="0"/>
                  </a:moveTo>
                  <a:lnTo>
                    <a:pt x="0" y="357187"/>
                  </a:lnTo>
                </a:path>
              </a:pathLst>
            </a:custGeom>
            <a:noFill/>
            <a:ln w="10275" cap="flat" cmpd="sng">
              <a:solidFill>
                <a:srgbClr val="A0A1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7124800" y="4689025"/>
              <a:ext cx="27380" cy="28278"/>
            </a:xfrm>
            <a:custGeom>
              <a:avLst/>
              <a:gdLst/>
              <a:ahLst/>
              <a:cxnLst/>
              <a:rect l="l" t="t" r="r" b="b"/>
              <a:pathLst>
                <a:path w="38734" h="40004" extrusionOk="0">
                  <a:moveTo>
                    <a:pt x="25548" y="0"/>
                  </a:moveTo>
                  <a:lnTo>
                    <a:pt x="9188" y="2270"/>
                  </a:lnTo>
                  <a:lnTo>
                    <a:pt x="0" y="10368"/>
                  </a:lnTo>
                  <a:lnTo>
                    <a:pt x="1362" y="27320"/>
                  </a:lnTo>
                  <a:lnTo>
                    <a:pt x="8474" y="37014"/>
                  </a:lnTo>
                  <a:lnTo>
                    <a:pt x="18414" y="39897"/>
                  </a:lnTo>
                  <a:lnTo>
                    <a:pt x="31479" y="35226"/>
                  </a:lnTo>
                  <a:lnTo>
                    <a:pt x="38583" y="23555"/>
                  </a:lnTo>
                  <a:lnTo>
                    <a:pt x="35138" y="8347"/>
                  </a:lnTo>
                  <a:lnTo>
                    <a:pt x="25548" y="0"/>
                  </a:lnTo>
                  <a:close/>
                </a:path>
              </a:pathLst>
            </a:custGeom>
            <a:solidFill>
              <a:srgbClr val="A0A1A1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6961322" y="4956989"/>
              <a:ext cx="358638" cy="73164"/>
            </a:xfrm>
            <a:custGeom>
              <a:avLst/>
              <a:gdLst/>
              <a:ahLst/>
              <a:cxnLst/>
              <a:rect l="l" t="t" r="r" b="b"/>
              <a:pathLst>
                <a:path w="507365" h="103504" extrusionOk="0">
                  <a:moveTo>
                    <a:pt x="32448" y="0"/>
                  </a:moveTo>
                  <a:lnTo>
                    <a:pt x="12273" y="687"/>
                  </a:lnTo>
                  <a:lnTo>
                    <a:pt x="2886" y="5503"/>
                  </a:lnTo>
                  <a:lnTo>
                    <a:pt x="158" y="18574"/>
                  </a:lnTo>
                  <a:lnTo>
                    <a:pt x="0" y="70612"/>
                  </a:lnTo>
                  <a:lnTo>
                    <a:pt x="689" y="90769"/>
                  </a:lnTo>
                  <a:lnTo>
                    <a:pt x="5512" y="100143"/>
                  </a:lnTo>
                  <a:lnTo>
                    <a:pt x="18603" y="102865"/>
                  </a:lnTo>
                  <a:lnTo>
                    <a:pt x="474344" y="103022"/>
                  </a:lnTo>
                  <a:lnTo>
                    <a:pt x="494525" y="102334"/>
                  </a:lnTo>
                  <a:lnTo>
                    <a:pt x="503911" y="97516"/>
                  </a:lnTo>
                  <a:lnTo>
                    <a:pt x="506636" y="84440"/>
                  </a:lnTo>
                  <a:lnTo>
                    <a:pt x="506793" y="32435"/>
                  </a:lnTo>
                  <a:lnTo>
                    <a:pt x="506105" y="12268"/>
                  </a:lnTo>
                  <a:lnTo>
                    <a:pt x="501287" y="2885"/>
                  </a:lnTo>
                  <a:lnTo>
                    <a:pt x="488211" y="158"/>
                  </a:lnTo>
                  <a:lnTo>
                    <a:pt x="32448" y="0"/>
                  </a:lnTo>
                  <a:close/>
                </a:path>
              </a:pathLst>
            </a:custGeom>
            <a:noFill/>
            <a:ln w="10275" cap="flat" cmpd="sng">
              <a:solidFill>
                <a:srgbClr val="A0A1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7701254" y="4956989"/>
              <a:ext cx="358638" cy="73164"/>
            </a:xfrm>
            <a:custGeom>
              <a:avLst/>
              <a:gdLst/>
              <a:ahLst/>
              <a:cxnLst/>
              <a:rect l="l" t="t" r="r" b="b"/>
              <a:pathLst>
                <a:path w="507365" h="103504" extrusionOk="0">
                  <a:moveTo>
                    <a:pt x="32448" y="0"/>
                  </a:moveTo>
                  <a:lnTo>
                    <a:pt x="12273" y="687"/>
                  </a:lnTo>
                  <a:lnTo>
                    <a:pt x="2886" y="5503"/>
                  </a:lnTo>
                  <a:lnTo>
                    <a:pt x="158" y="18574"/>
                  </a:lnTo>
                  <a:lnTo>
                    <a:pt x="0" y="70612"/>
                  </a:lnTo>
                  <a:lnTo>
                    <a:pt x="689" y="90769"/>
                  </a:lnTo>
                  <a:lnTo>
                    <a:pt x="5512" y="100143"/>
                  </a:lnTo>
                  <a:lnTo>
                    <a:pt x="18603" y="102865"/>
                  </a:lnTo>
                  <a:lnTo>
                    <a:pt x="474344" y="103022"/>
                  </a:lnTo>
                  <a:lnTo>
                    <a:pt x="494520" y="102333"/>
                  </a:lnTo>
                  <a:lnTo>
                    <a:pt x="503902" y="97513"/>
                  </a:lnTo>
                  <a:lnTo>
                    <a:pt x="506623" y="84429"/>
                  </a:lnTo>
                  <a:lnTo>
                    <a:pt x="506780" y="32435"/>
                  </a:lnTo>
                  <a:lnTo>
                    <a:pt x="506092" y="12265"/>
                  </a:lnTo>
                  <a:lnTo>
                    <a:pt x="501273" y="2882"/>
                  </a:lnTo>
                  <a:lnTo>
                    <a:pt x="488195" y="157"/>
                  </a:lnTo>
                  <a:lnTo>
                    <a:pt x="32448" y="0"/>
                  </a:lnTo>
                  <a:close/>
                </a:path>
              </a:pathLst>
            </a:custGeom>
            <a:noFill/>
            <a:ln w="10275" cap="flat" cmpd="sng">
              <a:solidFill>
                <a:srgbClr val="A0A1A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6" name="Google Shape;86;p2"/>
            <p:cNvSpPr txBox="1"/>
            <p:nvPr/>
          </p:nvSpPr>
          <p:spPr>
            <a:xfrm>
              <a:off x="6891158" y="4753075"/>
              <a:ext cx="128374" cy="652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8978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lang="ja-JP" sz="423" b="0" i="0" u="none" strike="noStrike" cap="none">
                  <a:solidFill>
                    <a:srgbClr val="171001"/>
                  </a:solidFill>
                  <a:latin typeface="MS PGothic"/>
                  <a:ea typeface="MS PGothic"/>
                  <a:cs typeface="MS PGothic"/>
                  <a:sym typeface="MS PGothic"/>
                </a:rPr>
                <a:t>消灯</a:t>
              </a:r>
              <a:endParaRPr sz="423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endParaRPr>
            </a:p>
          </p:txBody>
        </p:sp>
        <p:sp>
          <p:nvSpPr>
            <p:cNvPr id="87" name="Google Shape;87;p2"/>
            <p:cNvSpPr txBox="1"/>
            <p:nvPr/>
          </p:nvSpPr>
          <p:spPr>
            <a:xfrm>
              <a:off x="7908296" y="4753894"/>
              <a:ext cx="328115" cy="652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108629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lang="ja-JP" sz="423" b="0" i="0" u="none" strike="noStrike" cap="none">
                  <a:solidFill>
                    <a:srgbClr val="171001"/>
                  </a:solidFill>
                  <a:latin typeface="MS PGothic"/>
                  <a:ea typeface="MS PGothic"/>
                  <a:cs typeface="MS PGothic"/>
                  <a:sym typeface="MS PGothic"/>
                </a:rPr>
                <a:t>消灯</a:t>
              </a:r>
              <a:endParaRPr sz="423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endParaRPr>
            </a:p>
          </p:txBody>
        </p:sp>
        <p:sp>
          <p:nvSpPr>
            <p:cNvPr id="88" name="Google Shape;88;p2"/>
            <p:cNvSpPr txBox="1"/>
            <p:nvPr/>
          </p:nvSpPr>
          <p:spPr>
            <a:xfrm>
              <a:off x="7370780" y="4753075"/>
              <a:ext cx="278741" cy="652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8978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lang="ja-JP" sz="423" b="0" i="0" u="none" strike="noStrike" cap="none">
                  <a:solidFill>
                    <a:srgbClr val="171001"/>
                  </a:solidFill>
                  <a:latin typeface="MS PGothic"/>
                  <a:ea typeface="MS PGothic"/>
                  <a:cs typeface="MS PGothic"/>
                  <a:sym typeface="MS PGothic"/>
                </a:rPr>
                <a:t>オート点灯</a:t>
              </a:r>
              <a:endParaRPr sz="423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endParaRPr>
            </a:p>
          </p:txBody>
        </p:sp>
        <p:sp>
          <p:nvSpPr>
            <p:cNvPr id="89" name="Google Shape;89;p2"/>
            <p:cNvSpPr txBox="1"/>
            <p:nvPr/>
          </p:nvSpPr>
          <p:spPr>
            <a:xfrm>
              <a:off x="7147998" y="4858096"/>
              <a:ext cx="473080" cy="652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8978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lang="ja-JP" sz="423" b="0" i="0" u="none" strike="noStrike" cap="none">
                  <a:solidFill>
                    <a:srgbClr val="171001"/>
                  </a:solidFill>
                  <a:latin typeface="MS PGothic"/>
                  <a:ea typeface="MS PGothic"/>
                  <a:cs typeface="MS PGothic"/>
                  <a:sym typeface="MS PGothic"/>
                </a:rPr>
                <a:t>タイマー点灯</a:t>
              </a:r>
              <a:endParaRPr sz="423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endParaRPr>
            </a:p>
          </p:txBody>
        </p:sp>
        <p:sp>
          <p:nvSpPr>
            <p:cNvPr id="90" name="Google Shape;90;p2"/>
            <p:cNvSpPr txBox="1"/>
            <p:nvPr/>
          </p:nvSpPr>
          <p:spPr>
            <a:xfrm>
              <a:off x="6903173" y="4619493"/>
              <a:ext cx="198396" cy="652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8978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lang="ja-JP" sz="423" b="0" i="0" u="none" strike="noStrike" cap="none">
                  <a:solidFill>
                    <a:srgbClr val="171001"/>
                  </a:solidFill>
                  <a:latin typeface="MS PGothic"/>
                  <a:ea typeface="MS PGothic"/>
                  <a:cs typeface="MS PGothic"/>
                  <a:sym typeface="MS PGothic"/>
                </a:rPr>
                <a:t>Daytime</a:t>
              </a:r>
              <a:endParaRPr sz="423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endParaRPr>
            </a:p>
          </p:txBody>
        </p:sp>
        <p:sp>
          <p:nvSpPr>
            <p:cNvPr id="91" name="Google Shape;91;p2"/>
            <p:cNvSpPr txBox="1"/>
            <p:nvPr/>
          </p:nvSpPr>
          <p:spPr>
            <a:xfrm>
              <a:off x="7571380" y="4619493"/>
              <a:ext cx="134209" cy="652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8978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lang="ja-JP" sz="423" b="0" i="0" u="none" strike="noStrike" cap="none">
                  <a:solidFill>
                    <a:srgbClr val="171001"/>
                  </a:solidFill>
                  <a:latin typeface="MS PGothic"/>
                  <a:ea typeface="MS PGothic"/>
                  <a:cs typeface="MS PGothic"/>
                  <a:sym typeface="MS PGothic"/>
                </a:rPr>
                <a:t>Night</a:t>
              </a:r>
              <a:endParaRPr sz="423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endParaRPr>
            </a:p>
          </p:txBody>
        </p:sp>
        <p:sp>
          <p:nvSpPr>
            <p:cNvPr id="92" name="Google Shape;92;p2"/>
            <p:cNvSpPr txBox="1"/>
            <p:nvPr/>
          </p:nvSpPr>
          <p:spPr>
            <a:xfrm>
              <a:off x="7898069" y="4619493"/>
              <a:ext cx="198844" cy="652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8978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lang="ja-JP" sz="423" b="0" i="0" u="none" strike="noStrike" cap="none">
                  <a:solidFill>
                    <a:srgbClr val="171001"/>
                  </a:solidFill>
                  <a:latin typeface="MS PGothic"/>
                  <a:ea typeface="MS PGothic"/>
                  <a:cs typeface="MS PGothic"/>
                  <a:sym typeface="MS PGothic"/>
                </a:rPr>
                <a:t>Morning</a:t>
              </a:r>
              <a:endParaRPr sz="423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endParaRPr>
            </a:p>
          </p:txBody>
        </p:sp>
        <p:sp>
          <p:nvSpPr>
            <p:cNvPr id="93" name="Google Shape;93;p2"/>
            <p:cNvSpPr txBox="1"/>
            <p:nvPr/>
          </p:nvSpPr>
          <p:spPr>
            <a:xfrm>
              <a:off x="7015920" y="4960734"/>
              <a:ext cx="272906" cy="652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8978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lang="ja-JP" sz="423" b="0" i="0" u="none" strike="noStrike" cap="none">
                  <a:solidFill>
                    <a:srgbClr val="171001"/>
                  </a:solidFill>
                  <a:latin typeface="MS PGothic"/>
                  <a:ea typeface="MS PGothic"/>
                  <a:cs typeface="MS PGothic"/>
                  <a:sym typeface="MS PGothic"/>
                </a:rPr>
                <a:t>暗くなると</a:t>
              </a:r>
              <a:endParaRPr sz="423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endParaRPr>
            </a:p>
          </p:txBody>
        </p:sp>
        <p:sp>
          <p:nvSpPr>
            <p:cNvPr id="94" name="Google Shape;94;p2"/>
            <p:cNvSpPr txBox="1"/>
            <p:nvPr/>
          </p:nvSpPr>
          <p:spPr>
            <a:xfrm>
              <a:off x="7734268" y="4960734"/>
              <a:ext cx="324525" cy="652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8978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lang="ja-JP" sz="423" b="0" i="0" u="none" strike="noStrike" cap="none">
                  <a:solidFill>
                    <a:srgbClr val="171001"/>
                  </a:solidFill>
                  <a:latin typeface="MS PGothic"/>
                  <a:ea typeface="MS PGothic"/>
                  <a:cs typeface="MS PGothic"/>
                  <a:sym typeface="MS PGothic"/>
                </a:rPr>
                <a:t>明るくなると</a:t>
              </a:r>
              <a:endParaRPr sz="423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endParaRPr>
            </a:p>
          </p:txBody>
        </p:sp>
      </p:grpSp>
      <p:sp>
        <p:nvSpPr>
          <p:cNvPr id="95" name="Google Shape;95;p2"/>
          <p:cNvSpPr txBox="1"/>
          <p:nvPr/>
        </p:nvSpPr>
        <p:spPr>
          <a:xfrm>
            <a:off x="9594007" y="5155264"/>
            <a:ext cx="202884" cy="87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566"/>
              <a:buFont typeface="MS PGothic"/>
              <a:buNone/>
            </a:pPr>
            <a:r>
              <a:rPr lang="ja-JP" sz="566" b="0" i="0" u="none" strike="noStrike" cap="none">
                <a:solidFill>
                  <a:srgbClr val="4C4C4C"/>
                </a:solidFill>
                <a:latin typeface="MS PGothic"/>
                <a:ea typeface="MS PGothic"/>
                <a:cs typeface="MS PGothic"/>
                <a:sym typeface="MS PGothic"/>
              </a:rPr>
              <a:t>After</a:t>
            </a:r>
            <a:endParaRPr sz="566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96" name="Google Shape;96;p2"/>
          <p:cNvSpPr txBox="1"/>
          <p:nvPr/>
        </p:nvSpPr>
        <p:spPr>
          <a:xfrm>
            <a:off x="8598474" y="5155264"/>
            <a:ext cx="261685" cy="87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566"/>
              <a:buFont typeface="MS PGothic"/>
              <a:buNone/>
            </a:pPr>
            <a:r>
              <a:rPr lang="ja-JP" sz="566" b="0" i="0" u="none" strike="noStrike" cap="none">
                <a:solidFill>
                  <a:srgbClr val="4C4C4C"/>
                </a:solidFill>
                <a:latin typeface="MS PGothic"/>
                <a:ea typeface="MS PGothic"/>
                <a:cs typeface="MS PGothic"/>
                <a:sym typeface="MS PGothic"/>
              </a:rPr>
              <a:t>Before</a:t>
            </a:r>
            <a:endParaRPr sz="566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97" name="Google Shape;97;p2"/>
          <p:cNvSpPr txBox="1"/>
          <p:nvPr/>
        </p:nvSpPr>
        <p:spPr>
          <a:xfrm>
            <a:off x="7082698" y="3150145"/>
            <a:ext cx="432242" cy="81561"/>
          </a:xfrm>
          <a:prstGeom prst="rect">
            <a:avLst/>
          </a:pr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7781" marR="0" lvl="0" indent="0" algn="l" rtl="0">
              <a:spcBef>
                <a:spcPts val="0"/>
              </a:spcBef>
              <a:spcAft>
                <a:spcPts val="0"/>
              </a:spcAft>
              <a:buClr>
                <a:srgbClr val="171001"/>
              </a:buClr>
              <a:buSzPts val="530"/>
              <a:buFont typeface="MS PGothic"/>
              <a:buNone/>
            </a:pPr>
            <a:r>
              <a:rPr lang="ja-JP" sz="530" b="0" i="0" u="none" strike="noStrike" cap="none">
                <a:solidFill>
                  <a:srgbClr val="171001"/>
                </a:solidFill>
                <a:latin typeface="MS PGothic"/>
                <a:ea typeface="MS PGothic"/>
                <a:cs typeface="MS PGothic"/>
                <a:sym typeface="MS PGothic"/>
              </a:rPr>
              <a:t>不 要！！</a:t>
            </a:r>
            <a:endParaRPr sz="530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pic>
        <p:nvPicPr>
          <p:cNvPr id="98" name="Google Shape;98;p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176369" y="3244543"/>
            <a:ext cx="1276582" cy="334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2"/>
          <p:cNvPicPr preferRelativeResize="0"/>
          <p:nvPr/>
        </p:nvPicPr>
        <p:blipFill rotWithShape="1">
          <a:blip r:embed="rId11">
            <a:alphaModFix/>
          </a:blip>
          <a:srcRect l="7354" t="56" r="173" b="149"/>
          <a:stretch/>
        </p:blipFill>
        <p:spPr>
          <a:xfrm>
            <a:off x="128000" y="1611820"/>
            <a:ext cx="1234800" cy="18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"/>
          <p:cNvSpPr/>
          <p:nvPr/>
        </p:nvSpPr>
        <p:spPr>
          <a:xfrm>
            <a:off x="1364649" y="3426527"/>
            <a:ext cx="1235595" cy="1814400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l="-199980" t="-23" r="-200245" b="-12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133449" y="3420686"/>
            <a:ext cx="1234800" cy="1815148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r="-400801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13">
            <a:alphaModFix/>
          </a:blip>
          <a:srcRect l="4940" t="119" r="4096" b="1369"/>
          <a:stretch/>
        </p:blipFill>
        <p:spPr>
          <a:xfrm>
            <a:off x="2599201" y="1611819"/>
            <a:ext cx="1234800" cy="1821653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"/>
          <p:cNvSpPr/>
          <p:nvPr/>
        </p:nvSpPr>
        <p:spPr>
          <a:xfrm>
            <a:off x="3830400" y="3434439"/>
            <a:ext cx="1234801" cy="1815148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l="-100535" r="-299639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28000" y="5241600"/>
            <a:ext cx="1244976" cy="1815148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l="-300691" r="-100085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05" name="Google Shape;105;p2"/>
          <p:cNvSpPr/>
          <p:nvPr/>
        </p:nvSpPr>
        <p:spPr>
          <a:xfrm>
            <a:off x="1366158" y="5241600"/>
            <a:ext cx="1234801" cy="1815148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l="-400275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2595656" y="5240927"/>
            <a:ext cx="1234800" cy="1815821"/>
          </a:xfrm>
          <a:prstGeom prst="rect">
            <a:avLst/>
          </a:prstGeom>
          <a:blipFill rotWithShape="1">
            <a:blip r:embed="rId14">
              <a:alphaModFix/>
            </a:blip>
            <a:stretch>
              <a:fillRect r="-400250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rPr lang="ja-JP"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　　　　　　　　　　　　　　　</a:t>
            </a: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07" name="Google Shape;107;p2"/>
          <p:cNvPicPr preferRelativeResize="0"/>
          <p:nvPr/>
        </p:nvPicPr>
        <p:blipFill rotWithShape="1">
          <a:blip r:embed="rId15">
            <a:alphaModFix/>
          </a:blip>
          <a:srcRect l="3870" t="208" r="4402" b="719"/>
          <a:stretch/>
        </p:blipFill>
        <p:spPr>
          <a:xfrm>
            <a:off x="3830400" y="1611820"/>
            <a:ext cx="1234800" cy="1822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"/>
          <p:cNvSpPr/>
          <p:nvPr/>
        </p:nvSpPr>
        <p:spPr>
          <a:xfrm>
            <a:off x="3830400" y="5240927"/>
            <a:ext cx="1234800" cy="1815821"/>
          </a:xfrm>
          <a:prstGeom prst="rect">
            <a:avLst/>
          </a:prstGeom>
          <a:blipFill rotWithShape="1">
            <a:blip r:embed="rId14">
              <a:alphaModFix/>
            </a:blip>
            <a:stretch>
              <a:fillRect l="-300350" r="-99874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09" name="Google Shape;109;p2"/>
          <p:cNvSpPr/>
          <p:nvPr/>
        </p:nvSpPr>
        <p:spPr>
          <a:xfrm>
            <a:off x="5065124" y="5240927"/>
            <a:ext cx="1234800" cy="1815821"/>
          </a:xfrm>
          <a:prstGeom prst="rect">
            <a:avLst/>
          </a:prstGeom>
          <a:blipFill rotWithShape="1">
            <a:blip r:embed="rId14">
              <a:alphaModFix/>
            </a:blip>
            <a:stretch>
              <a:fillRect l="-400250" t="-76" b="74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10" name="Google Shape;110;p2" descr="光 が含まれている画像&#10;&#10;自動的に生成された説明"/>
          <p:cNvPicPr preferRelativeResize="0"/>
          <p:nvPr/>
        </p:nvPicPr>
        <p:blipFill rotWithShape="1">
          <a:blip r:embed="rId16">
            <a:alphaModFix/>
          </a:blip>
          <a:srcRect l="6667" t="16149" r="55268" b="2"/>
          <a:stretch/>
        </p:blipFill>
        <p:spPr>
          <a:xfrm>
            <a:off x="128000" y="3420686"/>
            <a:ext cx="1239888" cy="182165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165405" y="3475320"/>
            <a:ext cx="277800" cy="1095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775" rIns="0" bIns="0" anchor="t" anchorCtr="0">
            <a:spAutoFit/>
          </a:bodyPr>
          <a:lstStyle/>
          <a:p>
            <a:pPr marL="25585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Verdana"/>
              <a:buNone/>
            </a:pPr>
            <a:r>
              <a:rPr lang="ja-JP" sz="7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NEW</a:t>
            </a:r>
            <a:endParaRPr sz="7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12" name="Google Shape;112;p2"/>
          <p:cNvPicPr preferRelativeResize="0"/>
          <p:nvPr/>
        </p:nvPicPr>
        <p:blipFill rotWithShape="1">
          <a:blip r:embed="rId17">
            <a:alphaModFix/>
          </a:blip>
          <a:srcRect l="8097" r="51379" b="10737"/>
          <a:stretch/>
        </p:blipFill>
        <p:spPr>
          <a:xfrm>
            <a:off x="1366259" y="1611820"/>
            <a:ext cx="1239888" cy="1821653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/>
          <p:cNvSpPr txBox="1"/>
          <p:nvPr/>
        </p:nvSpPr>
        <p:spPr>
          <a:xfrm>
            <a:off x="1423905" y="1667278"/>
            <a:ext cx="277760" cy="109534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775" rIns="0" bIns="0" anchor="t" anchorCtr="0">
            <a:spAutoFit/>
          </a:bodyPr>
          <a:lstStyle/>
          <a:p>
            <a:pPr marL="25585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Verdana"/>
              <a:buNone/>
            </a:pPr>
            <a:r>
              <a:rPr lang="ja-JP" sz="7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NEW</a:t>
            </a:r>
            <a:endParaRPr sz="7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15" name="Google Shape;115;p2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3737141" y="442247"/>
            <a:ext cx="480214" cy="231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 preferRelativeResize="0"/>
          <p:nvPr/>
        </p:nvPicPr>
        <p:blipFill rotWithShape="1">
          <a:blip r:embed="rId19">
            <a:alphaModFix/>
          </a:blip>
          <a:srcRect l="9405" t="4845" r="47784"/>
          <a:stretch/>
        </p:blipFill>
        <p:spPr>
          <a:xfrm>
            <a:off x="5061213" y="3418334"/>
            <a:ext cx="1228772" cy="1821653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"/>
          <p:cNvSpPr txBox="1"/>
          <p:nvPr/>
        </p:nvSpPr>
        <p:spPr>
          <a:xfrm>
            <a:off x="5099095" y="3473593"/>
            <a:ext cx="277800" cy="1095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775" rIns="0" bIns="0" anchor="t" anchorCtr="0">
            <a:spAutoFit/>
          </a:bodyPr>
          <a:lstStyle/>
          <a:p>
            <a:pPr marL="25585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Verdana"/>
              <a:buNone/>
            </a:pPr>
            <a:r>
              <a:rPr lang="ja-JP" sz="7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NEW</a:t>
            </a:r>
            <a:endParaRPr sz="7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8" name="Google Shape;118;p2"/>
          <p:cNvSpPr/>
          <p:nvPr/>
        </p:nvSpPr>
        <p:spPr>
          <a:xfrm>
            <a:off x="5066401" y="1609054"/>
            <a:ext cx="1233523" cy="1815139"/>
          </a:xfrm>
          <a:prstGeom prst="rect">
            <a:avLst/>
          </a:prstGeom>
          <a:blipFill rotWithShape="1">
            <a:blip r:embed="rId20">
              <a:alphaModFix/>
            </a:blip>
            <a:stretch>
              <a:fillRect l="-300691" r="-100085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9" name="Google Shape;119;p2"/>
          <p:cNvSpPr txBox="1"/>
          <p:nvPr/>
        </p:nvSpPr>
        <p:spPr>
          <a:xfrm>
            <a:off x="128000" y="932177"/>
            <a:ext cx="6016937" cy="645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770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50" b="0" i="0" u="none" strike="noStrike" cap="none">
                <a:solidFill>
                  <a:srgbClr val="6C6C6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エクステリアプランナーの感性を刺激して、 </a:t>
            </a:r>
            <a:endParaRPr sz="1850" b="0" i="0" u="none" strike="noStrike" cap="none">
              <a:solidFill>
                <a:srgbClr val="6C6C6C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8978" marR="0" lvl="0" indent="0" algn="l" rtl="0">
              <a:spcBef>
                <a:spcPts val="297"/>
              </a:spcBef>
              <a:spcAft>
                <a:spcPts val="0"/>
              </a:spcAft>
              <a:buNone/>
            </a:pPr>
            <a:r>
              <a:rPr lang="ja-JP" sz="1850" b="0" i="0" u="none" strike="noStrike" cap="none">
                <a:solidFill>
                  <a:srgbClr val="6C6C6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その創造力をかきたてる。</a:t>
            </a:r>
            <a:endParaRPr/>
          </a:p>
        </p:txBody>
      </p:sp>
      <p:sp>
        <p:nvSpPr>
          <p:cNvPr id="120" name="Google Shape;120;p2"/>
          <p:cNvSpPr/>
          <p:nvPr/>
        </p:nvSpPr>
        <p:spPr>
          <a:xfrm>
            <a:off x="6557762" y="1816725"/>
            <a:ext cx="3797110" cy="45719"/>
          </a:xfrm>
          <a:custGeom>
            <a:avLst/>
            <a:gdLst/>
            <a:ahLst/>
            <a:cxnLst/>
            <a:rect l="l" t="t" r="r" b="b"/>
            <a:pathLst>
              <a:path w="8280400" h="120000" extrusionOk="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 cap="flat" cmpd="sng">
            <a:solidFill>
              <a:srgbClr val="81828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21" name="Google Shape;121;p2"/>
          <p:cNvSpPr/>
          <p:nvPr/>
        </p:nvSpPr>
        <p:spPr>
          <a:xfrm>
            <a:off x="1362800" y="7218751"/>
            <a:ext cx="25706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2023エクステリアライト_商品提案書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SPD_ext_23_005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2024.2.21改訂版（2025.04改訂版）</a:t>
            </a:r>
            <a:endParaRPr/>
          </a:p>
        </p:txBody>
      </p:sp>
      <p:sp>
        <p:nvSpPr>
          <p:cNvPr id="122" name="Text Box 1039">
            <a:extLst>
              <a:ext uri="{FF2B5EF4-FFF2-40B4-BE49-F238E27FC236}">
                <a16:creationId xmlns:a16="http://schemas.microsoft.com/office/drawing/2014/main" id="{7D21C590-65E6-447F-8E70-A01115320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23" name="Text Box 1039">
            <a:extLst>
              <a:ext uri="{FF2B5EF4-FFF2-40B4-BE49-F238E27FC236}">
                <a16:creationId xmlns:a16="http://schemas.microsoft.com/office/drawing/2014/main" id="{661806F9-02D1-4165-B08B-2608F3084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61681" y="443203"/>
            <a:ext cx="480214" cy="231488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3"/>
          <p:cNvSpPr txBox="1"/>
          <p:nvPr/>
        </p:nvSpPr>
        <p:spPr>
          <a:xfrm>
            <a:off x="213209" y="310344"/>
            <a:ext cx="452848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エクステリアライト     </a:t>
            </a:r>
            <a:r>
              <a:rPr lang="ja-JP"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美彩</a:t>
            </a:r>
            <a:r>
              <a:rPr lang="ja-JP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（Bisai）商品一覧</a:t>
            </a:r>
            <a:endParaRPr sz="1800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35" name="Google Shape;135;p3"/>
          <p:cNvSpPr/>
          <p:nvPr/>
        </p:nvSpPr>
        <p:spPr>
          <a:xfrm>
            <a:off x="8593646" y="1125878"/>
            <a:ext cx="626355" cy="2681106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36" name="Google Shape;136;p3"/>
          <p:cNvSpPr txBox="1"/>
          <p:nvPr/>
        </p:nvSpPr>
        <p:spPr>
          <a:xfrm>
            <a:off x="8593646" y="929936"/>
            <a:ext cx="1615729" cy="141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0773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ハイポールスポットライト H2500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37" name="Google Shape;137;p3"/>
          <p:cNvSpPr txBox="1"/>
          <p:nvPr/>
        </p:nvSpPr>
        <p:spPr>
          <a:xfrm>
            <a:off x="3789913" y="2931692"/>
            <a:ext cx="522023" cy="182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7050" rIns="0" bIns="0" anchor="t" anchorCtr="0">
            <a:spAutoFit/>
          </a:bodyPr>
          <a:lstStyle/>
          <a:p>
            <a:pPr marL="11671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DL-G2型 30°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6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ピンホールタイプ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38" name="Google Shape;138;p3"/>
          <p:cNvSpPr txBox="1"/>
          <p:nvPr/>
        </p:nvSpPr>
        <p:spPr>
          <a:xfrm>
            <a:off x="2926971" y="2931692"/>
            <a:ext cx="410466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DL-G1型 30°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39" name="Google Shape;139;p3"/>
          <p:cNvSpPr txBox="1"/>
          <p:nvPr/>
        </p:nvSpPr>
        <p:spPr>
          <a:xfrm>
            <a:off x="2926971" y="2076894"/>
            <a:ext cx="688549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ダウンライト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40" name="Google Shape;140;p3"/>
          <p:cNvSpPr txBox="1"/>
          <p:nvPr/>
        </p:nvSpPr>
        <p:spPr>
          <a:xfrm>
            <a:off x="3489829" y="5856157"/>
            <a:ext cx="1103107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インサイドラインライト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41" name="Google Shape;141;p3"/>
          <p:cNvSpPr txBox="1"/>
          <p:nvPr/>
        </p:nvSpPr>
        <p:spPr>
          <a:xfrm>
            <a:off x="5123265" y="5851958"/>
            <a:ext cx="1036538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バックラインライト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42" name="Google Shape;142;p3"/>
          <p:cNvSpPr txBox="1"/>
          <p:nvPr/>
        </p:nvSpPr>
        <p:spPr>
          <a:xfrm>
            <a:off x="3489829" y="6615297"/>
            <a:ext cx="1163405" cy="161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インサイドラインライト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L120型/L240型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43" name="Google Shape;143;p3"/>
          <p:cNvSpPr txBox="1"/>
          <p:nvPr/>
        </p:nvSpPr>
        <p:spPr>
          <a:xfrm>
            <a:off x="5123265" y="6611098"/>
            <a:ext cx="1148176" cy="161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バックラインライト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L120型/L240型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44" name="Google Shape;144;p3"/>
          <p:cNvSpPr txBox="1"/>
          <p:nvPr/>
        </p:nvSpPr>
        <p:spPr>
          <a:xfrm>
            <a:off x="2784933" y="5587682"/>
            <a:ext cx="563766" cy="16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GND-G2型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GND-G2型 15°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45" name="Google Shape;145;p3"/>
          <p:cNvSpPr txBox="1"/>
          <p:nvPr/>
        </p:nvSpPr>
        <p:spPr>
          <a:xfrm>
            <a:off x="3709955" y="5587682"/>
            <a:ext cx="563766" cy="16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GND-G3型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GND-G3型 15°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46" name="Google Shape;146;p3"/>
          <p:cNvSpPr txBox="1"/>
          <p:nvPr/>
        </p:nvSpPr>
        <p:spPr>
          <a:xfrm>
            <a:off x="1856394" y="5587682"/>
            <a:ext cx="563766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GND-G1型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47" name="Google Shape;147;p3"/>
          <p:cNvSpPr txBox="1"/>
          <p:nvPr/>
        </p:nvSpPr>
        <p:spPr>
          <a:xfrm>
            <a:off x="1827812" y="4682128"/>
            <a:ext cx="783707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グランドライト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48" name="Google Shape;148;p3"/>
          <p:cNvSpPr txBox="1"/>
          <p:nvPr/>
        </p:nvSpPr>
        <p:spPr>
          <a:xfrm>
            <a:off x="1833205" y="5856157"/>
            <a:ext cx="1117928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シンプルラインライト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49" name="Google Shape;149;p3"/>
          <p:cNvSpPr txBox="1"/>
          <p:nvPr/>
        </p:nvSpPr>
        <p:spPr>
          <a:xfrm>
            <a:off x="1195308" y="2092344"/>
            <a:ext cx="245077" cy="1188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775" rIns="0" bIns="0" anchor="t" anchorCtr="0">
            <a:spAutoFit/>
          </a:bodyPr>
          <a:lstStyle/>
          <a:p>
            <a:pPr marL="25585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1"/>
              <a:buFont typeface="Verdana"/>
              <a:buNone/>
            </a:pPr>
            <a:r>
              <a:rPr lang="ja-JP" sz="601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NEW</a:t>
            </a:r>
            <a:endParaRPr sz="601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0" name="Google Shape;150;p3"/>
          <p:cNvSpPr txBox="1"/>
          <p:nvPr/>
        </p:nvSpPr>
        <p:spPr>
          <a:xfrm>
            <a:off x="213209" y="929936"/>
            <a:ext cx="1080801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ラインペンダントライト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51" name="Google Shape;151;p3"/>
          <p:cNvSpPr txBox="1"/>
          <p:nvPr/>
        </p:nvSpPr>
        <p:spPr>
          <a:xfrm>
            <a:off x="4842456" y="2076894"/>
            <a:ext cx="1376037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ユニバーサルダウンライト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52" name="Google Shape;152;p3"/>
          <p:cNvSpPr txBox="1"/>
          <p:nvPr/>
        </p:nvSpPr>
        <p:spPr>
          <a:xfrm>
            <a:off x="6665980" y="2076894"/>
            <a:ext cx="1329449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スクエアシーリングライト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53" name="Google Shape;153;p3"/>
          <p:cNvSpPr txBox="1"/>
          <p:nvPr/>
        </p:nvSpPr>
        <p:spPr>
          <a:xfrm>
            <a:off x="236214" y="1784809"/>
            <a:ext cx="440299" cy="17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スポットタイプ 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LPS-L100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54" name="Google Shape;154;p3"/>
          <p:cNvSpPr txBox="1"/>
          <p:nvPr/>
        </p:nvSpPr>
        <p:spPr>
          <a:xfrm>
            <a:off x="1856394" y="1784809"/>
            <a:ext cx="502722" cy="17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ラインタイプ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LPL-L200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55" name="Google Shape;155;p3"/>
          <p:cNvSpPr txBox="1"/>
          <p:nvPr/>
        </p:nvSpPr>
        <p:spPr>
          <a:xfrm>
            <a:off x="1040194" y="1784809"/>
            <a:ext cx="440299" cy="161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ラインタイプ LPL-L100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56" name="Google Shape;156;p3"/>
          <p:cNvSpPr txBox="1"/>
          <p:nvPr/>
        </p:nvSpPr>
        <p:spPr>
          <a:xfrm>
            <a:off x="4861681" y="2931692"/>
            <a:ext cx="502722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UDL-G1型 30°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57" name="Google Shape;157;p3"/>
          <p:cNvSpPr txBox="1"/>
          <p:nvPr/>
        </p:nvSpPr>
        <p:spPr>
          <a:xfrm>
            <a:off x="6665980" y="2931692"/>
            <a:ext cx="502722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SCL-G1型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pic>
        <p:nvPicPr>
          <p:cNvPr id="158" name="Google Shape;158;p3"/>
          <p:cNvPicPr preferRelativeResize="0"/>
          <p:nvPr/>
        </p:nvPicPr>
        <p:blipFill rotWithShape="1">
          <a:blip r:embed="rId5">
            <a:alphaModFix/>
          </a:blip>
          <a:srcRect l="519" t="412" r="527"/>
          <a:stretch/>
        </p:blipFill>
        <p:spPr>
          <a:xfrm>
            <a:off x="6665980" y="2266332"/>
            <a:ext cx="662688" cy="615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3"/>
          <p:cNvPicPr preferRelativeResize="0"/>
          <p:nvPr/>
        </p:nvPicPr>
        <p:blipFill rotWithShape="1">
          <a:blip r:embed="rId6">
            <a:alphaModFix/>
          </a:blip>
          <a:srcRect l="-373" t="411" r="3153" b="4075"/>
          <a:stretch/>
        </p:blipFill>
        <p:spPr>
          <a:xfrm>
            <a:off x="222959" y="1125878"/>
            <a:ext cx="687068" cy="628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3"/>
          <p:cNvPicPr preferRelativeResize="0"/>
          <p:nvPr/>
        </p:nvPicPr>
        <p:blipFill rotWithShape="1">
          <a:blip r:embed="rId7">
            <a:alphaModFix/>
          </a:blip>
          <a:srcRect l="681" t="999" r="432" b="2288"/>
          <a:stretch/>
        </p:blipFill>
        <p:spPr>
          <a:xfrm>
            <a:off x="1040194" y="1125878"/>
            <a:ext cx="686033" cy="628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3"/>
          <p:cNvPicPr preferRelativeResize="0"/>
          <p:nvPr/>
        </p:nvPicPr>
        <p:blipFill rotWithShape="1">
          <a:blip r:embed="rId8">
            <a:alphaModFix/>
          </a:blip>
          <a:srcRect l="-904" t="-208" r="-504" b="1147"/>
          <a:stretch/>
        </p:blipFill>
        <p:spPr>
          <a:xfrm>
            <a:off x="1856394" y="1125878"/>
            <a:ext cx="687068" cy="628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3"/>
          <p:cNvPicPr preferRelativeResize="0"/>
          <p:nvPr/>
        </p:nvPicPr>
        <p:blipFill rotWithShape="1">
          <a:blip r:embed="rId9">
            <a:alphaModFix/>
          </a:blip>
          <a:srcRect r="-853"/>
          <a:stretch/>
        </p:blipFill>
        <p:spPr>
          <a:xfrm>
            <a:off x="4861681" y="2266332"/>
            <a:ext cx="679506" cy="621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3" descr="野球のバット&#10;&#10;中程度の精度で自動的に生成された説明"/>
          <p:cNvPicPr preferRelativeResize="0"/>
          <p:nvPr/>
        </p:nvPicPr>
        <p:blipFill rotWithShape="1">
          <a:blip r:embed="rId10">
            <a:alphaModFix/>
          </a:blip>
          <a:srcRect l="8205" t="34472" r="41112" b="39021"/>
          <a:stretch/>
        </p:blipFill>
        <p:spPr>
          <a:xfrm>
            <a:off x="222959" y="6069352"/>
            <a:ext cx="1490928" cy="519811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3"/>
          <p:cNvSpPr txBox="1"/>
          <p:nvPr/>
        </p:nvSpPr>
        <p:spPr>
          <a:xfrm>
            <a:off x="222959" y="6615297"/>
            <a:ext cx="1140946" cy="179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シームレスラインライト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113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SLE-L200型/SLE-L300型/SLE-L600型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65" name="Google Shape;165;p3"/>
          <p:cNvSpPr txBox="1"/>
          <p:nvPr/>
        </p:nvSpPr>
        <p:spPr>
          <a:xfrm>
            <a:off x="222959" y="5856157"/>
            <a:ext cx="1140946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シームレスラインライト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pic>
        <p:nvPicPr>
          <p:cNvPr id="166" name="Google Shape;166;p3"/>
          <p:cNvPicPr preferRelativeResize="0"/>
          <p:nvPr/>
        </p:nvPicPr>
        <p:blipFill rotWithShape="1">
          <a:blip r:embed="rId11">
            <a:alphaModFix/>
          </a:blip>
          <a:srcRect r="12397"/>
          <a:stretch/>
        </p:blipFill>
        <p:spPr>
          <a:xfrm>
            <a:off x="3489829" y="6072570"/>
            <a:ext cx="1490929" cy="514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3"/>
          <p:cNvPicPr preferRelativeResize="0"/>
          <p:nvPr/>
        </p:nvPicPr>
        <p:blipFill rotWithShape="1">
          <a:blip r:embed="rId12">
            <a:alphaModFix/>
          </a:blip>
          <a:srcRect r="4476"/>
          <a:stretch/>
        </p:blipFill>
        <p:spPr>
          <a:xfrm>
            <a:off x="5123265" y="6068371"/>
            <a:ext cx="1490928" cy="514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3"/>
          <p:cNvPicPr preferRelativeResize="0"/>
          <p:nvPr/>
        </p:nvPicPr>
        <p:blipFill rotWithShape="1">
          <a:blip r:embed="rId13">
            <a:alphaModFix/>
          </a:blip>
          <a:srcRect r="12398"/>
          <a:stretch/>
        </p:blipFill>
        <p:spPr>
          <a:xfrm>
            <a:off x="1856394" y="6072570"/>
            <a:ext cx="1490928" cy="514728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3"/>
          <p:cNvSpPr txBox="1"/>
          <p:nvPr/>
        </p:nvSpPr>
        <p:spPr>
          <a:xfrm>
            <a:off x="5867096" y="929936"/>
            <a:ext cx="1109579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ダウンスポットライト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70" name="Google Shape;170;p3"/>
          <p:cNvSpPr/>
          <p:nvPr/>
        </p:nvSpPr>
        <p:spPr>
          <a:xfrm>
            <a:off x="5865606" y="1125878"/>
            <a:ext cx="621177" cy="621177"/>
          </a:xfrm>
          <a:prstGeom prst="rect">
            <a:avLst/>
          </a:prstGeom>
          <a:blipFill rotWithShape="1">
            <a:blip r:embed="rId14">
              <a:alphaModFix/>
            </a:blip>
            <a:stretch>
              <a:fillRect l="-32379" r="-32378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71" name="Google Shape;171;p3"/>
          <p:cNvSpPr/>
          <p:nvPr/>
        </p:nvSpPr>
        <p:spPr>
          <a:xfrm>
            <a:off x="6667670" y="1125878"/>
            <a:ext cx="621177" cy="621177"/>
          </a:xfrm>
          <a:prstGeom prst="rect">
            <a:avLst/>
          </a:prstGeom>
          <a:blipFill rotWithShape="1">
            <a:blip r:embed="rId15">
              <a:alphaModFix/>
            </a:blip>
            <a:stretch>
              <a:fillRect l="-32383" r="-32383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72" name="Google Shape;172;p3"/>
          <p:cNvSpPr/>
          <p:nvPr/>
        </p:nvSpPr>
        <p:spPr>
          <a:xfrm>
            <a:off x="7469735" y="1125878"/>
            <a:ext cx="621177" cy="621177"/>
          </a:xfrm>
          <a:prstGeom prst="rect">
            <a:avLst/>
          </a:prstGeom>
          <a:blipFill rotWithShape="1">
            <a:blip r:embed="rId16">
              <a:alphaModFix/>
            </a:blip>
            <a:stretch>
              <a:fillRect l="-32379" r="-32378"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73" name="Google Shape;173;p3"/>
          <p:cNvSpPr txBox="1"/>
          <p:nvPr/>
        </p:nvSpPr>
        <p:spPr>
          <a:xfrm>
            <a:off x="5865606" y="1784809"/>
            <a:ext cx="611345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DNSP-G1型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74" name="Google Shape;174;p3"/>
          <p:cNvSpPr txBox="1"/>
          <p:nvPr/>
        </p:nvSpPr>
        <p:spPr>
          <a:xfrm>
            <a:off x="6667670" y="1784809"/>
            <a:ext cx="611345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DNSP-G2型 15°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75" name="Google Shape;175;p3"/>
          <p:cNvSpPr txBox="1"/>
          <p:nvPr/>
        </p:nvSpPr>
        <p:spPr>
          <a:xfrm>
            <a:off x="7469735" y="1784809"/>
            <a:ext cx="611345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DNSP-G3型 15°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76" name="Google Shape;176;p3"/>
          <p:cNvSpPr/>
          <p:nvPr/>
        </p:nvSpPr>
        <p:spPr>
          <a:xfrm>
            <a:off x="2926971" y="1125878"/>
            <a:ext cx="729990" cy="635363"/>
          </a:xfrm>
          <a:prstGeom prst="rect">
            <a:avLst/>
          </a:prstGeom>
          <a:blipFill rotWithShape="1">
            <a:blip r:embed="rId1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77" name="Google Shape;177;p3"/>
          <p:cNvSpPr/>
          <p:nvPr/>
        </p:nvSpPr>
        <p:spPr>
          <a:xfrm>
            <a:off x="3789913" y="1125878"/>
            <a:ext cx="730000" cy="635363"/>
          </a:xfrm>
          <a:prstGeom prst="rect">
            <a:avLst/>
          </a:prstGeom>
          <a:blipFill rotWithShape="1">
            <a:blip r:embed="rId1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78" name="Google Shape;178;p3"/>
          <p:cNvSpPr/>
          <p:nvPr/>
        </p:nvSpPr>
        <p:spPr>
          <a:xfrm>
            <a:off x="4656056" y="1125878"/>
            <a:ext cx="729990" cy="635363"/>
          </a:xfrm>
          <a:prstGeom prst="rect">
            <a:avLst/>
          </a:prstGeom>
          <a:blipFill rotWithShape="1">
            <a:blip r:embed="rId19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79" name="Google Shape;179;p3"/>
          <p:cNvSpPr txBox="1"/>
          <p:nvPr/>
        </p:nvSpPr>
        <p:spPr>
          <a:xfrm>
            <a:off x="2926971" y="1784809"/>
            <a:ext cx="502722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SP-G1型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80" name="Google Shape;180;p3"/>
          <p:cNvSpPr txBox="1"/>
          <p:nvPr/>
        </p:nvSpPr>
        <p:spPr>
          <a:xfrm>
            <a:off x="3789913" y="1784809"/>
            <a:ext cx="502722" cy="16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SP-G2型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SP-G2型 15°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81" name="Google Shape;181;p3"/>
          <p:cNvSpPr txBox="1"/>
          <p:nvPr/>
        </p:nvSpPr>
        <p:spPr>
          <a:xfrm>
            <a:off x="4656056" y="1784809"/>
            <a:ext cx="502722" cy="16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SP-G3型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SP-G3型 15°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82" name="Google Shape;182;p3"/>
          <p:cNvSpPr/>
          <p:nvPr/>
        </p:nvSpPr>
        <p:spPr>
          <a:xfrm>
            <a:off x="1039682" y="3500868"/>
            <a:ext cx="687058" cy="598005"/>
          </a:xfrm>
          <a:prstGeom prst="rect">
            <a:avLst/>
          </a:prstGeom>
          <a:blipFill rotWithShape="1">
            <a:blip r:embed="rId20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83" name="Google Shape;183;p3"/>
          <p:cNvSpPr/>
          <p:nvPr/>
        </p:nvSpPr>
        <p:spPr>
          <a:xfrm>
            <a:off x="222959" y="3500868"/>
            <a:ext cx="687068" cy="598005"/>
          </a:xfrm>
          <a:prstGeom prst="rect">
            <a:avLst/>
          </a:prstGeom>
          <a:blipFill rotWithShape="1">
            <a:blip r:embed="rId2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84" name="Google Shape;184;p3"/>
          <p:cNvSpPr txBox="1"/>
          <p:nvPr/>
        </p:nvSpPr>
        <p:spPr>
          <a:xfrm>
            <a:off x="222959" y="4124419"/>
            <a:ext cx="553443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SSP-G1型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85" name="Google Shape;185;p3"/>
          <p:cNvSpPr txBox="1"/>
          <p:nvPr/>
        </p:nvSpPr>
        <p:spPr>
          <a:xfrm>
            <a:off x="1039682" y="4125007"/>
            <a:ext cx="553443" cy="16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SSP-G2型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SSP-G2型 15°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86" name="Google Shape;186;p3"/>
          <p:cNvSpPr/>
          <p:nvPr/>
        </p:nvSpPr>
        <p:spPr>
          <a:xfrm>
            <a:off x="1856394" y="3500868"/>
            <a:ext cx="687077" cy="598005"/>
          </a:xfrm>
          <a:prstGeom prst="rect">
            <a:avLst/>
          </a:prstGeom>
          <a:blipFill rotWithShape="1">
            <a:blip r:embed="rId2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87" name="Google Shape;187;p3"/>
          <p:cNvSpPr txBox="1"/>
          <p:nvPr/>
        </p:nvSpPr>
        <p:spPr>
          <a:xfrm>
            <a:off x="1856394" y="4125007"/>
            <a:ext cx="553443" cy="16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SSP-G3型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SSP-G3型 15°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88" name="Google Shape;188;p3"/>
          <p:cNvSpPr txBox="1"/>
          <p:nvPr/>
        </p:nvSpPr>
        <p:spPr>
          <a:xfrm>
            <a:off x="2926971" y="929936"/>
            <a:ext cx="765753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スポットライト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89" name="Google Shape;189;p3"/>
          <p:cNvSpPr txBox="1"/>
          <p:nvPr/>
        </p:nvSpPr>
        <p:spPr>
          <a:xfrm>
            <a:off x="222028" y="3262030"/>
            <a:ext cx="1113958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スパイクスポットライト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90" name="Google Shape;190;p3"/>
          <p:cNvSpPr txBox="1"/>
          <p:nvPr/>
        </p:nvSpPr>
        <p:spPr>
          <a:xfrm>
            <a:off x="1856394" y="6615297"/>
            <a:ext cx="1086753" cy="370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シンプルラインライト 端部用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1222" marR="0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SLE-L40型/SLE-L８0型/SLE-L120型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399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シンプルラインライト 連結用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1222" marR="0" lvl="0" indent="0" algn="l" rtl="0">
              <a:spcBef>
                <a:spcPts val="46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SLC-L30型/SLC-L60型/SLC-L120型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91" name="Google Shape;191;p3"/>
          <p:cNvSpPr txBox="1"/>
          <p:nvPr/>
        </p:nvSpPr>
        <p:spPr>
          <a:xfrm>
            <a:off x="210856" y="2076894"/>
            <a:ext cx="1109579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ベルトスポットライト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92" name="Google Shape;192;p3"/>
          <p:cNvSpPr txBox="1"/>
          <p:nvPr/>
        </p:nvSpPr>
        <p:spPr>
          <a:xfrm>
            <a:off x="222959" y="2931692"/>
            <a:ext cx="611345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BSP-G1型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93" name="Google Shape;193;p3"/>
          <p:cNvSpPr txBox="1"/>
          <p:nvPr/>
        </p:nvSpPr>
        <p:spPr>
          <a:xfrm>
            <a:off x="1039677" y="2931692"/>
            <a:ext cx="611345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BSP-G2型 15°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94" name="Google Shape;194;p3"/>
          <p:cNvSpPr txBox="1"/>
          <p:nvPr/>
        </p:nvSpPr>
        <p:spPr>
          <a:xfrm>
            <a:off x="1856394" y="2931692"/>
            <a:ext cx="611345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BSP-G3型 15°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95" name="Google Shape;195;p3"/>
          <p:cNvSpPr txBox="1"/>
          <p:nvPr/>
        </p:nvSpPr>
        <p:spPr>
          <a:xfrm>
            <a:off x="4861681" y="4682322"/>
            <a:ext cx="1103107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グランドスポットライト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96" name="Google Shape;196;p3"/>
          <p:cNvSpPr txBox="1"/>
          <p:nvPr/>
        </p:nvSpPr>
        <p:spPr>
          <a:xfrm>
            <a:off x="6168023" y="4682322"/>
            <a:ext cx="1419794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ユニバーサルグランドライト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97" name="Google Shape;197;p3"/>
          <p:cNvSpPr txBox="1"/>
          <p:nvPr/>
        </p:nvSpPr>
        <p:spPr>
          <a:xfrm>
            <a:off x="4861681" y="5587682"/>
            <a:ext cx="563766" cy="166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GSP-G2型 45°</a:t>
            </a:r>
            <a:endParaRPr/>
          </a:p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94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GSP-G2型 15°</a:t>
            </a:r>
            <a:endParaRPr/>
          </a:p>
        </p:txBody>
      </p:sp>
      <p:sp>
        <p:nvSpPr>
          <p:cNvPr id="198" name="Google Shape;198;p3"/>
          <p:cNvSpPr txBox="1"/>
          <p:nvPr/>
        </p:nvSpPr>
        <p:spPr>
          <a:xfrm>
            <a:off x="6168023" y="5587682"/>
            <a:ext cx="563766" cy="9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UGND-G2型 25°</a:t>
            </a:r>
            <a:endParaRPr/>
          </a:p>
        </p:txBody>
      </p:sp>
      <p:sp>
        <p:nvSpPr>
          <p:cNvPr id="199" name="Google Shape;199;p3"/>
          <p:cNvSpPr txBox="1"/>
          <p:nvPr/>
        </p:nvSpPr>
        <p:spPr>
          <a:xfrm>
            <a:off x="217340" y="4682322"/>
            <a:ext cx="1171643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フロアアッパーライト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00" name="Google Shape;200;p3"/>
          <p:cNvSpPr txBox="1"/>
          <p:nvPr/>
        </p:nvSpPr>
        <p:spPr>
          <a:xfrm>
            <a:off x="222959" y="5587682"/>
            <a:ext cx="563766" cy="16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FUP-G2型 45°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FUP-G2型 15°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01" name="Google Shape;201;p3"/>
          <p:cNvSpPr txBox="1"/>
          <p:nvPr/>
        </p:nvSpPr>
        <p:spPr>
          <a:xfrm>
            <a:off x="1229538" y="4713951"/>
            <a:ext cx="245077" cy="1188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775" rIns="0" bIns="0" anchor="t" anchorCtr="0">
            <a:spAutoFit/>
          </a:bodyPr>
          <a:lstStyle/>
          <a:p>
            <a:pPr marL="25585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1"/>
              <a:buFont typeface="Verdana"/>
              <a:buNone/>
            </a:pPr>
            <a:r>
              <a:rPr lang="ja-JP" sz="601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NEW</a:t>
            </a:r>
            <a:endParaRPr sz="601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2" name="Google Shape;202;p3"/>
          <p:cNvSpPr txBox="1"/>
          <p:nvPr/>
        </p:nvSpPr>
        <p:spPr>
          <a:xfrm>
            <a:off x="6756700" y="5851958"/>
            <a:ext cx="1161692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コーピングビームライト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03" name="Google Shape;203;p3"/>
          <p:cNvSpPr txBox="1"/>
          <p:nvPr/>
        </p:nvSpPr>
        <p:spPr>
          <a:xfrm>
            <a:off x="8390136" y="5851958"/>
            <a:ext cx="1161692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エッジビームライト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04" name="Google Shape;204;p3"/>
          <p:cNvSpPr txBox="1"/>
          <p:nvPr/>
        </p:nvSpPr>
        <p:spPr>
          <a:xfrm>
            <a:off x="6756700" y="6611098"/>
            <a:ext cx="1148176" cy="161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コーピングビームライト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L80型/L120型/L160型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05" name="Google Shape;205;p3"/>
          <p:cNvSpPr txBox="1"/>
          <p:nvPr/>
        </p:nvSpPr>
        <p:spPr>
          <a:xfrm>
            <a:off x="8390136" y="6611098"/>
            <a:ext cx="1148176" cy="161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エッジビームライト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L40型/L80型/L120型/L160型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pic>
        <p:nvPicPr>
          <p:cNvPr id="206" name="Google Shape;206;p3"/>
          <p:cNvPicPr preferRelativeResize="0"/>
          <p:nvPr/>
        </p:nvPicPr>
        <p:blipFill rotWithShape="1">
          <a:blip r:embed="rId23">
            <a:alphaModFix/>
          </a:blip>
          <a:srcRect l="25751" t="18972" r="24590" b="4354"/>
          <a:stretch/>
        </p:blipFill>
        <p:spPr>
          <a:xfrm>
            <a:off x="222959" y="4883577"/>
            <a:ext cx="667672" cy="68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"/>
          <p:cNvPicPr preferRelativeResize="0"/>
          <p:nvPr/>
        </p:nvPicPr>
        <p:blipFill rotWithShape="1">
          <a:blip r:embed="rId24">
            <a:alphaModFix/>
          </a:blip>
          <a:srcRect l="37196" t="8549" r="8936" b="21353"/>
          <a:stretch/>
        </p:blipFill>
        <p:spPr>
          <a:xfrm>
            <a:off x="222959" y="2266332"/>
            <a:ext cx="720915" cy="625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"/>
          <p:cNvPicPr preferRelativeResize="0"/>
          <p:nvPr/>
        </p:nvPicPr>
        <p:blipFill rotWithShape="1">
          <a:blip r:embed="rId25">
            <a:alphaModFix/>
          </a:blip>
          <a:srcRect l="31104" t="8274" r="15328" b="22183"/>
          <a:stretch/>
        </p:blipFill>
        <p:spPr>
          <a:xfrm>
            <a:off x="1039677" y="2266332"/>
            <a:ext cx="720915" cy="625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"/>
          <p:cNvPicPr preferRelativeResize="0"/>
          <p:nvPr/>
        </p:nvPicPr>
        <p:blipFill rotWithShape="1">
          <a:blip r:embed="rId26">
            <a:alphaModFix/>
          </a:blip>
          <a:srcRect l="28313" t="-782" r="16110" b="28009"/>
          <a:stretch/>
        </p:blipFill>
        <p:spPr>
          <a:xfrm>
            <a:off x="1856394" y="2266332"/>
            <a:ext cx="720915" cy="625715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"/>
          <p:cNvSpPr txBox="1"/>
          <p:nvPr/>
        </p:nvSpPr>
        <p:spPr>
          <a:xfrm>
            <a:off x="2926971" y="3250885"/>
            <a:ext cx="1632049" cy="162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152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スタンドスポットライトH500／200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11" name="Google Shape;211;p3"/>
          <p:cNvSpPr/>
          <p:nvPr/>
        </p:nvSpPr>
        <p:spPr>
          <a:xfrm>
            <a:off x="5215061" y="3700280"/>
            <a:ext cx="394930" cy="681464"/>
          </a:xfrm>
          <a:prstGeom prst="rect">
            <a:avLst/>
          </a:prstGeom>
          <a:blipFill rotWithShape="1">
            <a:blip r:embed="rId2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12" name="Google Shape;212;p3"/>
          <p:cNvSpPr txBox="1"/>
          <p:nvPr/>
        </p:nvSpPr>
        <p:spPr>
          <a:xfrm>
            <a:off x="5178259" y="4489590"/>
            <a:ext cx="654693" cy="90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6160" marR="3591" lvl="0" indent="-7628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SWB-L40型/WB-L40型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13" name="Google Shape;213;p3"/>
          <p:cNvSpPr/>
          <p:nvPr/>
        </p:nvSpPr>
        <p:spPr>
          <a:xfrm>
            <a:off x="6023436" y="3521675"/>
            <a:ext cx="602813" cy="904031"/>
          </a:xfrm>
          <a:prstGeom prst="rect">
            <a:avLst/>
          </a:prstGeom>
          <a:blipFill rotWithShape="1">
            <a:blip r:embed="rId2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14" name="Google Shape;214;p3"/>
          <p:cNvSpPr txBox="1"/>
          <p:nvPr/>
        </p:nvSpPr>
        <p:spPr>
          <a:xfrm>
            <a:off x="6049466" y="4508570"/>
            <a:ext cx="658944" cy="90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6160" marR="3591" lvl="0" indent="-7628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SWB-L80型/WB-L80型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15" name="Google Shape;215;p3"/>
          <p:cNvSpPr/>
          <p:nvPr/>
        </p:nvSpPr>
        <p:spPr>
          <a:xfrm>
            <a:off x="6821504" y="3376705"/>
            <a:ext cx="825101" cy="1084689"/>
          </a:xfrm>
          <a:prstGeom prst="rect">
            <a:avLst/>
          </a:prstGeom>
          <a:blipFill rotWithShape="1">
            <a:blip r:embed="rId29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16" name="Google Shape;216;p3"/>
          <p:cNvSpPr txBox="1"/>
          <p:nvPr/>
        </p:nvSpPr>
        <p:spPr>
          <a:xfrm>
            <a:off x="6947434" y="4508570"/>
            <a:ext cx="725141" cy="90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6160" marR="3591" lvl="0" indent="-7628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SWB-L120型/WB-L120型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17" name="Google Shape;217;p3"/>
          <p:cNvSpPr txBox="1"/>
          <p:nvPr/>
        </p:nvSpPr>
        <p:spPr>
          <a:xfrm>
            <a:off x="5105359" y="3249720"/>
            <a:ext cx="1046289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ウォールバーライト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pic>
        <p:nvPicPr>
          <p:cNvPr id="218" name="Google Shape;218;p3" descr="テキスト が含まれている画像&#10;&#10;自動的に生成された説明"/>
          <p:cNvPicPr preferRelativeResize="0"/>
          <p:nvPr/>
        </p:nvPicPr>
        <p:blipFill rotWithShape="1">
          <a:blip r:embed="rId30">
            <a:alphaModFix/>
          </a:blip>
          <a:srcRect l="25718" t="22272" r="24532" b="25118"/>
          <a:stretch/>
        </p:blipFill>
        <p:spPr>
          <a:xfrm>
            <a:off x="2926971" y="3500868"/>
            <a:ext cx="644678" cy="1022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" descr="ダイアグラム が含まれている画像&#10;&#10;自動的に生成された説明"/>
          <p:cNvPicPr preferRelativeResize="0"/>
          <p:nvPr/>
        </p:nvPicPr>
        <p:blipFill rotWithShape="1">
          <a:blip r:embed="rId31">
            <a:alphaModFix/>
          </a:blip>
          <a:srcRect l="26819" t="6408" r="25861" b="43062"/>
          <a:stretch/>
        </p:blipFill>
        <p:spPr>
          <a:xfrm>
            <a:off x="3694643" y="3500868"/>
            <a:ext cx="641737" cy="1028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" descr="白い背景に黒い文字が書かれた紙&#10;&#10;低い精度で自動的に生成された説明"/>
          <p:cNvPicPr preferRelativeResize="0"/>
          <p:nvPr/>
        </p:nvPicPr>
        <p:blipFill rotWithShape="1">
          <a:blip r:embed="rId32">
            <a:alphaModFix/>
          </a:blip>
          <a:srcRect l="19819" t="19766" r="25901" b="10833"/>
          <a:stretch/>
        </p:blipFill>
        <p:spPr>
          <a:xfrm>
            <a:off x="6168023" y="4866278"/>
            <a:ext cx="813562" cy="693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3" descr="グラフィカル ユーザー インターフェイス, アプリケーション&#10;&#10;自動的に生成された説明"/>
          <p:cNvPicPr preferRelativeResize="0"/>
          <p:nvPr/>
        </p:nvPicPr>
        <p:blipFill rotWithShape="1">
          <a:blip r:embed="rId33">
            <a:alphaModFix/>
          </a:blip>
          <a:srcRect l="43092" t="41358" r="41542" b="38517"/>
          <a:stretch/>
        </p:blipFill>
        <p:spPr>
          <a:xfrm>
            <a:off x="3789913" y="2266332"/>
            <a:ext cx="708856" cy="618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3"/>
          <p:cNvPicPr preferRelativeResize="0"/>
          <p:nvPr/>
        </p:nvPicPr>
        <p:blipFill rotWithShape="1">
          <a:blip r:embed="rId34">
            <a:alphaModFix/>
          </a:blip>
          <a:srcRect l="43034" t="41019" r="41287" b="38455"/>
          <a:stretch/>
        </p:blipFill>
        <p:spPr>
          <a:xfrm>
            <a:off x="2926971" y="2266332"/>
            <a:ext cx="708856" cy="618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3" descr="グラフィカル ユーザー インターフェイス&#10;&#10;自動的に生成された説明"/>
          <p:cNvPicPr preferRelativeResize="0"/>
          <p:nvPr/>
        </p:nvPicPr>
        <p:blipFill rotWithShape="1">
          <a:blip r:embed="rId35">
            <a:alphaModFix/>
          </a:blip>
          <a:srcRect l="32705" t="14390" r="32917" b="40586"/>
          <a:stretch/>
        </p:blipFill>
        <p:spPr>
          <a:xfrm>
            <a:off x="1856394" y="4878602"/>
            <a:ext cx="782962" cy="683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"/>
          <p:cNvPicPr preferRelativeResize="0"/>
          <p:nvPr/>
        </p:nvPicPr>
        <p:blipFill rotWithShape="1">
          <a:blip r:embed="rId36">
            <a:alphaModFix/>
          </a:blip>
          <a:srcRect l="31992" t="14559" r="31992" b="38250"/>
          <a:stretch/>
        </p:blipFill>
        <p:spPr>
          <a:xfrm>
            <a:off x="2784933" y="4878602"/>
            <a:ext cx="782962" cy="683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3"/>
          <p:cNvPicPr preferRelativeResize="0"/>
          <p:nvPr/>
        </p:nvPicPr>
        <p:blipFill rotWithShape="1">
          <a:blip r:embed="rId37">
            <a:alphaModFix/>
          </a:blip>
          <a:srcRect l="32900" t="14109" r="32900" b="41147"/>
          <a:stretch/>
        </p:blipFill>
        <p:spPr>
          <a:xfrm>
            <a:off x="3709955" y="4866278"/>
            <a:ext cx="782962" cy="683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3"/>
          <p:cNvPicPr preferRelativeResize="0"/>
          <p:nvPr/>
        </p:nvPicPr>
        <p:blipFill rotWithShape="1">
          <a:blip r:embed="rId38">
            <a:alphaModFix/>
          </a:blip>
          <a:srcRect t="23890" b="23890"/>
          <a:stretch/>
        </p:blipFill>
        <p:spPr>
          <a:xfrm>
            <a:off x="6756700" y="6069352"/>
            <a:ext cx="1490928" cy="519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"/>
          <p:cNvPicPr preferRelativeResize="0"/>
          <p:nvPr/>
        </p:nvPicPr>
        <p:blipFill rotWithShape="1">
          <a:blip r:embed="rId39">
            <a:alphaModFix/>
          </a:blip>
          <a:srcRect t="13387" b="34392"/>
          <a:stretch/>
        </p:blipFill>
        <p:spPr>
          <a:xfrm>
            <a:off x="8390136" y="6069352"/>
            <a:ext cx="1490928" cy="519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" descr="飛ぶ, 飛行機, 空気, 小さい が含まれている画像&#10;&#10;自動的に生成された説明"/>
          <p:cNvPicPr preferRelativeResize="0"/>
          <p:nvPr/>
        </p:nvPicPr>
        <p:blipFill rotWithShape="1">
          <a:blip r:embed="rId40">
            <a:alphaModFix/>
          </a:blip>
          <a:srcRect l="16316" t="24151" r="16250" b="36763"/>
          <a:stretch/>
        </p:blipFill>
        <p:spPr>
          <a:xfrm>
            <a:off x="4861681" y="4866278"/>
            <a:ext cx="786440" cy="683413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"/>
          <p:cNvSpPr/>
          <p:nvPr/>
        </p:nvSpPr>
        <p:spPr>
          <a:xfrm>
            <a:off x="1362800" y="7218751"/>
            <a:ext cx="25706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2023エクステリアライト_商品提案書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SPD_ext_23_005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2024.2.21改訂版（2025.04改訂版</a:t>
            </a:r>
            <a:endParaRPr/>
          </a:p>
        </p:txBody>
      </p:sp>
      <p:sp>
        <p:nvSpPr>
          <p:cNvPr id="107" name="Text Box 1039">
            <a:extLst>
              <a:ext uri="{FF2B5EF4-FFF2-40B4-BE49-F238E27FC236}">
                <a16:creationId xmlns:a16="http://schemas.microsoft.com/office/drawing/2014/main" id="{F9BF0D93-0189-49E6-9426-56A5840C8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08" name="Text Box 1039">
            <a:extLst>
              <a:ext uri="{FF2B5EF4-FFF2-40B4-BE49-F238E27FC236}">
                <a16:creationId xmlns:a16="http://schemas.microsoft.com/office/drawing/2014/main" id="{ED119911-2A13-4F43-8AA2-7FF7B881D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68533" y="458105"/>
            <a:ext cx="480214" cy="231488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4"/>
          <p:cNvSpPr txBox="1"/>
          <p:nvPr/>
        </p:nvSpPr>
        <p:spPr>
          <a:xfrm>
            <a:off x="213209" y="310344"/>
            <a:ext cx="452848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エクステリアライト     </a:t>
            </a:r>
            <a:r>
              <a:rPr lang="ja-JP"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美彩</a:t>
            </a:r>
            <a:r>
              <a:rPr lang="ja-JP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（Bisai）商品一覧</a:t>
            </a:r>
            <a:endParaRPr sz="1800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4" name="Google Shape;244;p4"/>
          <p:cNvSpPr txBox="1"/>
          <p:nvPr/>
        </p:nvSpPr>
        <p:spPr>
          <a:xfrm>
            <a:off x="4523710" y="1292333"/>
            <a:ext cx="212759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拡散型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45" name="Google Shape;245;p4"/>
          <p:cNvSpPr/>
          <p:nvPr/>
        </p:nvSpPr>
        <p:spPr>
          <a:xfrm>
            <a:off x="4517760" y="1040663"/>
            <a:ext cx="223980" cy="241486"/>
          </a:xfrm>
          <a:custGeom>
            <a:avLst/>
            <a:gdLst/>
            <a:ahLst/>
            <a:cxnLst/>
            <a:rect l="l" t="t" r="r" b="b"/>
            <a:pathLst>
              <a:path w="316865" h="341630" extrusionOk="0">
                <a:moveTo>
                  <a:pt x="288594" y="0"/>
                </a:moveTo>
                <a:lnTo>
                  <a:pt x="27711" y="0"/>
                </a:lnTo>
                <a:lnTo>
                  <a:pt x="16925" y="2177"/>
                </a:lnTo>
                <a:lnTo>
                  <a:pt x="8116" y="8116"/>
                </a:lnTo>
                <a:lnTo>
                  <a:pt x="2177" y="16925"/>
                </a:lnTo>
                <a:lnTo>
                  <a:pt x="0" y="27711"/>
                </a:lnTo>
                <a:lnTo>
                  <a:pt x="0" y="313435"/>
                </a:lnTo>
                <a:lnTo>
                  <a:pt x="2177" y="324222"/>
                </a:lnTo>
                <a:lnTo>
                  <a:pt x="8116" y="333030"/>
                </a:lnTo>
                <a:lnTo>
                  <a:pt x="16925" y="338969"/>
                </a:lnTo>
                <a:lnTo>
                  <a:pt x="27711" y="341147"/>
                </a:lnTo>
                <a:lnTo>
                  <a:pt x="288594" y="341147"/>
                </a:lnTo>
                <a:lnTo>
                  <a:pt x="299390" y="338969"/>
                </a:lnTo>
                <a:lnTo>
                  <a:pt x="308206" y="333030"/>
                </a:lnTo>
                <a:lnTo>
                  <a:pt x="314151" y="324222"/>
                </a:lnTo>
                <a:lnTo>
                  <a:pt x="316331" y="313435"/>
                </a:lnTo>
                <a:lnTo>
                  <a:pt x="316331" y="27711"/>
                </a:lnTo>
                <a:lnTo>
                  <a:pt x="314151" y="16925"/>
                </a:lnTo>
                <a:lnTo>
                  <a:pt x="308206" y="8116"/>
                </a:lnTo>
                <a:lnTo>
                  <a:pt x="299390" y="2177"/>
                </a:lnTo>
                <a:lnTo>
                  <a:pt x="288594" y="0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6" name="Google Shape;246;p4"/>
          <p:cNvSpPr/>
          <p:nvPr/>
        </p:nvSpPr>
        <p:spPr>
          <a:xfrm>
            <a:off x="4517638" y="1078667"/>
            <a:ext cx="223532" cy="187174"/>
          </a:xfrm>
          <a:custGeom>
            <a:avLst/>
            <a:gdLst/>
            <a:ahLst/>
            <a:cxnLst/>
            <a:rect l="l" t="t" r="r" b="b"/>
            <a:pathLst>
              <a:path w="316230" h="264794" extrusionOk="0">
                <a:moveTo>
                  <a:pt x="0" y="0"/>
                </a:moveTo>
                <a:lnTo>
                  <a:pt x="0" y="264439"/>
                </a:lnTo>
                <a:lnTo>
                  <a:pt x="158495" y="172758"/>
                </a:lnTo>
                <a:lnTo>
                  <a:pt x="316179" y="172758"/>
                </a:lnTo>
                <a:lnTo>
                  <a:pt x="316179" y="58559"/>
                </a:lnTo>
                <a:lnTo>
                  <a:pt x="158280" y="58559"/>
                </a:lnTo>
                <a:lnTo>
                  <a:pt x="0" y="0"/>
                </a:lnTo>
                <a:close/>
              </a:path>
              <a:path w="316230" h="264794" extrusionOk="0">
                <a:moveTo>
                  <a:pt x="316179" y="172758"/>
                </a:moveTo>
                <a:lnTo>
                  <a:pt x="158495" y="172758"/>
                </a:lnTo>
                <a:lnTo>
                  <a:pt x="316179" y="262597"/>
                </a:lnTo>
                <a:lnTo>
                  <a:pt x="316179" y="172758"/>
                </a:lnTo>
                <a:close/>
              </a:path>
              <a:path w="316230" h="264794" extrusionOk="0">
                <a:moveTo>
                  <a:pt x="316179" y="0"/>
                </a:moveTo>
                <a:lnTo>
                  <a:pt x="158280" y="58559"/>
                </a:lnTo>
                <a:lnTo>
                  <a:pt x="316179" y="58559"/>
                </a:lnTo>
                <a:lnTo>
                  <a:pt x="316179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7" name="Google Shape;247;p4"/>
          <p:cNvSpPr/>
          <p:nvPr/>
        </p:nvSpPr>
        <p:spPr>
          <a:xfrm>
            <a:off x="4596205" y="1105524"/>
            <a:ext cx="67732" cy="17624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8" name="Google Shape;248;p4"/>
          <p:cNvSpPr/>
          <p:nvPr/>
        </p:nvSpPr>
        <p:spPr>
          <a:xfrm>
            <a:off x="4516955" y="1039838"/>
            <a:ext cx="224878" cy="241935"/>
          </a:xfrm>
          <a:custGeom>
            <a:avLst/>
            <a:gdLst/>
            <a:ahLst/>
            <a:cxnLst/>
            <a:rect l="l" t="t" r="r" b="b"/>
            <a:pathLst>
              <a:path w="318134" h="342264" extrusionOk="0">
                <a:moveTo>
                  <a:pt x="317817" y="314286"/>
                </a:moveTo>
                <a:lnTo>
                  <a:pt x="315637" y="325072"/>
                </a:lnTo>
                <a:lnTo>
                  <a:pt x="309694" y="333881"/>
                </a:lnTo>
                <a:lnTo>
                  <a:pt x="300881" y="339820"/>
                </a:lnTo>
                <a:lnTo>
                  <a:pt x="290093" y="341998"/>
                </a:lnTo>
                <a:lnTo>
                  <a:pt x="27711" y="341998"/>
                </a:lnTo>
                <a:lnTo>
                  <a:pt x="16919" y="339820"/>
                </a:lnTo>
                <a:lnTo>
                  <a:pt x="8112" y="333881"/>
                </a:lnTo>
                <a:lnTo>
                  <a:pt x="2176" y="325072"/>
                </a:lnTo>
                <a:lnTo>
                  <a:pt x="0" y="314286"/>
                </a:lnTo>
                <a:lnTo>
                  <a:pt x="0" y="27724"/>
                </a:lnTo>
                <a:lnTo>
                  <a:pt x="2176" y="16936"/>
                </a:lnTo>
                <a:lnTo>
                  <a:pt x="8112" y="8123"/>
                </a:lnTo>
                <a:lnTo>
                  <a:pt x="16919" y="2179"/>
                </a:lnTo>
                <a:lnTo>
                  <a:pt x="27711" y="0"/>
                </a:lnTo>
                <a:lnTo>
                  <a:pt x="290093" y="0"/>
                </a:lnTo>
                <a:lnTo>
                  <a:pt x="300881" y="2179"/>
                </a:lnTo>
                <a:lnTo>
                  <a:pt x="309694" y="8123"/>
                </a:lnTo>
                <a:lnTo>
                  <a:pt x="315637" y="16936"/>
                </a:lnTo>
                <a:lnTo>
                  <a:pt x="317817" y="27724"/>
                </a:lnTo>
                <a:lnTo>
                  <a:pt x="317817" y="314286"/>
                </a:lnTo>
                <a:close/>
              </a:path>
            </a:pathLst>
          </a:cu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9" name="Google Shape;249;p4"/>
          <p:cNvSpPr txBox="1"/>
          <p:nvPr/>
        </p:nvSpPr>
        <p:spPr>
          <a:xfrm>
            <a:off x="2442603" y="1347131"/>
            <a:ext cx="301469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下配光型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50" name="Google Shape;250;p4"/>
          <p:cNvSpPr/>
          <p:nvPr/>
        </p:nvSpPr>
        <p:spPr>
          <a:xfrm>
            <a:off x="2461854" y="1095450"/>
            <a:ext cx="223980" cy="241486"/>
          </a:xfrm>
          <a:custGeom>
            <a:avLst/>
            <a:gdLst/>
            <a:ahLst/>
            <a:cxnLst/>
            <a:rect l="l" t="t" r="r" b="b"/>
            <a:pathLst>
              <a:path w="316865" h="341630" extrusionOk="0">
                <a:moveTo>
                  <a:pt x="288734" y="0"/>
                </a:moveTo>
                <a:lnTo>
                  <a:pt x="27736" y="0"/>
                </a:lnTo>
                <a:lnTo>
                  <a:pt x="16941" y="2180"/>
                </a:lnTo>
                <a:lnTo>
                  <a:pt x="8124" y="8124"/>
                </a:lnTo>
                <a:lnTo>
                  <a:pt x="2180" y="16941"/>
                </a:lnTo>
                <a:lnTo>
                  <a:pt x="0" y="27736"/>
                </a:lnTo>
                <a:lnTo>
                  <a:pt x="0" y="313563"/>
                </a:lnTo>
                <a:lnTo>
                  <a:pt x="2180" y="324351"/>
                </a:lnTo>
                <a:lnTo>
                  <a:pt x="8124" y="333163"/>
                </a:lnTo>
                <a:lnTo>
                  <a:pt x="16941" y="339107"/>
                </a:lnTo>
                <a:lnTo>
                  <a:pt x="27736" y="341287"/>
                </a:lnTo>
                <a:lnTo>
                  <a:pt x="288734" y="341287"/>
                </a:lnTo>
                <a:lnTo>
                  <a:pt x="299522" y="339107"/>
                </a:lnTo>
                <a:lnTo>
                  <a:pt x="308335" y="333163"/>
                </a:lnTo>
                <a:lnTo>
                  <a:pt x="314278" y="324351"/>
                </a:lnTo>
                <a:lnTo>
                  <a:pt x="316458" y="313563"/>
                </a:lnTo>
                <a:lnTo>
                  <a:pt x="316458" y="27736"/>
                </a:lnTo>
                <a:lnTo>
                  <a:pt x="314278" y="16941"/>
                </a:lnTo>
                <a:lnTo>
                  <a:pt x="308335" y="8124"/>
                </a:lnTo>
                <a:lnTo>
                  <a:pt x="299522" y="2180"/>
                </a:lnTo>
                <a:lnTo>
                  <a:pt x="288734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1" name="Google Shape;251;p4"/>
          <p:cNvSpPr/>
          <p:nvPr/>
        </p:nvSpPr>
        <p:spPr>
          <a:xfrm>
            <a:off x="2461854" y="1095147"/>
            <a:ext cx="223980" cy="166527"/>
          </a:xfrm>
          <a:custGeom>
            <a:avLst/>
            <a:gdLst/>
            <a:ahLst/>
            <a:cxnLst/>
            <a:rect l="l" t="t" r="r" b="b"/>
            <a:pathLst>
              <a:path w="316865" h="235585" extrusionOk="0">
                <a:moveTo>
                  <a:pt x="288734" y="0"/>
                </a:moveTo>
                <a:lnTo>
                  <a:pt x="27736" y="0"/>
                </a:lnTo>
                <a:lnTo>
                  <a:pt x="16941" y="2180"/>
                </a:lnTo>
                <a:lnTo>
                  <a:pt x="8124" y="8124"/>
                </a:lnTo>
                <a:lnTo>
                  <a:pt x="2180" y="16941"/>
                </a:lnTo>
                <a:lnTo>
                  <a:pt x="0" y="27736"/>
                </a:lnTo>
                <a:lnTo>
                  <a:pt x="0" y="235305"/>
                </a:lnTo>
                <a:lnTo>
                  <a:pt x="111150" y="105943"/>
                </a:lnTo>
                <a:lnTo>
                  <a:pt x="316458" y="105943"/>
                </a:lnTo>
                <a:lnTo>
                  <a:pt x="316458" y="27736"/>
                </a:lnTo>
                <a:lnTo>
                  <a:pt x="314278" y="16941"/>
                </a:lnTo>
                <a:lnTo>
                  <a:pt x="308335" y="8124"/>
                </a:lnTo>
                <a:lnTo>
                  <a:pt x="299522" y="2180"/>
                </a:lnTo>
                <a:lnTo>
                  <a:pt x="288734" y="0"/>
                </a:lnTo>
                <a:close/>
              </a:path>
              <a:path w="316865" h="235585" extrusionOk="0">
                <a:moveTo>
                  <a:pt x="316458" y="105943"/>
                </a:moveTo>
                <a:lnTo>
                  <a:pt x="111150" y="105943"/>
                </a:lnTo>
                <a:lnTo>
                  <a:pt x="206857" y="106032"/>
                </a:lnTo>
                <a:lnTo>
                  <a:pt x="316458" y="235191"/>
                </a:lnTo>
                <a:lnTo>
                  <a:pt x="316458" y="105943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2" name="Google Shape;252;p4"/>
          <p:cNvSpPr/>
          <p:nvPr/>
        </p:nvSpPr>
        <p:spPr>
          <a:xfrm>
            <a:off x="2540289" y="1156884"/>
            <a:ext cx="67791" cy="179821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3" name="Google Shape;253;p4"/>
          <p:cNvSpPr/>
          <p:nvPr/>
        </p:nvSpPr>
        <p:spPr>
          <a:xfrm>
            <a:off x="2461189" y="1094643"/>
            <a:ext cx="224878" cy="241935"/>
          </a:xfrm>
          <a:custGeom>
            <a:avLst/>
            <a:gdLst/>
            <a:ahLst/>
            <a:cxnLst/>
            <a:rect l="l" t="t" r="r" b="b"/>
            <a:pathLst>
              <a:path w="318134" h="342264" extrusionOk="0">
                <a:moveTo>
                  <a:pt x="317957" y="314388"/>
                </a:moveTo>
                <a:lnTo>
                  <a:pt x="315775" y="325181"/>
                </a:lnTo>
                <a:lnTo>
                  <a:pt x="309827" y="333994"/>
                </a:lnTo>
                <a:lnTo>
                  <a:pt x="301010" y="339934"/>
                </a:lnTo>
                <a:lnTo>
                  <a:pt x="290220" y="342112"/>
                </a:lnTo>
                <a:lnTo>
                  <a:pt x="27711" y="342112"/>
                </a:lnTo>
                <a:lnTo>
                  <a:pt x="16919" y="339934"/>
                </a:lnTo>
                <a:lnTo>
                  <a:pt x="8112" y="333994"/>
                </a:lnTo>
                <a:lnTo>
                  <a:pt x="2176" y="325181"/>
                </a:lnTo>
                <a:lnTo>
                  <a:pt x="0" y="314388"/>
                </a:lnTo>
                <a:lnTo>
                  <a:pt x="0" y="27711"/>
                </a:lnTo>
                <a:lnTo>
                  <a:pt x="2176" y="16919"/>
                </a:lnTo>
                <a:lnTo>
                  <a:pt x="8112" y="8112"/>
                </a:lnTo>
                <a:lnTo>
                  <a:pt x="16919" y="2176"/>
                </a:lnTo>
                <a:lnTo>
                  <a:pt x="27711" y="0"/>
                </a:lnTo>
                <a:lnTo>
                  <a:pt x="290220" y="0"/>
                </a:lnTo>
                <a:lnTo>
                  <a:pt x="301010" y="2176"/>
                </a:lnTo>
                <a:lnTo>
                  <a:pt x="309827" y="8112"/>
                </a:lnTo>
                <a:lnTo>
                  <a:pt x="315775" y="16919"/>
                </a:lnTo>
                <a:lnTo>
                  <a:pt x="317957" y="27711"/>
                </a:lnTo>
                <a:lnTo>
                  <a:pt x="317957" y="314388"/>
                </a:lnTo>
                <a:close/>
              </a:path>
            </a:pathLst>
          </a:cu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4" name="Google Shape;254;p4"/>
          <p:cNvSpPr txBox="1"/>
          <p:nvPr/>
        </p:nvSpPr>
        <p:spPr>
          <a:xfrm>
            <a:off x="362127" y="891754"/>
            <a:ext cx="946643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55" name="Google Shape;255;p4"/>
          <p:cNvSpPr txBox="1"/>
          <p:nvPr/>
        </p:nvSpPr>
        <p:spPr>
          <a:xfrm>
            <a:off x="4516955" y="2584644"/>
            <a:ext cx="461895" cy="16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H400 丸形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56" name="Google Shape;256;p4"/>
          <p:cNvSpPr txBox="1"/>
          <p:nvPr/>
        </p:nvSpPr>
        <p:spPr>
          <a:xfrm>
            <a:off x="5732551" y="2584644"/>
            <a:ext cx="478169" cy="16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H700 丸形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57" name="Google Shape;257;p4"/>
          <p:cNvSpPr/>
          <p:nvPr/>
        </p:nvSpPr>
        <p:spPr>
          <a:xfrm>
            <a:off x="4516955" y="1602135"/>
            <a:ext cx="432609" cy="928311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5732551" y="1054896"/>
            <a:ext cx="432610" cy="147555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9" name="Google Shape;259;p4"/>
          <p:cNvSpPr/>
          <p:nvPr/>
        </p:nvSpPr>
        <p:spPr>
          <a:xfrm>
            <a:off x="5124762" y="1248039"/>
            <a:ext cx="432592" cy="1282407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60" name="Google Shape;260;p4"/>
          <p:cNvSpPr txBox="1"/>
          <p:nvPr/>
        </p:nvSpPr>
        <p:spPr>
          <a:xfrm>
            <a:off x="5124762" y="2584644"/>
            <a:ext cx="461895" cy="256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-44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H400 丸形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3591" lvl="0" indent="-446" algn="l" rtl="0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スパイクタイプ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61" name="Google Shape;261;p4"/>
          <p:cNvSpPr txBox="1"/>
          <p:nvPr/>
        </p:nvSpPr>
        <p:spPr>
          <a:xfrm>
            <a:off x="363883" y="2584644"/>
            <a:ext cx="478496" cy="1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H400 丸形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62" name="Google Shape;262;p4"/>
          <p:cNvSpPr txBox="1"/>
          <p:nvPr/>
        </p:nvSpPr>
        <p:spPr>
          <a:xfrm>
            <a:off x="6591307" y="2584644"/>
            <a:ext cx="503807" cy="16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H400 角形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63" name="Google Shape;263;p4"/>
          <p:cNvSpPr txBox="1"/>
          <p:nvPr/>
        </p:nvSpPr>
        <p:spPr>
          <a:xfrm>
            <a:off x="1583847" y="2584644"/>
            <a:ext cx="462931" cy="16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H700 丸形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64" name="Google Shape;264;p4"/>
          <p:cNvSpPr txBox="1"/>
          <p:nvPr/>
        </p:nvSpPr>
        <p:spPr>
          <a:xfrm>
            <a:off x="7806903" y="2584644"/>
            <a:ext cx="474743" cy="16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H700 角形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65" name="Google Shape;265;p4"/>
          <p:cNvSpPr/>
          <p:nvPr/>
        </p:nvSpPr>
        <p:spPr>
          <a:xfrm>
            <a:off x="368251" y="1602135"/>
            <a:ext cx="432610" cy="928311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66" name="Google Shape;266;p4"/>
          <p:cNvSpPr/>
          <p:nvPr/>
        </p:nvSpPr>
        <p:spPr>
          <a:xfrm>
            <a:off x="1583847" y="1054896"/>
            <a:ext cx="432610" cy="1475550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67" name="Google Shape;267;p4"/>
          <p:cNvSpPr/>
          <p:nvPr/>
        </p:nvSpPr>
        <p:spPr>
          <a:xfrm>
            <a:off x="976045" y="1248039"/>
            <a:ext cx="432618" cy="1282407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68" name="Google Shape;268;p4"/>
          <p:cNvSpPr/>
          <p:nvPr/>
        </p:nvSpPr>
        <p:spPr>
          <a:xfrm>
            <a:off x="6591307" y="1602153"/>
            <a:ext cx="432610" cy="928293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69" name="Google Shape;269;p4"/>
          <p:cNvSpPr/>
          <p:nvPr/>
        </p:nvSpPr>
        <p:spPr>
          <a:xfrm>
            <a:off x="7806903" y="1054904"/>
            <a:ext cx="432610" cy="1475542"/>
          </a:xfrm>
          <a:prstGeom prst="rect">
            <a:avLst/>
          </a:prstGeom>
          <a:blipFill rotWithShape="1">
            <a:blip r:embed="rId1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70" name="Google Shape;270;p4"/>
          <p:cNvSpPr/>
          <p:nvPr/>
        </p:nvSpPr>
        <p:spPr>
          <a:xfrm>
            <a:off x="7199101" y="1248039"/>
            <a:ext cx="432618" cy="1282407"/>
          </a:xfrm>
          <a:prstGeom prst="rect">
            <a:avLst/>
          </a:prstGeom>
          <a:blipFill rotWithShape="1">
            <a:blip r:embed="rId1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71" name="Google Shape;271;p4"/>
          <p:cNvSpPr txBox="1"/>
          <p:nvPr/>
        </p:nvSpPr>
        <p:spPr>
          <a:xfrm>
            <a:off x="976045" y="2584644"/>
            <a:ext cx="459025" cy="24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H400 丸形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スパイクタイプ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72" name="Google Shape;272;p4"/>
          <p:cNvSpPr txBox="1"/>
          <p:nvPr/>
        </p:nvSpPr>
        <p:spPr>
          <a:xfrm>
            <a:off x="7199101" y="2584644"/>
            <a:ext cx="461169" cy="256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-44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H400 角形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3591" lvl="0" indent="-446" algn="l" rtl="0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スパイクタイプ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73" name="Google Shape;273;p4"/>
          <p:cNvSpPr txBox="1"/>
          <p:nvPr/>
        </p:nvSpPr>
        <p:spPr>
          <a:xfrm>
            <a:off x="2442603" y="2584644"/>
            <a:ext cx="468024" cy="16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H400 丸形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74" name="Google Shape;274;p4"/>
          <p:cNvSpPr txBox="1"/>
          <p:nvPr/>
        </p:nvSpPr>
        <p:spPr>
          <a:xfrm>
            <a:off x="8665659" y="2584644"/>
            <a:ext cx="468023" cy="16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H400 角形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75" name="Google Shape;275;p4"/>
          <p:cNvSpPr txBox="1"/>
          <p:nvPr/>
        </p:nvSpPr>
        <p:spPr>
          <a:xfrm>
            <a:off x="3658199" y="2584644"/>
            <a:ext cx="480419" cy="16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H700 丸形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76" name="Google Shape;276;p4"/>
          <p:cNvSpPr txBox="1"/>
          <p:nvPr/>
        </p:nvSpPr>
        <p:spPr>
          <a:xfrm>
            <a:off x="9881255" y="2584644"/>
            <a:ext cx="473904" cy="1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H700 角形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77" name="Google Shape;277;p4"/>
          <p:cNvSpPr/>
          <p:nvPr/>
        </p:nvSpPr>
        <p:spPr>
          <a:xfrm>
            <a:off x="2442603" y="1602135"/>
            <a:ext cx="432609" cy="928311"/>
          </a:xfrm>
          <a:prstGeom prst="rect">
            <a:avLst/>
          </a:prstGeom>
          <a:blipFill rotWithShape="1">
            <a:blip r:embed="rId1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78" name="Google Shape;278;p4"/>
          <p:cNvSpPr/>
          <p:nvPr/>
        </p:nvSpPr>
        <p:spPr>
          <a:xfrm>
            <a:off x="3658199" y="1054896"/>
            <a:ext cx="432610" cy="1475550"/>
          </a:xfrm>
          <a:prstGeom prst="rect">
            <a:avLst/>
          </a:prstGeom>
          <a:blipFill rotWithShape="1">
            <a:blip r:embed="rId1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79" name="Google Shape;279;p4"/>
          <p:cNvSpPr/>
          <p:nvPr/>
        </p:nvSpPr>
        <p:spPr>
          <a:xfrm>
            <a:off x="3050401" y="1248039"/>
            <a:ext cx="432609" cy="1282407"/>
          </a:xfrm>
          <a:prstGeom prst="rect">
            <a:avLst/>
          </a:prstGeom>
          <a:blipFill rotWithShape="1">
            <a:blip r:embed="rId1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0" name="Google Shape;280;p4"/>
          <p:cNvSpPr/>
          <p:nvPr/>
        </p:nvSpPr>
        <p:spPr>
          <a:xfrm>
            <a:off x="8665659" y="1602153"/>
            <a:ext cx="430607" cy="928293"/>
          </a:xfrm>
          <a:prstGeom prst="rect">
            <a:avLst/>
          </a:prstGeom>
          <a:blipFill rotWithShape="1">
            <a:blip r:embed="rId1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1" name="Google Shape;281;p4"/>
          <p:cNvSpPr/>
          <p:nvPr/>
        </p:nvSpPr>
        <p:spPr>
          <a:xfrm>
            <a:off x="9881255" y="1054904"/>
            <a:ext cx="432610" cy="1475542"/>
          </a:xfrm>
          <a:prstGeom prst="rect">
            <a:avLst/>
          </a:prstGeom>
          <a:blipFill rotWithShape="1">
            <a:blip r:embed="rId19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2" name="Google Shape;282;p4"/>
          <p:cNvSpPr/>
          <p:nvPr/>
        </p:nvSpPr>
        <p:spPr>
          <a:xfrm>
            <a:off x="9272456" y="1248039"/>
            <a:ext cx="432609" cy="1282407"/>
          </a:xfrm>
          <a:prstGeom prst="rect">
            <a:avLst/>
          </a:prstGeom>
          <a:blipFill rotWithShape="1">
            <a:blip r:embed="rId20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3" name="Google Shape;283;p4"/>
          <p:cNvSpPr txBox="1"/>
          <p:nvPr/>
        </p:nvSpPr>
        <p:spPr>
          <a:xfrm>
            <a:off x="3076233" y="2584644"/>
            <a:ext cx="496778" cy="256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-44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H400 丸形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3591" lvl="0" indent="-446" algn="l" rtl="0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スパイクタイプ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84" name="Google Shape;284;p4"/>
          <p:cNvSpPr txBox="1"/>
          <p:nvPr/>
        </p:nvSpPr>
        <p:spPr>
          <a:xfrm>
            <a:off x="9272456" y="2584644"/>
            <a:ext cx="473904" cy="256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-44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ローポールライト  H400 角形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3591" lvl="0" indent="-446" algn="l" rtl="0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スパイクタイプ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85" name="Google Shape;285;p4"/>
          <p:cNvSpPr txBox="1"/>
          <p:nvPr/>
        </p:nvSpPr>
        <p:spPr>
          <a:xfrm>
            <a:off x="3003140" y="4631697"/>
            <a:ext cx="458888" cy="24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7182" lvl="0" indent="-1796" algn="l" rtl="0">
              <a:lnSpc>
                <a:spcPct val="1071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ガーデンポールライト  H400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スパイクタイプ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grpSp>
        <p:nvGrpSpPr>
          <p:cNvPr id="286" name="Google Shape;286;p4"/>
          <p:cNvGrpSpPr/>
          <p:nvPr/>
        </p:nvGrpSpPr>
        <p:grpSpPr>
          <a:xfrm>
            <a:off x="3006738" y="3120572"/>
            <a:ext cx="1040412" cy="1475542"/>
            <a:chOff x="1148761" y="11490353"/>
            <a:chExt cx="1040412" cy="1475542"/>
          </a:xfrm>
        </p:grpSpPr>
        <p:sp>
          <p:nvSpPr>
            <p:cNvPr id="287" name="Google Shape;287;p4"/>
            <p:cNvSpPr/>
            <p:nvPr/>
          </p:nvSpPr>
          <p:spPr>
            <a:xfrm>
              <a:off x="1148761" y="11683488"/>
              <a:ext cx="432592" cy="1282407"/>
            </a:xfrm>
            <a:prstGeom prst="rect">
              <a:avLst/>
            </a:prstGeom>
            <a:blipFill rotWithShape="1">
              <a:blip r:embed="rId21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8" name="Google Shape;288;p4"/>
            <p:cNvSpPr/>
            <p:nvPr/>
          </p:nvSpPr>
          <p:spPr>
            <a:xfrm>
              <a:off x="1756563" y="11490353"/>
              <a:ext cx="432610" cy="1475542"/>
            </a:xfrm>
            <a:prstGeom prst="rect">
              <a:avLst/>
            </a:prstGeom>
            <a:blipFill rotWithShape="1">
              <a:blip r:embed="rId2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endParaRPr sz="1272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289" name="Google Shape;289;p4"/>
          <p:cNvSpPr txBox="1"/>
          <p:nvPr/>
        </p:nvSpPr>
        <p:spPr>
          <a:xfrm>
            <a:off x="3620317" y="4631697"/>
            <a:ext cx="458888" cy="1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9875" marR="3591" lvl="0" indent="-1347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ガーデンポール ライト H700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90" name="Google Shape;290;p4"/>
          <p:cNvSpPr/>
          <p:nvPr/>
        </p:nvSpPr>
        <p:spPr>
          <a:xfrm>
            <a:off x="4525047" y="4436805"/>
            <a:ext cx="686973" cy="648791"/>
          </a:xfrm>
          <a:prstGeom prst="rect">
            <a:avLst/>
          </a:prstGeom>
          <a:blipFill rotWithShape="1">
            <a:blip r:embed="rId2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91" name="Google Shape;291;p4"/>
          <p:cNvSpPr/>
          <p:nvPr/>
        </p:nvSpPr>
        <p:spPr>
          <a:xfrm>
            <a:off x="5385570" y="4436805"/>
            <a:ext cx="686973" cy="648791"/>
          </a:xfrm>
          <a:prstGeom prst="rect">
            <a:avLst/>
          </a:prstGeom>
          <a:blipFill rotWithShape="1">
            <a:blip r:embed="rId2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92" name="Google Shape;292;p4"/>
          <p:cNvSpPr/>
          <p:nvPr/>
        </p:nvSpPr>
        <p:spPr>
          <a:xfrm>
            <a:off x="6246093" y="4436805"/>
            <a:ext cx="686947" cy="648792"/>
          </a:xfrm>
          <a:prstGeom prst="rect">
            <a:avLst/>
          </a:prstGeom>
          <a:blipFill rotWithShape="1">
            <a:blip r:embed="rId2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93" name="Google Shape;293;p4"/>
          <p:cNvSpPr/>
          <p:nvPr/>
        </p:nvSpPr>
        <p:spPr>
          <a:xfrm>
            <a:off x="7106576" y="4436805"/>
            <a:ext cx="686960" cy="648791"/>
          </a:xfrm>
          <a:prstGeom prst="rect">
            <a:avLst/>
          </a:prstGeom>
          <a:blipFill rotWithShape="1">
            <a:blip r:embed="rId2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94" name="Google Shape;294;p4"/>
          <p:cNvSpPr txBox="1"/>
          <p:nvPr/>
        </p:nvSpPr>
        <p:spPr>
          <a:xfrm>
            <a:off x="4530038" y="4217882"/>
            <a:ext cx="1040903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グラスフロアライト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95" name="Google Shape;295;p4"/>
          <p:cNvSpPr txBox="1"/>
          <p:nvPr/>
        </p:nvSpPr>
        <p:spPr>
          <a:xfrm>
            <a:off x="4525048" y="5143281"/>
            <a:ext cx="686972" cy="184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1222" marR="3591" lvl="0" indent="-2690" algn="just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グラスフロアライト 丸形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1222" marR="3591" lvl="0" indent="-2690" algn="just" rtl="0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床置きタイプ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96" name="Google Shape;296;p4"/>
          <p:cNvSpPr txBox="1"/>
          <p:nvPr/>
        </p:nvSpPr>
        <p:spPr>
          <a:xfrm>
            <a:off x="5389064" y="5143344"/>
            <a:ext cx="656036" cy="184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1222" marR="3591" lvl="0" indent="-2690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グラスフロアライト 丸形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1222" marR="3591" lvl="0" indent="-2690" algn="l" rtl="0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スパイクタイプ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97" name="Google Shape;297;p4"/>
          <p:cNvSpPr txBox="1"/>
          <p:nvPr/>
        </p:nvSpPr>
        <p:spPr>
          <a:xfrm>
            <a:off x="6246093" y="5143408"/>
            <a:ext cx="712119" cy="184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1222" marR="3591" lvl="0" indent="-2690" algn="just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グラスフロアライト 角形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1222" marR="3591" lvl="0" indent="-2690" algn="just" rtl="0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床置きタイプ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98" name="Google Shape;298;p4"/>
          <p:cNvSpPr txBox="1"/>
          <p:nvPr/>
        </p:nvSpPr>
        <p:spPr>
          <a:xfrm>
            <a:off x="7106576" y="5143471"/>
            <a:ext cx="656036" cy="184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1222" marR="3591" lvl="0" indent="-2690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グラスフロアライト 角形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1222" marR="3591" lvl="0" indent="-2690" algn="l" rtl="0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スパイクタイプ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299" name="Google Shape;299;p4"/>
          <p:cNvSpPr txBox="1"/>
          <p:nvPr/>
        </p:nvSpPr>
        <p:spPr>
          <a:xfrm>
            <a:off x="8241604" y="4201097"/>
            <a:ext cx="646356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フットライト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00" name="Google Shape;300;p4"/>
          <p:cNvSpPr txBox="1"/>
          <p:nvPr/>
        </p:nvSpPr>
        <p:spPr>
          <a:xfrm>
            <a:off x="368251" y="5625919"/>
            <a:ext cx="1221173" cy="144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895" algn="l" rtl="0">
              <a:lnSpc>
                <a:spcPct val="109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エスコートスポットライト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01" name="Google Shape;301;p4"/>
          <p:cNvSpPr/>
          <p:nvPr/>
        </p:nvSpPr>
        <p:spPr>
          <a:xfrm>
            <a:off x="368251" y="5826930"/>
            <a:ext cx="563855" cy="913453"/>
          </a:xfrm>
          <a:prstGeom prst="rect">
            <a:avLst/>
          </a:prstGeom>
          <a:blipFill rotWithShape="1">
            <a:blip r:embed="rId2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2" name="Google Shape;302;p4"/>
          <p:cNvSpPr txBox="1"/>
          <p:nvPr/>
        </p:nvSpPr>
        <p:spPr>
          <a:xfrm>
            <a:off x="1022429" y="6322976"/>
            <a:ext cx="747350" cy="370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0" marR="31422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エスコートスポットライト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3591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（センサ無し）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31422" lvl="0" indent="0" algn="l" rtl="0">
              <a:spcBef>
                <a:spcPts val="399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エスコートスポットライト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3591" lvl="0" indent="0" algn="l" rtl="0">
              <a:spcBef>
                <a:spcPts val="46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（熱線センサ有り）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03" name="Google Shape;303;p4"/>
          <p:cNvSpPr/>
          <p:nvPr/>
        </p:nvSpPr>
        <p:spPr>
          <a:xfrm>
            <a:off x="8255645" y="4436805"/>
            <a:ext cx="686947" cy="780639"/>
          </a:xfrm>
          <a:prstGeom prst="rect">
            <a:avLst/>
          </a:prstGeom>
          <a:blipFill rotWithShape="1">
            <a:blip r:embed="rId2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4" name="Google Shape;304;p4"/>
          <p:cNvSpPr/>
          <p:nvPr/>
        </p:nvSpPr>
        <p:spPr>
          <a:xfrm>
            <a:off x="9116141" y="4436805"/>
            <a:ext cx="686947" cy="957593"/>
          </a:xfrm>
          <a:prstGeom prst="rect">
            <a:avLst/>
          </a:prstGeom>
          <a:blipFill rotWithShape="1">
            <a:blip r:embed="rId29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5" name="Google Shape;305;p4"/>
          <p:cNvSpPr txBox="1"/>
          <p:nvPr/>
        </p:nvSpPr>
        <p:spPr>
          <a:xfrm>
            <a:off x="8247867" y="5264315"/>
            <a:ext cx="354598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フットライト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06" name="Google Shape;306;p4"/>
          <p:cNvSpPr txBox="1"/>
          <p:nvPr/>
        </p:nvSpPr>
        <p:spPr>
          <a:xfrm>
            <a:off x="9135634" y="5467711"/>
            <a:ext cx="523036" cy="90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スパイクフットライト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07" name="Google Shape;307;p4"/>
          <p:cNvSpPr/>
          <p:nvPr/>
        </p:nvSpPr>
        <p:spPr>
          <a:xfrm>
            <a:off x="4525677" y="3162089"/>
            <a:ext cx="686973" cy="648791"/>
          </a:xfrm>
          <a:prstGeom prst="rect">
            <a:avLst/>
          </a:prstGeom>
          <a:blipFill rotWithShape="1">
            <a:blip r:embed="rId30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8" name="Google Shape;308;p4"/>
          <p:cNvSpPr/>
          <p:nvPr/>
        </p:nvSpPr>
        <p:spPr>
          <a:xfrm>
            <a:off x="5389064" y="3162089"/>
            <a:ext cx="686973" cy="648791"/>
          </a:xfrm>
          <a:prstGeom prst="rect">
            <a:avLst/>
          </a:prstGeom>
          <a:blipFill rotWithShape="1">
            <a:blip r:embed="rId3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9" name="Google Shape;309;p4"/>
          <p:cNvSpPr/>
          <p:nvPr/>
        </p:nvSpPr>
        <p:spPr>
          <a:xfrm>
            <a:off x="6246093" y="3162089"/>
            <a:ext cx="686947" cy="648792"/>
          </a:xfrm>
          <a:prstGeom prst="rect">
            <a:avLst/>
          </a:prstGeom>
          <a:blipFill rotWithShape="1">
            <a:blip r:embed="rId3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10" name="Google Shape;310;p4"/>
          <p:cNvSpPr/>
          <p:nvPr/>
        </p:nvSpPr>
        <p:spPr>
          <a:xfrm>
            <a:off x="7106576" y="3162089"/>
            <a:ext cx="686973" cy="648791"/>
          </a:xfrm>
          <a:prstGeom prst="rect">
            <a:avLst/>
          </a:prstGeom>
          <a:blipFill rotWithShape="1">
            <a:blip r:embed="rId3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11" name="Google Shape;311;p4"/>
          <p:cNvSpPr txBox="1"/>
          <p:nvPr/>
        </p:nvSpPr>
        <p:spPr>
          <a:xfrm>
            <a:off x="4525678" y="2951575"/>
            <a:ext cx="1150873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グラスウォールライト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12" name="Google Shape;312;p4"/>
          <p:cNvSpPr txBox="1"/>
          <p:nvPr/>
        </p:nvSpPr>
        <p:spPr>
          <a:xfrm>
            <a:off x="4525677" y="3850387"/>
            <a:ext cx="773720" cy="90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1222" marR="3591" lvl="0" indent="-2690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グラスウォールライト 丸形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13" name="Google Shape;313;p4"/>
          <p:cNvSpPr txBox="1"/>
          <p:nvPr/>
        </p:nvSpPr>
        <p:spPr>
          <a:xfrm>
            <a:off x="5389064" y="3850387"/>
            <a:ext cx="712119" cy="184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1222" marR="3591" lvl="0" indent="-2690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グラスウォールライト 丸形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1222" marR="3591" lvl="0" indent="-2690" algn="l" rtl="0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遮光カバー付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14" name="Google Shape;314;p4"/>
          <p:cNvSpPr txBox="1"/>
          <p:nvPr/>
        </p:nvSpPr>
        <p:spPr>
          <a:xfrm>
            <a:off x="6246093" y="3850450"/>
            <a:ext cx="709501" cy="90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1222" marR="3591" lvl="0" indent="-2690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グラスウォールライト 角形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15" name="Google Shape;315;p4"/>
          <p:cNvSpPr txBox="1"/>
          <p:nvPr/>
        </p:nvSpPr>
        <p:spPr>
          <a:xfrm>
            <a:off x="7106576" y="3850450"/>
            <a:ext cx="734622" cy="184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1222" marR="3591" lvl="0" indent="-2690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グラスウォールライト 角形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1222" marR="3591" lvl="0" indent="-2690" algn="l" rtl="0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遮光カバー付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16" name="Google Shape;316;p4"/>
          <p:cNvSpPr txBox="1"/>
          <p:nvPr/>
        </p:nvSpPr>
        <p:spPr>
          <a:xfrm>
            <a:off x="2015017" y="5625919"/>
            <a:ext cx="502273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行灯照明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17" name="Google Shape;317;p4"/>
          <p:cNvSpPr/>
          <p:nvPr/>
        </p:nvSpPr>
        <p:spPr>
          <a:xfrm>
            <a:off x="2015017" y="5826930"/>
            <a:ext cx="618686" cy="780191"/>
          </a:xfrm>
          <a:prstGeom prst="rect">
            <a:avLst/>
          </a:prstGeom>
          <a:blipFill rotWithShape="1">
            <a:blip r:embed="rId3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18" name="Google Shape;318;p4"/>
          <p:cNvSpPr txBox="1"/>
          <p:nvPr/>
        </p:nvSpPr>
        <p:spPr>
          <a:xfrm>
            <a:off x="2015017" y="6624988"/>
            <a:ext cx="510352" cy="16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行灯照明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無地 / 桜 / 格子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19" name="Google Shape;319;p4"/>
          <p:cNvSpPr txBox="1"/>
          <p:nvPr/>
        </p:nvSpPr>
        <p:spPr>
          <a:xfrm>
            <a:off x="3005095" y="5625919"/>
            <a:ext cx="646356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マリンライト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20" name="Google Shape;320;p4"/>
          <p:cNvSpPr/>
          <p:nvPr/>
        </p:nvSpPr>
        <p:spPr>
          <a:xfrm>
            <a:off x="3002941" y="5826930"/>
            <a:ext cx="618686" cy="780191"/>
          </a:xfrm>
          <a:prstGeom prst="rect">
            <a:avLst/>
          </a:prstGeom>
          <a:blipFill rotWithShape="1">
            <a:blip r:embed="rId3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1" name="Google Shape;321;p4"/>
          <p:cNvSpPr/>
          <p:nvPr/>
        </p:nvSpPr>
        <p:spPr>
          <a:xfrm>
            <a:off x="8688309" y="1040675"/>
            <a:ext cx="223980" cy="241486"/>
          </a:xfrm>
          <a:custGeom>
            <a:avLst/>
            <a:gdLst/>
            <a:ahLst/>
            <a:cxnLst/>
            <a:rect l="l" t="t" r="r" b="b"/>
            <a:pathLst>
              <a:path w="316865" h="341629" extrusionOk="0">
                <a:moveTo>
                  <a:pt x="288734" y="0"/>
                </a:moveTo>
                <a:lnTo>
                  <a:pt x="27736" y="0"/>
                </a:lnTo>
                <a:lnTo>
                  <a:pt x="16941" y="2180"/>
                </a:lnTo>
                <a:lnTo>
                  <a:pt x="8124" y="8124"/>
                </a:lnTo>
                <a:lnTo>
                  <a:pt x="2180" y="16941"/>
                </a:lnTo>
                <a:lnTo>
                  <a:pt x="0" y="27736"/>
                </a:lnTo>
                <a:lnTo>
                  <a:pt x="0" y="313563"/>
                </a:lnTo>
                <a:lnTo>
                  <a:pt x="2180" y="324351"/>
                </a:lnTo>
                <a:lnTo>
                  <a:pt x="8124" y="333163"/>
                </a:lnTo>
                <a:lnTo>
                  <a:pt x="16941" y="339107"/>
                </a:lnTo>
                <a:lnTo>
                  <a:pt x="27736" y="341287"/>
                </a:lnTo>
                <a:lnTo>
                  <a:pt x="288734" y="341287"/>
                </a:lnTo>
                <a:lnTo>
                  <a:pt x="299522" y="339107"/>
                </a:lnTo>
                <a:lnTo>
                  <a:pt x="308335" y="333163"/>
                </a:lnTo>
                <a:lnTo>
                  <a:pt x="314278" y="324351"/>
                </a:lnTo>
                <a:lnTo>
                  <a:pt x="316458" y="313563"/>
                </a:lnTo>
                <a:lnTo>
                  <a:pt x="316458" y="27736"/>
                </a:lnTo>
                <a:lnTo>
                  <a:pt x="314278" y="16941"/>
                </a:lnTo>
                <a:lnTo>
                  <a:pt x="308335" y="8124"/>
                </a:lnTo>
                <a:lnTo>
                  <a:pt x="299522" y="2180"/>
                </a:lnTo>
                <a:lnTo>
                  <a:pt x="288734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2" name="Google Shape;322;p4"/>
          <p:cNvSpPr/>
          <p:nvPr/>
        </p:nvSpPr>
        <p:spPr>
          <a:xfrm>
            <a:off x="8688309" y="1040372"/>
            <a:ext cx="223980" cy="166527"/>
          </a:xfrm>
          <a:custGeom>
            <a:avLst/>
            <a:gdLst/>
            <a:ahLst/>
            <a:cxnLst/>
            <a:rect l="l" t="t" r="r" b="b"/>
            <a:pathLst>
              <a:path w="316865" h="235585" extrusionOk="0">
                <a:moveTo>
                  <a:pt x="288734" y="0"/>
                </a:moveTo>
                <a:lnTo>
                  <a:pt x="27736" y="0"/>
                </a:lnTo>
                <a:lnTo>
                  <a:pt x="16941" y="2180"/>
                </a:lnTo>
                <a:lnTo>
                  <a:pt x="8124" y="8124"/>
                </a:lnTo>
                <a:lnTo>
                  <a:pt x="2180" y="16941"/>
                </a:lnTo>
                <a:lnTo>
                  <a:pt x="0" y="27736"/>
                </a:lnTo>
                <a:lnTo>
                  <a:pt x="0" y="235305"/>
                </a:lnTo>
                <a:lnTo>
                  <a:pt x="111150" y="105943"/>
                </a:lnTo>
                <a:lnTo>
                  <a:pt x="316458" y="105943"/>
                </a:lnTo>
                <a:lnTo>
                  <a:pt x="316458" y="27736"/>
                </a:lnTo>
                <a:lnTo>
                  <a:pt x="314278" y="16941"/>
                </a:lnTo>
                <a:lnTo>
                  <a:pt x="308335" y="8124"/>
                </a:lnTo>
                <a:lnTo>
                  <a:pt x="299522" y="2180"/>
                </a:lnTo>
                <a:lnTo>
                  <a:pt x="288734" y="0"/>
                </a:lnTo>
                <a:close/>
              </a:path>
              <a:path w="316865" h="235585" extrusionOk="0">
                <a:moveTo>
                  <a:pt x="316458" y="105943"/>
                </a:moveTo>
                <a:lnTo>
                  <a:pt x="111150" y="105943"/>
                </a:lnTo>
                <a:lnTo>
                  <a:pt x="206857" y="106032"/>
                </a:lnTo>
                <a:lnTo>
                  <a:pt x="316458" y="235191"/>
                </a:lnTo>
                <a:lnTo>
                  <a:pt x="316458" y="105943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3" name="Google Shape;323;p4"/>
          <p:cNvSpPr/>
          <p:nvPr/>
        </p:nvSpPr>
        <p:spPr>
          <a:xfrm>
            <a:off x="8766744" y="1102113"/>
            <a:ext cx="67791" cy="179812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4" name="Google Shape;324;p4"/>
          <p:cNvSpPr/>
          <p:nvPr/>
        </p:nvSpPr>
        <p:spPr>
          <a:xfrm>
            <a:off x="8687644" y="1039869"/>
            <a:ext cx="224878" cy="241935"/>
          </a:xfrm>
          <a:custGeom>
            <a:avLst/>
            <a:gdLst/>
            <a:ahLst/>
            <a:cxnLst/>
            <a:rect l="l" t="t" r="r" b="b"/>
            <a:pathLst>
              <a:path w="318134" h="342264" extrusionOk="0">
                <a:moveTo>
                  <a:pt x="317957" y="314388"/>
                </a:moveTo>
                <a:lnTo>
                  <a:pt x="315775" y="325181"/>
                </a:lnTo>
                <a:lnTo>
                  <a:pt x="309827" y="333994"/>
                </a:lnTo>
                <a:lnTo>
                  <a:pt x="301010" y="339934"/>
                </a:lnTo>
                <a:lnTo>
                  <a:pt x="290220" y="342112"/>
                </a:lnTo>
                <a:lnTo>
                  <a:pt x="27711" y="342112"/>
                </a:lnTo>
                <a:lnTo>
                  <a:pt x="16919" y="339934"/>
                </a:lnTo>
                <a:lnTo>
                  <a:pt x="8112" y="333994"/>
                </a:lnTo>
                <a:lnTo>
                  <a:pt x="2176" y="325181"/>
                </a:lnTo>
                <a:lnTo>
                  <a:pt x="0" y="314388"/>
                </a:lnTo>
                <a:lnTo>
                  <a:pt x="0" y="27711"/>
                </a:lnTo>
                <a:lnTo>
                  <a:pt x="2176" y="16919"/>
                </a:lnTo>
                <a:lnTo>
                  <a:pt x="8112" y="8112"/>
                </a:lnTo>
                <a:lnTo>
                  <a:pt x="16919" y="2176"/>
                </a:lnTo>
                <a:lnTo>
                  <a:pt x="27711" y="0"/>
                </a:lnTo>
                <a:lnTo>
                  <a:pt x="290220" y="0"/>
                </a:lnTo>
                <a:lnTo>
                  <a:pt x="301010" y="2176"/>
                </a:lnTo>
                <a:lnTo>
                  <a:pt x="309827" y="8112"/>
                </a:lnTo>
                <a:lnTo>
                  <a:pt x="315775" y="16919"/>
                </a:lnTo>
                <a:lnTo>
                  <a:pt x="317957" y="27711"/>
                </a:lnTo>
                <a:lnTo>
                  <a:pt x="317957" y="314388"/>
                </a:lnTo>
                <a:close/>
              </a:path>
            </a:pathLst>
          </a:cu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5" name="Google Shape;325;p4"/>
          <p:cNvSpPr txBox="1"/>
          <p:nvPr/>
        </p:nvSpPr>
        <p:spPr>
          <a:xfrm>
            <a:off x="8665659" y="1292357"/>
            <a:ext cx="301469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下配光型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26" name="Google Shape;326;p4"/>
          <p:cNvSpPr txBox="1"/>
          <p:nvPr/>
        </p:nvSpPr>
        <p:spPr>
          <a:xfrm>
            <a:off x="6597268" y="1292357"/>
            <a:ext cx="212759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透過型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27" name="Google Shape;327;p4"/>
          <p:cNvSpPr/>
          <p:nvPr/>
        </p:nvSpPr>
        <p:spPr>
          <a:xfrm>
            <a:off x="6591307" y="1040524"/>
            <a:ext cx="223980" cy="241486"/>
          </a:xfrm>
          <a:custGeom>
            <a:avLst/>
            <a:gdLst/>
            <a:ahLst/>
            <a:cxnLst/>
            <a:rect l="l" t="t" r="r" b="b"/>
            <a:pathLst>
              <a:path w="316865" h="341629" extrusionOk="0">
                <a:moveTo>
                  <a:pt x="288620" y="0"/>
                </a:moveTo>
                <a:lnTo>
                  <a:pt x="27711" y="0"/>
                </a:lnTo>
                <a:lnTo>
                  <a:pt x="16925" y="2177"/>
                </a:lnTo>
                <a:lnTo>
                  <a:pt x="8116" y="8116"/>
                </a:lnTo>
                <a:lnTo>
                  <a:pt x="2177" y="16925"/>
                </a:lnTo>
                <a:lnTo>
                  <a:pt x="0" y="27711"/>
                </a:lnTo>
                <a:lnTo>
                  <a:pt x="0" y="313461"/>
                </a:lnTo>
                <a:lnTo>
                  <a:pt x="2177" y="324254"/>
                </a:lnTo>
                <a:lnTo>
                  <a:pt x="8116" y="333067"/>
                </a:lnTo>
                <a:lnTo>
                  <a:pt x="16925" y="339007"/>
                </a:lnTo>
                <a:lnTo>
                  <a:pt x="27711" y="341185"/>
                </a:lnTo>
                <a:lnTo>
                  <a:pt x="288620" y="341185"/>
                </a:lnTo>
                <a:lnTo>
                  <a:pt x="299415" y="339007"/>
                </a:lnTo>
                <a:lnTo>
                  <a:pt x="308232" y="333067"/>
                </a:lnTo>
                <a:lnTo>
                  <a:pt x="314176" y="324254"/>
                </a:lnTo>
                <a:lnTo>
                  <a:pt x="316356" y="313461"/>
                </a:lnTo>
                <a:lnTo>
                  <a:pt x="316356" y="27711"/>
                </a:lnTo>
                <a:lnTo>
                  <a:pt x="314176" y="16925"/>
                </a:lnTo>
                <a:lnTo>
                  <a:pt x="308232" y="8116"/>
                </a:lnTo>
                <a:lnTo>
                  <a:pt x="299415" y="2177"/>
                </a:lnTo>
                <a:lnTo>
                  <a:pt x="288620" y="0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8" name="Google Shape;328;p4"/>
          <p:cNvSpPr/>
          <p:nvPr/>
        </p:nvSpPr>
        <p:spPr>
          <a:xfrm>
            <a:off x="6591307" y="1040524"/>
            <a:ext cx="223980" cy="241486"/>
          </a:xfrm>
          <a:custGeom>
            <a:avLst/>
            <a:gdLst/>
            <a:ahLst/>
            <a:cxnLst/>
            <a:rect l="l" t="t" r="r" b="b"/>
            <a:pathLst>
              <a:path w="316865" h="341629" extrusionOk="0">
                <a:moveTo>
                  <a:pt x="316356" y="313461"/>
                </a:moveTo>
                <a:lnTo>
                  <a:pt x="314176" y="324254"/>
                </a:lnTo>
                <a:lnTo>
                  <a:pt x="308232" y="333067"/>
                </a:lnTo>
                <a:lnTo>
                  <a:pt x="299415" y="339007"/>
                </a:lnTo>
                <a:lnTo>
                  <a:pt x="288620" y="341185"/>
                </a:lnTo>
                <a:lnTo>
                  <a:pt x="27711" y="341185"/>
                </a:lnTo>
                <a:lnTo>
                  <a:pt x="16925" y="339007"/>
                </a:lnTo>
                <a:lnTo>
                  <a:pt x="8116" y="333067"/>
                </a:lnTo>
                <a:lnTo>
                  <a:pt x="2177" y="324254"/>
                </a:lnTo>
                <a:lnTo>
                  <a:pt x="0" y="313461"/>
                </a:lnTo>
                <a:lnTo>
                  <a:pt x="0" y="27711"/>
                </a:lnTo>
                <a:lnTo>
                  <a:pt x="2177" y="16925"/>
                </a:lnTo>
                <a:lnTo>
                  <a:pt x="8116" y="8116"/>
                </a:lnTo>
                <a:lnTo>
                  <a:pt x="16925" y="2177"/>
                </a:lnTo>
                <a:lnTo>
                  <a:pt x="27711" y="0"/>
                </a:lnTo>
                <a:lnTo>
                  <a:pt x="288620" y="0"/>
                </a:lnTo>
                <a:lnTo>
                  <a:pt x="299415" y="2177"/>
                </a:lnTo>
                <a:lnTo>
                  <a:pt x="308232" y="8116"/>
                </a:lnTo>
                <a:lnTo>
                  <a:pt x="314176" y="16925"/>
                </a:lnTo>
                <a:lnTo>
                  <a:pt x="316356" y="27711"/>
                </a:lnTo>
                <a:lnTo>
                  <a:pt x="316356" y="313461"/>
                </a:lnTo>
                <a:close/>
              </a:path>
            </a:pathLst>
          </a:cu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9" name="Google Shape;329;p4"/>
          <p:cNvSpPr/>
          <p:nvPr/>
        </p:nvSpPr>
        <p:spPr>
          <a:xfrm>
            <a:off x="6591355" y="1040601"/>
            <a:ext cx="223980" cy="206475"/>
          </a:xfrm>
          <a:custGeom>
            <a:avLst/>
            <a:gdLst/>
            <a:ahLst/>
            <a:cxnLst/>
            <a:rect l="l" t="t" r="r" b="b"/>
            <a:pathLst>
              <a:path w="316865" h="292100" extrusionOk="0">
                <a:moveTo>
                  <a:pt x="251455" y="0"/>
                </a:moveTo>
                <a:lnTo>
                  <a:pt x="61672" y="0"/>
                </a:lnTo>
                <a:lnTo>
                  <a:pt x="42024" y="15181"/>
                </a:lnTo>
                <a:lnTo>
                  <a:pt x="16697" y="47966"/>
                </a:lnTo>
                <a:lnTo>
                  <a:pt x="369" y="86661"/>
                </a:lnTo>
                <a:lnTo>
                  <a:pt x="0" y="89408"/>
                </a:lnTo>
                <a:lnTo>
                  <a:pt x="0" y="170036"/>
                </a:lnTo>
                <a:lnTo>
                  <a:pt x="16697" y="211476"/>
                </a:lnTo>
                <a:lnTo>
                  <a:pt x="42024" y="244257"/>
                </a:lnTo>
                <a:lnTo>
                  <a:pt x="74805" y="269584"/>
                </a:lnTo>
                <a:lnTo>
                  <a:pt x="113498" y="285913"/>
                </a:lnTo>
                <a:lnTo>
                  <a:pt x="156559" y="291698"/>
                </a:lnTo>
                <a:lnTo>
                  <a:pt x="199624" y="285913"/>
                </a:lnTo>
                <a:lnTo>
                  <a:pt x="238321" y="269584"/>
                </a:lnTo>
                <a:lnTo>
                  <a:pt x="271105" y="244257"/>
                </a:lnTo>
                <a:lnTo>
                  <a:pt x="296433" y="211476"/>
                </a:lnTo>
                <a:lnTo>
                  <a:pt x="312761" y="172783"/>
                </a:lnTo>
                <a:lnTo>
                  <a:pt x="316331" y="146214"/>
                </a:lnTo>
                <a:lnTo>
                  <a:pt x="316331" y="113230"/>
                </a:lnTo>
                <a:lnTo>
                  <a:pt x="312761" y="86661"/>
                </a:lnTo>
                <a:lnTo>
                  <a:pt x="296433" y="47966"/>
                </a:lnTo>
                <a:lnTo>
                  <a:pt x="271105" y="15181"/>
                </a:lnTo>
                <a:lnTo>
                  <a:pt x="251455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30" name="Google Shape;330;p4"/>
          <p:cNvSpPr/>
          <p:nvPr/>
        </p:nvSpPr>
        <p:spPr>
          <a:xfrm>
            <a:off x="6671027" y="1101915"/>
            <a:ext cx="65533" cy="77653"/>
          </a:xfrm>
          <a:custGeom>
            <a:avLst/>
            <a:gdLst/>
            <a:ahLst/>
            <a:cxnLst/>
            <a:rect l="l" t="t" r="r" b="b"/>
            <a:pathLst>
              <a:path w="92709" h="109854" extrusionOk="0">
                <a:moveTo>
                  <a:pt x="0" y="109258"/>
                </a:moveTo>
                <a:lnTo>
                  <a:pt x="92367" y="109258"/>
                </a:lnTo>
                <a:lnTo>
                  <a:pt x="92367" y="0"/>
                </a:lnTo>
                <a:lnTo>
                  <a:pt x="0" y="0"/>
                </a:lnTo>
                <a:lnTo>
                  <a:pt x="0" y="1092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31" name="Google Shape;331;p4"/>
          <p:cNvSpPr/>
          <p:nvPr/>
        </p:nvSpPr>
        <p:spPr>
          <a:xfrm>
            <a:off x="6671027" y="1101915"/>
            <a:ext cx="65533" cy="81243"/>
          </a:xfrm>
          <a:custGeom>
            <a:avLst/>
            <a:gdLst/>
            <a:ahLst/>
            <a:cxnLst/>
            <a:rect l="l" t="t" r="r" b="b"/>
            <a:pathLst>
              <a:path w="92709" h="114935" extrusionOk="0">
                <a:moveTo>
                  <a:pt x="0" y="114808"/>
                </a:moveTo>
                <a:lnTo>
                  <a:pt x="92367" y="114808"/>
                </a:lnTo>
                <a:lnTo>
                  <a:pt x="92367" y="0"/>
                </a:lnTo>
                <a:lnTo>
                  <a:pt x="0" y="0"/>
                </a:lnTo>
                <a:lnTo>
                  <a:pt x="0" y="114808"/>
                </a:lnTo>
                <a:close/>
              </a:path>
            </a:pathLst>
          </a:cu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32" name="Google Shape;332;p4"/>
          <p:cNvSpPr/>
          <p:nvPr/>
        </p:nvSpPr>
        <p:spPr>
          <a:xfrm>
            <a:off x="6669824" y="1179146"/>
            <a:ext cx="67778" cy="102789"/>
          </a:xfrm>
          <a:custGeom>
            <a:avLst/>
            <a:gdLst/>
            <a:ahLst/>
            <a:cxnLst/>
            <a:rect l="l" t="t" r="r" b="b"/>
            <a:pathLst>
              <a:path w="95884" h="145414" extrusionOk="0">
                <a:moveTo>
                  <a:pt x="0" y="145008"/>
                </a:moveTo>
                <a:lnTo>
                  <a:pt x="95719" y="145008"/>
                </a:lnTo>
                <a:lnTo>
                  <a:pt x="95719" y="0"/>
                </a:lnTo>
                <a:lnTo>
                  <a:pt x="0" y="0"/>
                </a:lnTo>
                <a:lnTo>
                  <a:pt x="0" y="145008"/>
                </a:lnTo>
                <a:close/>
              </a:path>
            </a:pathLst>
          </a:custGeom>
          <a:solidFill>
            <a:srgbClr val="17100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33" name="Google Shape;333;p4"/>
          <p:cNvSpPr/>
          <p:nvPr/>
        </p:nvSpPr>
        <p:spPr>
          <a:xfrm>
            <a:off x="6591307" y="1040524"/>
            <a:ext cx="223980" cy="241486"/>
          </a:xfrm>
          <a:custGeom>
            <a:avLst/>
            <a:gdLst/>
            <a:ahLst/>
            <a:cxnLst/>
            <a:rect l="l" t="t" r="r" b="b"/>
            <a:pathLst>
              <a:path w="316865" h="341629" extrusionOk="0">
                <a:moveTo>
                  <a:pt x="316356" y="313461"/>
                </a:moveTo>
                <a:lnTo>
                  <a:pt x="314176" y="324254"/>
                </a:lnTo>
                <a:lnTo>
                  <a:pt x="308232" y="333067"/>
                </a:lnTo>
                <a:lnTo>
                  <a:pt x="299415" y="339007"/>
                </a:lnTo>
                <a:lnTo>
                  <a:pt x="288620" y="341185"/>
                </a:lnTo>
                <a:lnTo>
                  <a:pt x="27711" y="341185"/>
                </a:lnTo>
                <a:lnTo>
                  <a:pt x="16925" y="339007"/>
                </a:lnTo>
                <a:lnTo>
                  <a:pt x="8116" y="333067"/>
                </a:lnTo>
                <a:lnTo>
                  <a:pt x="2177" y="324254"/>
                </a:lnTo>
                <a:lnTo>
                  <a:pt x="0" y="313461"/>
                </a:lnTo>
                <a:lnTo>
                  <a:pt x="0" y="27711"/>
                </a:lnTo>
                <a:lnTo>
                  <a:pt x="2177" y="16925"/>
                </a:lnTo>
                <a:lnTo>
                  <a:pt x="8116" y="8116"/>
                </a:lnTo>
                <a:lnTo>
                  <a:pt x="16925" y="2177"/>
                </a:lnTo>
                <a:lnTo>
                  <a:pt x="27711" y="0"/>
                </a:lnTo>
                <a:lnTo>
                  <a:pt x="288620" y="0"/>
                </a:lnTo>
                <a:lnTo>
                  <a:pt x="299415" y="2177"/>
                </a:lnTo>
                <a:lnTo>
                  <a:pt x="308232" y="8116"/>
                </a:lnTo>
                <a:lnTo>
                  <a:pt x="314176" y="16925"/>
                </a:lnTo>
                <a:lnTo>
                  <a:pt x="316356" y="27711"/>
                </a:lnTo>
                <a:lnTo>
                  <a:pt x="316356" y="313461"/>
                </a:lnTo>
                <a:close/>
              </a:path>
            </a:pathLst>
          </a:cu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34" name="Google Shape;334;p4"/>
          <p:cNvSpPr txBox="1"/>
          <p:nvPr/>
        </p:nvSpPr>
        <p:spPr>
          <a:xfrm>
            <a:off x="3002941" y="6624988"/>
            <a:ext cx="571846" cy="10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0" algn="l" rtl="0">
              <a:lnSpc>
                <a:spcPct val="1054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MRL-M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35" name="Google Shape;335;p4"/>
          <p:cNvSpPr txBox="1"/>
          <p:nvPr/>
        </p:nvSpPr>
        <p:spPr>
          <a:xfrm>
            <a:off x="2553004" y="3386779"/>
            <a:ext cx="302511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ワイド配光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36" name="Google Shape;336;p4"/>
          <p:cNvSpPr/>
          <p:nvPr/>
        </p:nvSpPr>
        <p:spPr>
          <a:xfrm>
            <a:off x="2586030" y="3131285"/>
            <a:ext cx="223980" cy="241486"/>
          </a:xfrm>
          <a:custGeom>
            <a:avLst/>
            <a:gdLst/>
            <a:ahLst/>
            <a:cxnLst/>
            <a:rect l="l" t="t" r="r" b="b"/>
            <a:pathLst>
              <a:path w="316865" h="341629" extrusionOk="0">
                <a:moveTo>
                  <a:pt x="288734" y="0"/>
                </a:moveTo>
                <a:lnTo>
                  <a:pt x="27762" y="0"/>
                </a:lnTo>
                <a:lnTo>
                  <a:pt x="16957" y="2180"/>
                </a:lnTo>
                <a:lnTo>
                  <a:pt x="8132" y="8124"/>
                </a:lnTo>
                <a:lnTo>
                  <a:pt x="2182" y="16941"/>
                </a:lnTo>
                <a:lnTo>
                  <a:pt x="0" y="27736"/>
                </a:lnTo>
                <a:lnTo>
                  <a:pt x="0" y="313563"/>
                </a:lnTo>
                <a:lnTo>
                  <a:pt x="2182" y="324351"/>
                </a:lnTo>
                <a:lnTo>
                  <a:pt x="8132" y="333163"/>
                </a:lnTo>
                <a:lnTo>
                  <a:pt x="16957" y="339107"/>
                </a:lnTo>
                <a:lnTo>
                  <a:pt x="27762" y="341287"/>
                </a:lnTo>
                <a:lnTo>
                  <a:pt x="288734" y="341287"/>
                </a:lnTo>
                <a:lnTo>
                  <a:pt x="299527" y="339107"/>
                </a:lnTo>
                <a:lnTo>
                  <a:pt x="308340" y="333163"/>
                </a:lnTo>
                <a:lnTo>
                  <a:pt x="314280" y="324351"/>
                </a:lnTo>
                <a:lnTo>
                  <a:pt x="316458" y="313563"/>
                </a:lnTo>
                <a:lnTo>
                  <a:pt x="316458" y="27736"/>
                </a:lnTo>
                <a:lnTo>
                  <a:pt x="314280" y="16941"/>
                </a:lnTo>
                <a:lnTo>
                  <a:pt x="308340" y="8124"/>
                </a:lnTo>
                <a:lnTo>
                  <a:pt x="299527" y="2180"/>
                </a:lnTo>
                <a:lnTo>
                  <a:pt x="288734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37" name="Google Shape;337;p4"/>
          <p:cNvSpPr/>
          <p:nvPr/>
        </p:nvSpPr>
        <p:spPr>
          <a:xfrm>
            <a:off x="2586030" y="3130973"/>
            <a:ext cx="223980" cy="166527"/>
          </a:xfrm>
          <a:custGeom>
            <a:avLst/>
            <a:gdLst/>
            <a:ahLst/>
            <a:cxnLst/>
            <a:rect l="l" t="t" r="r" b="b"/>
            <a:pathLst>
              <a:path w="316865" h="235585" extrusionOk="0">
                <a:moveTo>
                  <a:pt x="288734" y="0"/>
                </a:moveTo>
                <a:lnTo>
                  <a:pt x="27762" y="0"/>
                </a:lnTo>
                <a:lnTo>
                  <a:pt x="16957" y="2180"/>
                </a:lnTo>
                <a:lnTo>
                  <a:pt x="8132" y="8124"/>
                </a:lnTo>
                <a:lnTo>
                  <a:pt x="2182" y="16941"/>
                </a:lnTo>
                <a:lnTo>
                  <a:pt x="0" y="27736"/>
                </a:lnTo>
                <a:lnTo>
                  <a:pt x="0" y="235305"/>
                </a:lnTo>
                <a:lnTo>
                  <a:pt x="120929" y="105943"/>
                </a:lnTo>
                <a:lnTo>
                  <a:pt x="316458" y="105943"/>
                </a:lnTo>
                <a:lnTo>
                  <a:pt x="316458" y="27736"/>
                </a:lnTo>
                <a:lnTo>
                  <a:pt x="314280" y="16941"/>
                </a:lnTo>
                <a:lnTo>
                  <a:pt x="308340" y="8124"/>
                </a:lnTo>
                <a:lnTo>
                  <a:pt x="299527" y="2180"/>
                </a:lnTo>
                <a:lnTo>
                  <a:pt x="288734" y="0"/>
                </a:lnTo>
                <a:close/>
              </a:path>
              <a:path w="316865" h="235585" extrusionOk="0">
                <a:moveTo>
                  <a:pt x="316458" y="105943"/>
                </a:moveTo>
                <a:lnTo>
                  <a:pt x="120929" y="105943"/>
                </a:lnTo>
                <a:lnTo>
                  <a:pt x="197104" y="106032"/>
                </a:lnTo>
                <a:lnTo>
                  <a:pt x="316458" y="235191"/>
                </a:lnTo>
                <a:lnTo>
                  <a:pt x="316458" y="105943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38" name="Google Shape;338;p4"/>
          <p:cNvSpPr/>
          <p:nvPr/>
        </p:nvSpPr>
        <p:spPr>
          <a:xfrm>
            <a:off x="2585383" y="3130474"/>
            <a:ext cx="224878" cy="241935"/>
          </a:xfrm>
          <a:custGeom>
            <a:avLst/>
            <a:gdLst/>
            <a:ahLst/>
            <a:cxnLst/>
            <a:rect l="l" t="t" r="r" b="b"/>
            <a:pathLst>
              <a:path w="318134" h="342264" extrusionOk="0">
                <a:moveTo>
                  <a:pt x="317931" y="314388"/>
                </a:moveTo>
                <a:lnTo>
                  <a:pt x="315749" y="325181"/>
                </a:lnTo>
                <a:lnTo>
                  <a:pt x="309802" y="333994"/>
                </a:lnTo>
                <a:lnTo>
                  <a:pt x="300985" y="339934"/>
                </a:lnTo>
                <a:lnTo>
                  <a:pt x="290194" y="342112"/>
                </a:lnTo>
                <a:lnTo>
                  <a:pt x="27685" y="342112"/>
                </a:lnTo>
                <a:lnTo>
                  <a:pt x="16909" y="339934"/>
                </a:lnTo>
                <a:lnTo>
                  <a:pt x="8108" y="333994"/>
                </a:lnTo>
                <a:lnTo>
                  <a:pt x="2175" y="325181"/>
                </a:lnTo>
                <a:lnTo>
                  <a:pt x="0" y="314388"/>
                </a:lnTo>
                <a:lnTo>
                  <a:pt x="0" y="27711"/>
                </a:lnTo>
                <a:lnTo>
                  <a:pt x="2175" y="16919"/>
                </a:lnTo>
                <a:lnTo>
                  <a:pt x="8108" y="8112"/>
                </a:lnTo>
                <a:lnTo>
                  <a:pt x="16909" y="2176"/>
                </a:lnTo>
                <a:lnTo>
                  <a:pt x="27685" y="0"/>
                </a:lnTo>
                <a:lnTo>
                  <a:pt x="290194" y="0"/>
                </a:lnTo>
                <a:lnTo>
                  <a:pt x="300985" y="2176"/>
                </a:lnTo>
                <a:lnTo>
                  <a:pt x="309802" y="8112"/>
                </a:lnTo>
                <a:lnTo>
                  <a:pt x="315749" y="16919"/>
                </a:lnTo>
                <a:lnTo>
                  <a:pt x="317931" y="27711"/>
                </a:lnTo>
                <a:lnTo>
                  <a:pt x="317931" y="314388"/>
                </a:lnTo>
                <a:close/>
              </a:path>
            </a:pathLst>
          </a:cu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39" name="Google Shape;339;p4"/>
          <p:cNvSpPr/>
          <p:nvPr/>
        </p:nvSpPr>
        <p:spPr>
          <a:xfrm>
            <a:off x="2622732" y="3211077"/>
            <a:ext cx="153958" cy="0"/>
          </a:xfrm>
          <a:custGeom>
            <a:avLst/>
            <a:gdLst/>
            <a:ahLst/>
            <a:cxnLst/>
            <a:rect l="l" t="t" r="r" b="b"/>
            <a:pathLst>
              <a:path w="217805" h="120000" extrusionOk="0">
                <a:moveTo>
                  <a:pt x="0" y="0"/>
                </a:moveTo>
                <a:lnTo>
                  <a:pt x="217347" y="0"/>
                </a:lnTo>
              </a:path>
            </a:pathLst>
          </a:custGeom>
          <a:noFill/>
          <a:ln w="64650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0" name="Google Shape;340;p4"/>
          <p:cNvSpPr/>
          <p:nvPr/>
        </p:nvSpPr>
        <p:spPr>
          <a:xfrm>
            <a:off x="2699559" y="3226882"/>
            <a:ext cx="0" cy="145879"/>
          </a:xfrm>
          <a:custGeom>
            <a:avLst/>
            <a:gdLst/>
            <a:ahLst/>
            <a:cxnLst/>
            <a:rect l="l" t="t" r="r" b="b"/>
            <a:pathLst>
              <a:path w="120000" h="206375" extrusionOk="0">
                <a:moveTo>
                  <a:pt x="0" y="0"/>
                </a:moveTo>
                <a:lnTo>
                  <a:pt x="0" y="206375"/>
                </a:lnTo>
              </a:path>
            </a:pathLst>
          </a:custGeom>
          <a:noFill/>
          <a:ln w="64650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1" name="Google Shape;341;p4"/>
          <p:cNvSpPr txBox="1"/>
          <p:nvPr/>
        </p:nvSpPr>
        <p:spPr>
          <a:xfrm>
            <a:off x="2541317" y="2951575"/>
            <a:ext cx="1890721" cy="163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9875" marR="3591" lvl="0" indent="-1347" algn="l" rtl="0">
              <a:lnSpc>
                <a:spcPct val="109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ガーデンポールライト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42" name="Google Shape;342;p4"/>
          <p:cNvSpPr txBox="1"/>
          <p:nvPr/>
        </p:nvSpPr>
        <p:spPr>
          <a:xfrm>
            <a:off x="377948" y="1344469"/>
            <a:ext cx="212759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透過型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43" name="Google Shape;343;p4"/>
          <p:cNvSpPr/>
          <p:nvPr/>
        </p:nvSpPr>
        <p:spPr>
          <a:xfrm>
            <a:off x="371987" y="1092636"/>
            <a:ext cx="223980" cy="241486"/>
          </a:xfrm>
          <a:custGeom>
            <a:avLst/>
            <a:gdLst/>
            <a:ahLst/>
            <a:cxnLst/>
            <a:rect l="l" t="t" r="r" b="b"/>
            <a:pathLst>
              <a:path w="316865" h="341629" extrusionOk="0">
                <a:moveTo>
                  <a:pt x="288620" y="0"/>
                </a:moveTo>
                <a:lnTo>
                  <a:pt x="27711" y="0"/>
                </a:lnTo>
                <a:lnTo>
                  <a:pt x="16925" y="2177"/>
                </a:lnTo>
                <a:lnTo>
                  <a:pt x="8116" y="8116"/>
                </a:lnTo>
                <a:lnTo>
                  <a:pt x="2177" y="16925"/>
                </a:lnTo>
                <a:lnTo>
                  <a:pt x="0" y="27711"/>
                </a:lnTo>
                <a:lnTo>
                  <a:pt x="0" y="313461"/>
                </a:lnTo>
                <a:lnTo>
                  <a:pt x="2177" y="324254"/>
                </a:lnTo>
                <a:lnTo>
                  <a:pt x="8116" y="333067"/>
                </a:lnTo>
                <a:lnTo>
                  <a:pt x="16925" y="339007"/>
                </a:lnTo>
                <a:lnTo>
                  <a:pt x="27711" y="341185"/>
                </a:lnTo>
                <a:lnTo>
                  <a:pt x="288620" y="341185"/>
                </a:lnTo>
                <a:lnTo>
                  <a:pt x="299415" y="339007"/>
                </a:lnTo>
                <a:lnTo>
                  <a:pt x="308232" y="333067"/>
                </a:lnTo>
                <a:lnTo>
                  <a:pt x="314176" y="324254"/>
                </a:lnTo>
                <a:lnTo>
                  <a:pt x="316356" y="313461"/>
                </a:lnTo>
                <a:lnTo>
                  <a:pt x="316356" y="27711"/>
                </a:lnTo>
                <a:lnTo>
                  <a:pt x="314176" y="16925"/>
                </a:lnTo>
                <a:lnTo>
                  <a:pt x="308232" y="8116"/>
                </a:lnTo>
                <a:lnTo>
                  <a:pt x="299415" y="2177"/>
                </a:lnTo>
                <a:lnTo>
                  <a:pt x="288620" y="0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4" name="Google Shape;344;p4"/>
          <p:cNvSpPr/>
          <p:nvPr/>
        </p:nvSpPr>
        <p:spPr>
          <a:xfrm>
            <a:off x="371987" y="1092636"/>
            <a:ext cx="223980" cy="241486"/>
          </a:xfrm>
          <a:custGeom>
            <a:avLst/>
            <a:gdLst/>
            <a:ahLst/>
            <a:cxnLst/>
            <a:rect l="l" t="t" r="r" b="b"/>
            <a:pathLst>
              <a:path w="316865" h="341629" extrusionOk="0">
                <a:moveTo>
                  <a:pt x="316356" y="313461"/>
                </a:moveTo>
                <a:lnTo>
                  <a:pt x="314176" y="324254"/>
                </a:lnTo>
                <a:lnTo>
                  <a:pt x="308232" y="333067"/>
                </a:lnTo>
                <a:lnTo>
                  <a:pt x="299415" y="339007"/>
                </a:lnTo>
                <a:lnTo>
                  <a:pt x="288620" y="341185"/>
                </a:lnTo>
                <a:lnTo>
                  <a:pt x="27711" y="341185"/>
                </a:lnTo>
                <a:lnTo>
                  <a:pt x="16925" y="339007"/>
                </a:lnTo>
                <a:lnTo>
                  <a:pt x="8116" y="333067"/>
                </a:lnTo>
                <a:lnTo>
                  <a:pt x="2177" y="324254"/>
                </a:lnTo>
                <a:lnTo>
                  <a:pt x="0" y="313461"/>
                </a:lnTo>
                <a:lnTo>
                  <a:pt x="0" y="27711"/>
                </a:lnTo>
                <a:lnTo>
                  <a:pt x="2177" y="16925"/>
                </a:lnTo>
                <a:lnTo>
                  <a:pt x="8116" y="8116"/>
                </a:lnTo>
                <a:lnTo>
                  <a:pt x="16925" y="2177"/>
                </a:lnTo>
                <a:lnTo>
                  <a:pt x="27711" y="0"/>
                </a:lnTo>
                <a:lnTo>
                  <a:pt x="288620" y="0"/>
                </a:lnTo>
                <a:lnTo>
                  <a:pt x="299415" y="2177"/>
                </a:lnTo>
                <a:lnTo>
                  <a:pt x="308232" y="8116"/>
                </a:lnTo>
                <a:lnTo>
                  <a:pt x="314176" y="16925"/>
                </a:lnTo>
                <a:lnTo>
                  <a:pt x="316356" y="27711"/>
                </a:lnTo>
                <a:lnTo>
                  <a:pt x="316356" y="313461"/>
                </a:lnTo>
                <a:close/>
              </a:path>
            </a:pathLst>
          </a:cu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5" name="Google Shape;345;p4"/>
          <p:cNvSpPr/>
          <p:nvPr/>
        </p:nvSpPr>
        <p:spPr>
          <a:xfrm>
            <a:off x="372035" y="1092713"/>
            <a:ext cx="223980" cy="206475"/>
          </a:xfrm>
          <a:custGeom>
            <a:avLst/>
            <a:gdLst/>
            <a:ahLst/>
            <a:cxnLst/>
            <a:rect l="l" t="t" r="r" b="b"/>
            <a:pathLst>
              <a:path w="316865" h="292100" extrusionOk="0">
                <a:moveTo>
                  <a:pt x="251455" y="0"/>
                </a:moveTo>
                <a:lnTo>
                  <a:pt x="61672" y="0"/>
                </a:lnTo>
                <a:lnTo>
                  <a:pt x="42024" y="15181"/>
                </a:lnTo>
                <a:lnTo>
                  <a:pt x="16697" y="47966"/>
                </a:lnTo>
                <a:lnTo>
                  <a:pt x="369" y="86661"/>
                </a:lnTo>
                <a:lnTo>
                  <a:pt x="0" y="89408"/>
                </a:lnTo>
                <a:lnTo>
                  <a:pt x="0" y="170036"/>
                </a:lnTo>
                <a:lnTo>
                  <a:pt x="16697" y="211476"/>
                </a:lnTo>
                <a:lnTo>
                  <a:pt x="42024" y="244257"/>
                </a:lnTo>
                <a:lnTo>
                  <a:pt x="74805" y="269584"/>
                </a:lnTo>
                <a:lnTo>
                  <a:pt x="113498" y="285913"/>
                </a:lnTo>
                <a:lnTo>
                  <a:pt x="156559" y="291698"/>
                </a:lnTo>
                <a:lnTo>
                  <a:pt x="199624" y="285913"/>
                </a:lnTo>
                <a:lnTo>
                  <a:pt x="238321" y="269584"/>
                </a:lnTo>
                <a:lnTo>
                  <a:pt x="271105" y="244257"/>
                </a:lnTo>
                <a:lnTo>
                  <a:pt x="296433" y="211476"/>
                </a:lnTo>
                <a:lnTo>
                  <a:pt x="312761" y="172783"/>
                </a:lnTo>
                <a:lnTo>
                  <a:pt x="316331" y="146214"/>
                </a:lnTo>
                <a:lnTo>
                  <a:pt x="316331" y="113230"/>
                </a:lnTo>
                <a:lnTo>
                  <a:pt x="312761" y="86661"/>
                </a:lnTo>
                <a:lnTo>
                  <a:pt x="296433" y="47966"/>
                </a:lnTo>
                <a:lnTo>
                  <a:pt x="271105" y="15181"/>
                </a:lnTo>
                <a:lnTo>
                  <a:pt x="251455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6" name="Google Shape;346;p4"/>
          <p:cNvSpPr/>
          <p:nvPr/>
        </p:nvSpPr>
        <p:spPr>
          <a:xfrm>
            <a:off x="451707" y="1154027"/>
            <a:ext cx="65533" cy="77653"/>
          </a:xfrm>
          <a:custGeom>
            <a:avLst/>
            <a:gdLst/>
            <a:ahLst/>
            <a:cxnLst/>
            <a:rect l="l" t="t" r="r" b="b"/>
            <a:pathLst>
              <a:path w="92709" h="109854" extrusionOk="0">
                <a:moveTo>
                  <a:pt x="0" y="109258"/>
                </a:moveTo>
                <a:lnTo>
                  <a:pt x="92367" y="109258"/>
                </a:lnTo>
                <a:lnTo>
                  <a:pt x="92367" y="0"/>
                </a:lnTo>
                <a:lnTo>
                  <a:pt x="0" y="0"/>
                </a:lnTo>
                <a:lnTo>
                  <a:pt x="0" y="1092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7" name="Google Shape;347;p4"/>
          <p:cNvSpPr/>
          <p:nvPr/>
        </p:nvSpPr>
        <p:spPr>
          <a:xfrm>
            <a:off x="451707" y="1154027"/>
            <a:ext cx="65533" cy="81243"/>
          </a:xfrm>
          <a:custGeom>
            <a:avLst/>
            <a:gdLst/>
            <a:ahLst/>
            <a:cxnLst/>
            <a:rect l="l" t="t" r="r" b="b"/>
            <a:pathLst>
              <a:path w="92709" h="114935" extrusionOk="0">
                <a:moveTo>
                  <a:pt x="0" y="114808"/>
                </a:moveTo>
                <a:lnTo>
                  <a:pt x="92367" y="114808"/>
                </a:lnTo>
                <a:lnTo>
                  <a:pt x="92367" y="0"/>
                </a:lnTo>
                <a:lnTo>
                  <a:pt x="0" y="0"/>
                </a:lnTo>
                <a:lnTo>
                  <a:pt x="0" y="114808"/>
                </a:lnTo>
                <a:close/>
              </a:path>
            </a:pathLst>
          </a:cu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8" name="Google Shape;348;p4"/>
          <p:cNvSpPr/>
          <p:nvPr/>
        </p:nvSpPr>
        <p:spPr>
          <a:xfrm>
            <a:off x="450504" y="1231258"/>
            <a:ext cx="67778" cy="102789"/>
          </a:xfrm>
          <a:custGeom>
            <a:avLst/>
            <a:gdLst/>
            <a:ahLst/>
            <a:cxnLst/>
            <a:rect l="l" t="t" r="r" b="b"/>
            <a:pathLst>
              <a:path w="95884" h="145414" extrusionOk="0">
                <a:moveTo>
                  <a:pt x="0" y="145008"/>
                </a:moveTo>
                <a:lnTo>
                  <a:pt x="95719" y="145008"/>
                </a:lnTo>
                <a:lnTo>
                  <a:pt x="95719" y="0"/>
                </a:lnTo>
                <a:lnTo>
                  <a:pt x="0" y="0"/>
                </a:lnTo>
                <a:lnTo>
                  <a:pt x="0" y="145008"/>
                </a:lnTo>
                <a:close/>
              </a:path>
            </a:pathLst>
          </a:custGeom>
          <a:solidFill>
            <a:srgbClr val="17100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9" name="Google Shape;349;p4"/>
          <p:cNvSpPr/>
          <p:nvPr/>
        </p:nvSpPr>
        <p:spPr>
          <a:xfrm>
            <a:off x="371987" y="1092636"/>
            <a:ext cx="223980" cy="241486"/>
          </a:xfrm>
          <a:custGeom>
            <a:avLst/>
            <a:gdLst/>
            <a:ahLst/>
            <a:cxnLst/>
            <a:rect l="l" t="t" r="r" b="b"/>
            <a:pathLst>
              <a:path w="316865" h="341629" extrusionOk="0">
                <a:moveTo>
                  <a:pt x="316356" y="313461"/>
                </a:moveTo>
                <a:lnTo>
                  <a:pt x="314176" y="324254"/>
                </a:lnTo>
                <a:lnTo>
                  <a:pt x="308232" y="333067"/>
                </a:lnTo>
                <a:lnTo>
                  <a:pt x="299415" y="339007"/>
                </a:lnTo>
                <a:lnTo>
                  <a:pt x="288620" y="341185"/>
                </a:lnTo>
                <a:lnTo>
                  <a:pt x="27711" y="341185"/>
                </a:lnTo>
                <a:lnTo>
                  <a:pt x="16925" y="339007"/>
                </a:lnTo>
                <a:lnTo>
                  <a:pt x="8116" y="333067"/>
                </a:lnTo>
                <a:lnTo>
                  <a:pt x="2177" y="324254"/>
                </a:lnTo>
                <a:lnTo>
                  <a:pt x="0" y="313461"/>
                </a:lnTo>
                <a:lnTo>
                  <a:pt x="0" y="27711"/>
                </a:lnTo>
                <a:lnTo>
                  <a:pt x="2177" y="16925"/>
                </a:lnTo>
                <a:lnTo>
                  <a:pt x="8116" y="8116"/>
                </a:lnTo>
                <a:lnTo>
                  <a:pt x="16925" y="2177"/>
                </a:lnTo>
                <a:lnTo>
                  <a:pt x="27711" y="0"/>
                </a:lnTo>
                <a:lnTo>
                  <a:pt x="288620" y="0"/>
                </a:lnTo>
                <a:lnTo>
                  <a:pt x="299415" y="2177"/>
                </a:lnTo>
                <a:lnTo>
                  <a:pt x="308232" y="8116"/>
                </a:lnTo>
                <a:lnTo>
                  <a:pt x="314176" y="16925"/>
                </a:lnTo>
                <a:lnTo>
                  <a:pt x="316356" y="27711"/>
                </a:lnTo>
                <a:lnTo>
                  <a:pt x="316356" y="313461"/>
                </a:lnTo>
                <a:close/>
              </a:path>
            </a:pathLst>
          </a:cu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51" name="Google Shape;351;p4"/>
          <p:cNvSpPr txBox="1"/>
          <p:nvPr/>
        </p:nvSpPr>
        <p:spPr>
          <a:xfrm>
            <a:off x="8246279" y="2951575"/>
            <a:ext cx="1150873" cy="150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キューブウォールライト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52" name="Google Shape;352;p4"/>
          <p:cNvSpPr txBox="1"/>
          <p:nvPr/>
        </p:nvSpPr>
        <p:spPr>
          <a:xfrm>
            <a:off x="4546175" y="5625919"/>
            <a:ext cx="975275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クラシックランタン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53" name="Google Shape;353;p4"/>
          <p:cNvSpPr txBox="1"/>
          <p:nvPr/>
        </p:nvSpPr>
        <p:spPr>
          <a:xfrm>
            <a:off x="4560185" y="6624988"/>
            <a:ext cx="571846" cy="10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0" algn="l" rtl="0">
              <a:lnSpc>
                <a:spcPct val="1054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CLT-M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54" name="Google Shape;354;p4"/>
          <p:cNvSpPr txBox="1"/>
          <p:nvPr/>
        </p:nvSpPr>
        <p:spPr>
          <a:xfrm>
            <a:off x="3719082" y="6624988"/>
            <a:ext cx="571846" cy="10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0" algn="l" rtl="0">
              <a:lnSpc>
                <a:spcPct val="1054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MRL-S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55" name="Google Shape;355;p4"/>
          <p:cNvSpPr txBox="1"/>
          <p:nvPr/>
        </p:nvSpPr>
        <p:spPr>
          <a:xfrm>
            <a:off x="5258442" y="6624988"/>
            <a:ext cx="571846" cy="10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3591" lvl="0" indent="0" algn="l" rtl="0">
              <a:lnSpc>
                <a:spcPct val="1054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CLT-S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grpSp>
        <p:nvGrpSpPr>
          <p:cNvPr id="356" name="Google Shape;356;p4"/>
          <p:cNvGrpSpPr/>
          <p:nvPr/>
        </p:nvGrpSpPr>
        <p:grpSpPr>
          <a:xfrm>
            <a:off x="974605" y="3274498"/>
            <a:ext cx="1040412" cy="1321616"/>
            <a:chOff x="1148761" y="9999967"/>
            <a:chExt cx="1040412" cy="1321616"/>
          </a:xfrm>
        </p:grpSpPr>
        <p:pic>
          <p:nvPicPr>
            <p:cNvPr id="357" name="Google Shape;357;p4"/>
            <p:cNvPicPr preferRelativeResize="0"/>
            <p:nvPr/>
          </p:nvPicPr>
          <p:blipFill rotWithShape="1">
            <a:blip r:embed="rId36">
              <a:alphaModFix/>
            </a:blip>
            <a:srcRect l="31904" r="35262" b="35501"/>
            <a:stretch/>
          </p:blipFill>
          <p:spPr>
            <a:xfrm>
              <a:off x="1766315" y="9999967"/>
              <a:ext cx="422858" cy="13189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8" name="Google Shape;358;p4"/>
            <p:cNvPicPr preferRelativeResize="0"/>
            <p:nvPr/>
          </p:nvPicPr>
          <p:blipFill rotWithShape="1">
            <a:blip r:embed="rId37">
              <a:alphaModFix/>
            </a:blip>
            <a:srcRect l="31066" r="35591" b="40445"/>
            <a:stretch/>
          </p:blipFill>
          <p:spPr>
            <a:xfrm>
              <a:off x="1148761" y="10103788"/>
              <a:ext cx="429404" cy="121779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9" name="Google Shape;359;p4"/>
          <p:cNvSpPr txBox="1"/>
          <p:nvPr/>
        </p:nvSpPr>
        <p:spPr>
          <a:xfrm>
            <a:off x="1584768" y="4631697"/>
            <a:ext cx="478496" cy="25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インダイレクト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ポールライト 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H500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60" name="Google Shape;360;p4"/>
          <p:cNvSpPr txBox="1"/>
          <p:nvPr/>
        </p:nvSpPr>
        <p:spPr>
          <a:xfrm>
            <a:off x="956218" y="4631697"/>
            <a:ext cx="478496" cy="334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インダイレクト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ポールライト 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H300</a:t>
            </a:r>
            <a:endParaRPr sz="494" b="0" i="0" u="none" strike="noStrike" cap="none">
              <a:solidFill>
                <a:srgbClr val="535353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10324" marR="3591" lvl="0" indent="-1796" algn="l" rtl="0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スパイクタイプ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61" name="Google Shape;361;p4"/>
          <p:cNvSpPr txBox="1"/>
          <p:nvPr/>
        </p:nvSpPr>
        <p:spPr>
          <a:xfrm>
            <a:off x="6161220" y="5625919"/>
            <a:ext cx="783707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ポイントライト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62" name="Google Shape;362;p4"/>
          <p:cNvSpPr txBox="1"/>
          <p:nvPr/>
        </p:nvSpPr>
        <p:spPr>
          <a:xfrm>
            <a:off x="6161220" y="6509233"/>
            <a:ext cx="563766" cy="166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350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ポイントライト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(埋込ベース付)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pic>
        <p:nvPicPr>
          <p:cNvPr id="363" name="Google Shape;363;p4"/>
          <p:cNvPicPr preferRelativeResize="0"/>
          <p:nvPr/>
        </p:nvPicPr>
        <p:blipFill rotWithShape="1">
          <a:blip r:embed="rId38">
            <a:alphaModFix/>
          </a:blip>
          <a:srcRect t="11234" b="7816"/>
          <a:stretch/>
        </p:blipFill>
        <p:spPr>
          <a:xfrm>
            <a:off x="6161220" y="5826930"/>
            <a:ext cx="1067513" cy="611785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4"/>
          <p:cNvSpPr txBox="1"/>
          <p:nvPr/>
        </p:nvSpPr>
        <p:spPr>
          <a:xfrm>
            <a:off x="368251" y="2951575"/>
            <a:ext cx="1380923" cy="15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 b="0" i="0" u="none" strike="noStrike" cap="none">
                <a:solidFill>
                  <a:srgbClr val="6C6C6C"/>
                </a:solidFill>
                <a:latin typeface="MS PGothic"/>
                <a:ea typeface="MS PGothic"/>
                <a:cs typeface="MS PGothic"/>
                <a:sym typeface="MS PGothic"/>
              </a:rPr>
              <a:t>インダイレクトポールライト</a:t>
            </a:r>
            <a:endParaRPr sz="918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65" name="Google Shape;365;p4"/>
          <p:cNvSpPr txBox="1"/>
          <p:nvPr/>
        </p:nvSpPr>
        <p:spPr>
          <a:xfrm>
            <a:off x="1727791" y="2951575"/>
            <a:ext cx="245077" cy="1188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775" rIns="0" bIns="0" anchor="t" anchorCtr="0">
            <a:spAutoFit/>
          </a:bodyPr>
          <a:lstStyle/>
          <a:p>
            <a:pPr marL="25585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1"/>
              <a:buFont typeface="Verdana"/>
              <a:buNone/>
            </a:pPr>
            <a:r>
              <a:rPr lang="ja-JP" sz="601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NEW</a:t>
            </a:r>
            <a:endParaRPr sz="601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66" name="Google Shape;366;p4" descr="水, テーブル が含まれている画像&#10;&#10;自動的に生成された説明"/>
          <p:cNvPicPr preferRelativeResize="0"/>
          <p:nvPr/>
        </p:nvPicPr>
        <p:blipFill rotWithShape="1">
          <a:blip r:embed="rId39">
            <a:alphaModFix/>
          </a:blip>
          <a:srcRect l="19467" t="36169" r="20973" b="12017"/>
          <a:stretch/>
        </p:blipFill>
        <p:spPr>
          <a:xfrm>
            <a:off x="3719082" y="5826929"/>
            <a:ext cx="597824" cy="780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4"/>
          <p:cNvPicPr preferRelativeResize="0"/>
          <p:nvPr/>
        </p:nvPicPr>
        <p:blipFill rotWithShape="1">
          <a:blip r:embed="rId40">
            <a:alphaModFix/>
          </a:blip>
          <a:srcRect l="7937" t="13947" r="7936" b="13946"/>
          <a:stretch/>
        </p:blipFill>
        <p:spPr>
          <a:xfrm>
            <a:off x="4560185" y="5826930"/>
            <a:ext cx="597824" cy="766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4"/>
          <p:cNvPicPr preferRelativeResize="0"/>
          <p:nvPr/>
        </p:nvPicPr>
        <p:blipFill rotWithShape="1">
          <a:blip r:embed="rId41">
            <a:alphaModFix/>
          </a:blip>
          <a:srcRect l="8197" t="14171" r="8196" b="14171"/>
          <a:stretch/>
        </p:blipFill>
        <p:spPr>
          <a:xfrm>
            <a:off x="5258442" y="5826930"/>
            <a:ext cx="597824" cy="766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4" descr="白い壁の前にいる&#10;&#10;低い精度で自動的に生成された説明"/>
          <p:cNvPicPr preferRelativeResize="0"/>
          <p:nvPr/>
        </p:nvPicPr>
        <p:blipFill rotWithShape="1">
          <a:blip r:embed="rId42">
            <a:alphaModFix/>
          </a:blip>
          <a:srcRect l="11556" t="20905" r="28204" b="41146"/>
          <a:stretch/>
        </p:blipFill>
        <p:spPr>
          <a:xfrm flipH="1">
            <a:off x="8241604" y="3162089"/>
            <a:ext cx="686947" cy="648791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4"/>
          <p:cNvSpPr txBox="1"/>
          <p:nvPr/>
        </p:nvSpPr>
        <p:spPr>
          <a:xfrm>
            <a:off x="366505" y="3421619"/>
            <a:ext cx="301469" cy="8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975" rIns="0" bIns="0" anchor="t" anchorCtr="0">
            <a:spAutoFit/>
          </a:bodyPr>
          <a:lstStyle/>
          <a:p>
            <a:pPr marL="8978" marR="0" lvl="0" indent="0" algn="l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 b="0" i="0" u="none" strike="noStrike" cap="none">
                <a:solidFill>
                  <a:srgbClr val="535353"/>
                </a:solidFill>
                <a:latin typeface="MS PGothic"/>
                <a:ea typeface="MS PGothic"/>
                <a:cs typeface="MS PGothic"/>
                <a:sym typeface="MS PGothic"/>
              </a:rPr>
              <a:t>下配光型</a:t>
            </a:r>
            <a:endParaRPr sz="494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371" name="Google Shape;371;p4"/>
          <p:cNvSpPr/>
          <p:nvPr/>
        </p:nvSpPr>
        <p:spPr>
          <a:xfrm>
            <a:off x="388880" y="3137849"/>
            <a:ext cx="223980" cy="241486"/>
          </a:xfrm>
          <a:custGeom>
            <a:avLst/>
            <a:gdLst/>
            <a:ahLst/>
            <a:cxnLst/>
            <a:rect l="l" t="t" r="r" b="b"/>
            <a:pathLst>
              <a:path w="316865" h="341629" extrusionOk="0">
                <a:moveTo>
                  <a:pt x="288734" y="0"/>
                </a:moveTo>
                <a:lnTo>
                  <a:pt x="27762" y="0"/>
                </a:lnTo>
                <a:lnTo>
                  <a:pt x="16957" y="2180"/>
                </a:lnTo>
                <a:lnTo>
                  <a:pt x="8132" y="8124"/>
                </a:lnTo>
                <a:lnTo>
                  <a:pt x="2182" y="16941"/>
                </a:lnTo>
                <a:lnTo>
                  <a:pt x="0" y="27736"/>
                </a:lnTo>
                <a:lnTo>
                  <a:pt x="0" y="313563"/>
                </a:lnTo>
                <a:lnTo>
                  <a:pt x="2182" y="324351"/>
                </a:lnTo>
                <a:lnTo>
                  <a:pt x="8132" y="333163"/>
                </a:lnTo>
                <a:lnTo>
                  <a:pt x="16957" y="339107"/>
                </a:lnTo>
                <a:lnTo>
                  <a:pt x="27762" y="341287"/>
                </a:lnTo>
                <a:lnTo>
                  <a:pt x="288734" y="341287"/>
                </a:lnTo>
                <a:lnTo>
                  <a:pt x="299527" y="339107"/>
                </a:lnTo>
                <a:lnTo>
                  <a:pt x="308340" y="333163"/>
                </a:lnTo>
                <a:lnTo>
                  <a:pt x="314280" y="324351"/>
                </a:lnTo>
                <a:lnTo>
                  <a:pt x="316458" y="313563"/>
                </a:lnTo>
                <a:lnTo>
                  <a:pt x="316458" y="27736"/>
                </a:lnTo>
                <a:lnTo>
                  <a:pt x="314280" y="16941"/>
                </a:lnTo>
                <a:lnTo>
                  <a:pt x="308340" y="8124"/>
                </a:lnTo>
                <a:lnTo>
                  <a:pt x="299527" y="2180"/>
                </a:lnTo>
                <a:lnTo>
                  <a:pt x="288734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72" name="Google Shape;372;p4"/>
          <p:cNvSpPr/>
          <p:nvPr/>
        </p:nvSpPr>
        <p:spPr>
          <a:xfrm>
            <a:off x="391315" y="3134038"/>
            <a:ext cx="225650" cy="243865"/>
          </a:xfrm>
          <a:custGeom>
            <a:avLst/>
            <a:gdLst/>
            <a:ahLst/>
            <a:cxnLst/>
            <a:rect l="l" t="t" r="r" b="b"/>
            <a:pathLst>
              <a:path w="225650" h="243865" extrusionOk="0">
                <a:moveTo>
                  <a:pt x="0" y="12827"/>
                </a:moveTo>
                <a:cubicBezTo>
                  <a:pt x="0" y="5743"/>
                  <a:pt x="5743" y="0"/>
                  <a:pt x="12827" y="0"/>
                </a:cubicBezTo>
                <a:lnTo>
                  <a:pt x="207002" y="0"/>
                </a:lnTo>
                <a:cubicBezTo>
                  <a:pt x="214086" y="0"/>
                  <a:pt x="224592" y="20031"/>
                  <a:pt x="224592" y="27115"/>
                </a:cubicBezTo>
                <a:cubicBezTo>
                  <a:pt x="224592" y="72071"/>
                  <a:pt x="226973" y="133696"/>
                  <a:pt x="224592" y="185796"/>
                </a:cubicBezTo>
                <a:lnTo>
                  <a:pt x="139693" y="117034"/>
                </a:lnTo>
                <a:cubicBezTo>
                  <a:pt x="125146" y="114702"/>
                  <a:pt x="187610" y="116930"/>
                  <a:pt x="101594" y="117034"/>
                </a:cubicBezTo>
                <a:cubicBezTo>
                  <a:pt x="98922" y="198101"/>
                  <a:pt x="104322" y="184230"/>
                  <a:pt x="102227" y="243865"/>
                </a:cubicBezTo>
                <a:cubicBezTo>
                  <a:pt x="37502" y="243865"/>
                  <a:pt x="77552" y="241485"/>
                  <a:pt x="12827" y="241485"/>
                </a:cubicBezTo>
                <a:cubicBezTo>
                  <a:pt x="5743" y="241485"/>
                  <a:pt x="0" y="235742"/>
                  <a:pt x="0" y="228658"/>
                </a:cubicBezTo>
                <a:lnTo>
                  <a:pt x="0" y="12827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73" name="Google Shape;373;p4"/>
          <p:cNvSpPr/>
          <p:nvPr/>
        </p:nvSpPr>
        <p:spPr>
          <a:xfrm>
            <a:off x="391355" y="3137038"/>
            <a:ext cx="224878" cy="241935"/>
          </a:xfrm>
          <a:custGeom>
            <a:avLst/>
            <a:gdLst/>
            <a:ahLst/>
            <a:cxnLst/>
            <a:rect l="l" t="t" r="r" b="b"/>
            <a:pathLst>
              <a:path w="318134" h="342264" extrusionOk="0">
                <a:moveTo>
                  <a:pt x="317931" y="314388"/>
                </a:moveTo>
                <a:lnTo>
                  <a:pt x="315749" y="325181"/>
                </a:lnTo>
                <a:lnTo>
                  <a:pt x="309802" y="333994"/>
                </a:lnTo>
                <a:lnTo>
                  <a:pt x="300985" y="339934"/>
                </a:lnTo>
                <a:lnTo>
                  <a:pt x="290194" y="342112"/>
                </a:lnTo>
                <a:lnTo>
                  <a:pt x="27685" y="342112"/>
                </a:lnTo>
                <a:lnTo>
                  <a:pt x="16909" y="339934"/>
                </a:lnTo>
                <a:lnTo>
                  <a:pt x="8108" y="333994"/>
                </a:lnTo>
                <a:lnTo>
                  <a:pt x="2175" y="325181"/>
                </a:lnTo>
                <a:lnTo>
                  <a:pt x="0" y="314388"/>
                </a:lnTo>
                <a:lnTo>
                  <a:pt x="0" y="27711"/>
                </a:lnTo>
                <a:lnTo>
                  <a:pt x="2175" y="16919"/>
                </a:lnTo>
                <a:lnTo>
                  <a:pt x="8108" y="8112"/>
                </a:lnTo>
                <a:lnTo>
                  <a:pt x="16909" y="2176"/>
                </a:lnTo>
                <a:lnTo>
                  <a:pt x="27685" y="0"/>
                </a:lnTo>
                <a:lnTo>
                  <a:pt x="290194" y="0"/>
                </a:lnTo>
                <a:lnTo>
                  <a:pt x="300985" y="2176"/>
                </a:lnTo>
                <a:lnTo>
                  <a:pt x="309802" y="8112"/>
                </a:lnTo>
                <a:lnTo>
                  <a:pt x="315749" y="16919"/>
                </a:lnTo>
                <a:lnTo>
                  <a:pt x="317931" y="27711"/>
                </a:lnTo>
                <a:lnTo>
                  <a:pt x="317931" y="314388"/>
                </a:lnTo>
                <a:close/>
              </a:path>
            </a:pathLst>
          </a:custGeom>
          <a:noFill/>
          <a:ln w="9525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74" name="Google Shape;374;p4"/>
          <p:cNvSpPr/>
          <p:nvPr/>
        </p:nvSpPr>
        <p:spPr>
          <a:xfrm>
            <a:off x="444287" y="3223830"/>
            <a:ext cx="75600" cy="0"/>
          </a:xfrm>
          <a:custGeom>
            <a:avLst/>
            <a:gdLst/>
            <a:ahLst/>
            <a:cxnLst/>
            <a:rect l="l" t="t" r="r" b="b"/>
            <a:pathLst>
              <a:path w="217805" h="120000" extrusionOk="0">
                <a:moveTo>
                  <a:pt x="0" y="0"/>
                </a:moveTo>
                <a:lnTo>
                  <a:pt x="217347" y="0"/>
                </a:lnTo>
              </a:path>
            </a:pathLst>
          </a:custGeom>
          <a:noFill/>
          <a:ln w="50800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75" name="Google Shape;375;p4"/>
          <p:cNvSpPr/>
          <p:nvPr/>
        </p:nvSpPr>
        <p:spPr>
          <a:xfrm>
            <a:off x="469484" y="3233446"/>
            <a:ext cx="0" cy="145879"/>
          </a:xfrm>
          <a:custGeom>
            <a:avLst/>
            <a:gdLst/>
            <a:ahLst/>
            <a:cxnLst/>
            <a:rect l="l" t="t" r="r" b="b"/>
            <a:pathLst>
              <a:path w="120000" h="206375" extrusionOk="0">
                <a:moveTo>
                  <a:pt x="0" y="0"/>
                </a:moveTo>
                <a:lnTo>
                  <a:pt x="0" y="206375"/>
                </a:lnTo>
              </a:path>
            </a:pathLst>
          </a:custGeom>
          <a:noFill/>
          <a:ln w="50800" cap="flat" cmpd="sng">
            <a:solidFill>
              <a:srgbClr val="17100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endParaRPr sz="1272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76" name="Google Shape;376;p4"/>
          <p:cNvSpPr/>
          <p:nvPr/>
        </p:nvSpPr>
        <p:spPr>
          <a:xfrm>
            <a:off x="1362800" y="7218751"/>
            <a:ext cx="25706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2023エクステリアライト_商品提案書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SPD_ext_23_005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2024.2.21改訂版（2025.04改訂版）</a:t>
            </a:r>
            <a:endParaRPr/>
          </a:p>
        </p:txBody>
      </p:sp>
      <p:sp>
        <p:nvSpPr>
          <p:cNvPr id="145" name="Text Box 1039">
            <a:extLst>
              <a:ext uri="{FF2B5EF4-FFF2-40B4-BE49-F238E27FC236}">
                <a16:creationId xmlns:a16="http://schemas.microsoft.com/office/drawing/2014/main" id="{D017152E-42B0-42EF-8A7C-FFBF53B83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46" name="Text Box 1039">
            <a:extLst>
              <a:ext uri="{FF2B5EF4-FFF2-40B4-BE49-F238E27FC236}">
                <a16:creationId xmlns:a16="http://schemas.microsoft.com/office/drawing/2014/main" id="{CB4A3536-8E3B-4237-BAEE-33E647342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831</Words>
  <Application>Microsoft Office PowerPoint</Application>
  <PresentationFormat>ユーザー設定</PresentationFormat>
  <Paragraphs>211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2" baseType="lpstr">
      <vt:lpstr>Century Gothic</vt:lpstr>
      <vt:lpstr>Quattrocento Sans</vt:lpstr>
      <vt:lpstr>Times New Roman</vt:lpstr>
      <vt:lpstr>Arial</vt:lpstr>
      <vt:lpstr>MS PGothic</vt:lpstr>
      <vt:lpstr>Calibri</vt:lpstr>
      <vt:lpstr>Verdana</vt:lpstr>
      <vt:lpstr>Yu Gothic</vt:lpstr>
      <vt:lpstr>LIXILテーマ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川上 真由美(Mayumi Kawakami)</cp:lastModifiedBy>
  <cp:revision>6</cp:revision>
  <dcterms:created xsi:type="dcterms:W3CDTF">2010-09-29T12:55:25Z</dcterms:created>
  <dcterms:modified xsi:type="dcterms:W3CDTF">2025-04-01T06:18:28Z</dcterms:modified>
</cp:coreProperties>
</file>