
<file path=[Content_Types].xml><?xml version="1.0" encoding="utf-8"?>
<Types xmlns="http://schemas.openxmlformats.org/package/2006/content-types">
  <Default Extension="gif" ContentType="image/gif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68" r:id="rId1"/>
  </p:sldMasterIdLst>
  <p:notesMasterIdLst>
    <p:notesMasterId r:id="rId3"/>
  </p:notesMasterIdLst>
  <p:handoutMasterIdLst>
    <p:handoutMasterId r:id="rId4"/>
  </p:handoutMasterIdLst>
  <p:sldIdLst>
    <p:sldId id="302" r:id="rId2"/>
  </p:sldIdLst>
  <p:sldSz cx="10691813" cy="7559675"/>
  <p:notesSz cx="6735763" cy="9866313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既定のセクション" id="{1C3777F5-3244-4603-991A-AFC0F9A008F5}">
          <p14:sldIdLst>
            <p14:sldId id="302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95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AFE2006-5A5A-4732-8543-0CD7FA08946A}" v="167" dt="2023-02-02T02:15:01.47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850" autoAdjust="0"/>
    <p:restoredTop sz="96190" autoAdjust="0"/>
  </p:normalViewPr>
  <p:slideViewPr>
    <p:cSldViewPr snapToGrid="0" showGuides="1">
      <p:cViewPr varScale="1">
        <p:scale>
          <a:sx n="94" d="100"/>
          <a:sy n="94" d="100"/>
        </p:scale>
        <p:origin x="1314" y="8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howGuides="1">
      <p:cViewPr varScale="1">
        <p:scale>
          <a:sx n="89" d="100"/>
          <a:sy n="89" d="100"/>
        </p:scale>
        <p:origin x="4496" y="17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川上 真由美(Mayumi Kawakami)" userId="94168538-b9a5-43d1-99b1-2733b1975841" providerId="ADAL" clId="{E71C05B6-8FAB-48E7-8D77-4C0626D69AEF}"/>
    <pc:docChg chg="undo custSel addSld delSld modSld modSection">
      <pc:chgData name="川上 真由美(Mayumi Kawakami)" userId="94168538-b9a5-43d1-99b1-2733b1975841" providerId="ADAL" clId="{E71C05B6-8FAB-48E7-8D77-4C0626D69AEF}" dt="2023-01-23T09:14:59.713" v="2159" actId="14100"/>
      <pc:docMkLst>
        <pc:docMk/>
      </pc:docMkLst>
      <pc:sldChg chg="modSp add">
        <pc:chgData name="川上 真由美(Mayumi Kawakami)" userId="94168538-b9a5-43d1-99b1-2733b1975841" providerId="ADAL" clId="{E71C05B6-8FAB-48E7-8D77-4C0626D69AEF}" dt="2023-01-23T09:14:59.713" v="2159" actId="14100"/>
        <pc:sldMkLst>
          <pc:docMk/>
          <pc:sldMk cId="0" sldId="256"/>
        </pc:sldMkLst>
        <pc:spChg chg="mod">
          <ac:chgData name="川上 真由美(Mayumi Kawakami)" userId="94168538-b9a5-43d1-99b1-2733b1975841" providerId="ADAL" clId="{E71C05B6-8FAB-48E7-8D77-4C0626D69AEF}" dt="2023-01-23T09:14:55.164" v="2158" actId="1076"/>
          <ac:spMkLst>
            <pc:docMk/>
            <pc:sldMk cId="0" sldId="256"/>
            <ac:spMk id="6216" creationId="{C7C50374-CA18-450A-A1FB-62423F3E3E15}"/>
          </ac:spMkLst>
        </pc:spChg>
        <pc:spChg chg="mod">
          <ac:chgData name="川上 真由美(Mayumi Kawakami)" userId="94168538-b9a5-43d1-99b1-2733b1975841" providerId="ADAL" clId="{E71C05B6-8FAB-48E7-8D77-4C0626D69AEF}" dt="2023-01-23T09:14:59.713" v="2159" actId="14100"/>
          <ac:spMkLst>
            <pc:docMk/>
            <pc:sldMk cId="0" sldId="256"/>
            <ac:spMk id="6249" creationId="{F5480FE6-7803-4ED0-9780-6892C27DA148}"/>
          </ac:spMkLst>
        </pc:spChg>
      </pc:sldChg>
      <pc:sldChg chg="addSp delSp modSp mod">
        <pc:chgData name="川上 真由美(Mayumi Kawakami)" userId="94168538-b9a5-43d1-99b1-2733b1975841" providerId="ADAL" clId="{E71C05B6-8FAB-48E7-8D77-4C0626D69AEF}" dt="2023-01-23T06:37:50.434" v="1739" actId="20577"/>
        <pc:sldMkLst>
          <pc:docMk/>
          <pc:sldMk cId="366639479" sldId="302"/>
        </pc:sldMkLst>
        <pc:spChg chg="del">
          <ac:chgData name="川上 真由美(Mayumi Kawakami)" userId="94168538-b9a5-43d1-99b1-2733b1975841" providerId="ADAL" clId="{E71C05B6-8FAB-48E7-8D77-4C0626D69AEF}" dt="2023-01-23T04:16:02.092" v="175" actId="478"/>
          <ac:spMkLst>
            <pc:docMk/>
            <pc:sldMk cId="366639479" sldId="302"/>
            <ac:spMk id="3" creationId="{D61169AB-6A7C-48E3-9665-6D1B817DE10F}"/>
          </ac:spMkLst>
        </pc:spChg>
        <pc:spChg chg="mod">
          <ac:chgData name="川上 真由美(Mayumi Kawakami)" userId="94168538-b9a5-43d1-99b1-2733b1975841" providerId="ADAL" clId="{E71C05B6-8FAB-48E7-8D77-4C0626D69AEF}" dt="2023-01-23T05:56:33.598" v="1082" actId="1076"/>
          <ac:spMkLst>
            <pc:docMk/>
            <pc:sldMk cId="366639479" sldId="302"/>
            <ac:spMk id="13" creationId="{8B78660A-D781-481E-9447-D0EC7DF46C18}"/>
          </ac:spMkLst>
        </pc:spChg>
        <pc:spChg chg="add del">
          <ac:chgData name="川上 真由美(Mayumi Kawakami)" userId="94168538-b9a5-43d1-99b1-2733b1975841" providerId="ADAL" clId="{E71C05B6-8FAB-48E7-8D77-4C0626D69AEF}" dt="2023-01-23T04:54:00.325" v="506" actId="478"/>
          <ac:spMkLst>
            <pc:docMk/>
            <pc:sldMk cId="366639479" sldId="302"/>
            <ac:spMk id="15" creationId="{970FBBBF-E525-44F5-8916-212DC132612D}"/>
          </ac:spMkLst>
        </pc:spChg>
        <pc:spChg chg="del mod">
          <ac:chgData name="川上 真由美(Mayumi Kawakami)" userId="94168538-b9a5-43d1-99b1-2733b1975841" providerId="ADAL" clId="{E71C05B6-8FAB-48E7-8D77-4C0626D69AEF}" dt="2023-01-23T04:43:21.913" v="241" actId="478"/>
          <ac:spMkLst>
            <pc:docMk/>
            <pc:sldMk cId="366639479" sldId="302"/>
            <ac:spMk id="16" creationId="{54B391EC-1A56-4E59-9C6F-88EEEDDB3DB9}"/>
          </ac:spMkLst>
        </pc:spChg>
        <pc:spChg chg="mod">
          <ac:chgData name="川上 真由美(Mayumi Kawakami)" userId="94168538-b9a5-43d1-99b1-2733b1975841" providerId="ADAL" clId="{E71C05B6-8FAB-48E7-8D77-4C0626D69AEF}" dt="2023-01-23T04:51:10.838" v="464" actId="1076"/>
          <ac:spMkLst>
            <pc:docMk/>
            <pc:sldMk cId="366639479" sldId="302"/>
            <ac:spMk id="17" creationId="{0369A2F1-655F-4D24-88E0-7D3C55916D65}"/>
          </ac:spMkLst>
        </pc:spChg>
        <pc:spChg chg="add del">
          <ac:chgData name="川上 真由美(Mayumi Kawakami)" userId="94168538-b9a5-43d1-99b1-2733b1975841" providerId="ADAL" clId="{E71C05B6-8FAB-48E7-8D77-4C0626D69AEF}" dt="2023-01-23T04:54:27.059" v="513" actId="478"/>
          <ac:spMkLst>
            <pc:docMk/>
            <pc:sldMk cId="366639479" sldId="302"/>
            <ac:spMk id="18" creationId="{A5189809-D4B8-4493-9E7D-694C36B4A6DD}"/>
          </ac:spMkLst>
        </pc:spChg>
        <pc:spChg chg="add del mod">
          <ac:chgData name="川上 真由美(Mayumi Kawakami)" userId="94168538-b9a5-43d1-99b1-2733b1975841" providerId="ADAL" clId="{E71C05B6-8FAB-48E7-8D77-4C0626D69AEF}" dt="2023-01-23T05:39:39.096" v="906" actId="478"/>
          <ac:spMkLst>
            <pc:docMk/>
            <pc:sldMk cId="366639479" sldId="302"/>
            <ac:spMk id="22" creationId="{8082840A-E032-491B-A271-9A67024F5356}"/>
          </ac:spMkLst>
        </pc:spChg>
        <pc:spChg chg="del mod">
          <ac:chgData name="川上 真由美(Mayumi Kawakami)" userId="94168538-b9a5-43d1-99b1-2733b1975841" providerId="ADAL" clId="{E71C05B6-8FAB-48E7-8D77-4C0626D69AEF}" dt="2023-01-23T04:16:33.738" v="177" actId="478"/>
          <ac:spMkLst>
            <pc:docMk/>
            <pc:sldMk cId="366639479" sldId="302"/>
            <ac:spMk id="34" creationId="{8AD23CE5-CF64-824E-9BF2-1F6917C0A381}"/>
          </ac:spMkLst>
        </pc:spChg>
        <pc:spChg chg="del mod">
          <ac:chgData name="川上 真由美(Mayumi Kawakami)" userId="94168538-b9a5-43d1-99b1-2733b1975841" providerId="ADAL" clId="{E71C05B6-8FAB-48E7-8D77-4C0626D69AEF}" dt="2023-01-23T04:15:58.344" v="170" actId="478"/>
          <ac:spMkLst>
            <pc:docMk/>
            <pc:sldMk cId="366639479" sldId="302"/>
            <ac:spMk id="65" creationId="{C6401664-5AD7-4C5D-BA12-C50C2B106F34}"/>
          </ac:spMkLst>
        </pc:spChg>
        <pc:spChg chg="del">
          <ac:chgData name="川上 真由美(Mayumi Kawakami)" userId="94168538-b9a5-43d1-99b1-2733b1975841" providerId="ADAL" clId="{E71C05B6-8FAB-48E7-8D77-4C0626D69AEF}" dt="2023-01-23T04:16:00.313" v="174" actId="478"/>
          <ac:spMkLst>
            <pc:docMk/>
            <pc:sldMk cId="366639479" sldId="302"/>
            <ac:spMk id="92" creationId="{0E4BDAF2-BEEB-41A1-A12A-5B7D5BF77ECD}"/>
          </ac:spMkLst>
        </pc:spChg>
        <pc:spChg chg="del mod">
          <ac:chgData name="川上 真由美(Mayumi Kawakami)" userId="94168538-b9a5-43d1-99b1-2733b1975841" providerId="ADAL" clId="{E71C05B6-8FAB-48E7-8D77-4C0626D69AEF}" dt="2023-01-23T04:15:56.395" v="168" actId="478"/>
          <ac:spMkLst>
            <pc:docMk/>
            <pc:sldMk cId="366639479" sldId="302"/>
            <ac:spMk id="122" creationId="{6E273E9A-3FBE-4D1E-BA53-811CA9E5FB3B}"/>
          </ac:spMkLst>
        </pc:spChg>
        <pc:spChg chg="mod">
          <ac:chgData name="川上 真由美(Mayumi Kawakami)" userId="94168538-b9a5-43d1-99b1-2733b1975841" providerId="ADAL" clId="{E71C05B6-8FAB-48E7-8D77-4C0626D69AEF}" dt="2023-01-23T05:56:33.598" v="1082" actId="1076"/>
          <ac:spMkLst>
            <pc:docMk/>
            <pc:sldMk cId="366639479" sldId="302"/>
            <ac:spMk id="123" creationId="{63021EDC-FB06-44EE-887E-FC9DD74F8C5B}"/>
          </ac:spMkLst>
        </pc:spChg>
        <pc:spChg chg="del">
          <ac:chgData name="川上 真由美(Mayumi Kawakami)" userId="94168538-b9a5-43d1-99b1-2733b1975841" providerId="ADAL" clId="{E71C05B6-8FAB-48E7-8D77-4C0626D69AEF}" dt="2023-01-23T04:15:50.592" v="163" actId="478"/>
          <ac:spMkLst>
            <pc:docMk/>
            <pc:sldMk cId="366639479" sldId="302"/>
            <ac:spMk id="124" creationId="{FC50B003-179D-4BA3-A54D-AAB13F08D3BE}"/>
          </ac:spMkLst>
        </pc:spChg>
        <pc:spChg chg="mod">
          <ac:chgData name="川上 真由美(Mayumi Kawakami)" userId="94168538-b9a5-43d1-99b1-2733b1975841" providerId="ADAL" clId="{E71C05B6-8FAB-48E7-8D77-4C0626D69AEF}" dt="2023-01-23T06:37:36.590" v="1732" actId="1035"/>
          <ac:spMkLst>
            <pc:docMk/>
            <pc:sldMk cId="366639479" sldId="302"/>
            <ac:spMk id="125" creationId="{4031D02D-935E-46A8-B500-AB7CEA338325}"/>
          </ac:spMkLst>
        </pc:spChg>
        <pc:spChg chg="del">
          <ac:chgData name="川上 真由美(Mayumi Kawakami)" userId="94168538-b9a5-43d1-99b1-2733b1975841" providerId="ADAL" clId="{E71C05B6-8FAB-48E7-8D77-4C0626D69AEF}" dt="2023-01-23T04:50:24.342" v="460" actId="478"/>
          <ac:spMkLst>
            <pc:docMk/>
            <pc:sldMk cId="366639479" sldId="302"/>
            <ac:spMk id="126" creationId="{DA3F0445-12E8-48D1-8524-C22065097B3F}"/>
          </ac:spMkLst>
        </pc:spChg>
        <pc:spChg chg="mod">
          <ac:chgData name="川上 真由美(Mayumi Kawakami)" userId="94168538-b9a5-43d1-99b1-2733b1975841" providerId="ADAL" clId="{E71C05B6-8FAB-48E7-8D77-4C0626D69AEF}" dt="2023-01-23T05:03:18.700" v="604" actId="1076"/>
          <ac:spMkLst>
            <pc:docMk/>
            <pc:sldMk cId="366639479" sldId="302"/>
            <ac:spMk id="127" creationId="{AF1DF754-06C3-4544-97F2-6C8B1D4CBACA}"/>
          </ac:spMkLst>
        </pc:spChg>
        <pc:spChg chg="mod">
          <ac:chgData name="川上 真由美(Mayumi Kawakami)" userId="94168538-b9a5-43d1-99b1-2733b1975841" providerId="ADAL" clId="{E71C05B6-8FAB-48E7-8D77-4C0626D69AEF}" dt="2023-01-23T05:03:18.700" v="604" actId="1076"/>
          <ac:spMkLst>
            <pc:docMk/>
            <pc:sldMk cId="366639479" sldId="302"/>
            <ac:spMk id="128" creationId="{DCF1871F-D3F9-4B55-9907-476FFF79FD4A}"/>
          </ac:spMkLst>
        </pc:spChg>
        <pc:spChg chg="mod">
          <ac:chgData name="川上 真由美(Mayumi Kawakami)" userId="94168538-b9a5-43d1-99b1-2733b1975841" providerId="ADAL" clId="{E71C05B6-8FAB-48E7-8D77-4C0626D69AEF}" dt="2023-01-23T06:37:31.999" v="1730" actId="1035"/>
          <ac:spMkLst>
            <pc:docMk/>
            <pc:sldMk cId="366639479" sldId="302"/>
            <ac:spMk id="129" creationId="{8AC84222-6701-4C4D-AEF5-5D01E1551C88}"/>
          </ac:spMkLst>
        </pc:spChg>
        <pc:spChg chg="del mod">
          <ac:chgData name="川上 真由美(Mayumi Kawakami)" userId="94168538-b9a5-43d1-99b1-2733b1975841" providerId="ADAL" clId="{E71C05B6-8FAB-48E7-8D77-4C0626D69AEF}" dt="2023-01-23T06:02:43.519" v="1097" actId="478"/>
          <ac:spMkLst>
            <pc:docMk/>
            <pc:sldMk cId="366639479" sldId="302"/>
            <ac:spMk id="130" creationId="{6436EE46-11AE-48EA-B09F-797E69AD3345}"/>
          </ac:spMkLst>
        </pc:spChg>
        <pc:spChg chg="mod">
          <ac:chgData name="川上 真由美(Mayumi Kawakami)" userId="94168538-b9a5-43d1-99b1-2733b1975841" providerId="ADAL" clId="{E71C05B6-8FAB-48E7-8D77-4C0626D69AEF}" dt="2023-01-23T06:30:32.362" v="1715" actId="1076"/>
          <ac:spMkLst>
            <pc:docMk/>
            <pc:sldMk cId="366639479" sldId="302"/>
            <ac:spMk id="131" creationId="{88320A54-E572-44C7-B81A-8C7A12860DA6}"/>
          </ac:spMkLst>
        </pc:spChg>
        <pc:spChg chg="add mod">
          <ac:chgData name="川上 真由美(Mayumi Kawakami)" userId="94168538-b9a5-43d1-99b1-2733b1975841" providerId="ADAL" clId="{E71C05B6-8FAB-48E7-8D77-4C0626D69AEF}" dt="2023-01-23T04:17:24.581" v="210" actId="14100"/>
          <ac:spMkLst>
            <pc:docMk/>
            <pc:sldMk cId="366639479" sldId="302"/>
            <ac:spMk id="133" creationId="{9D9AAF9B-25EF-4AA7-AE9B-A18885B11A74}"/>
          </ac:spMkLst>
        </pc:spChg>
        <pc:spChg chg="add mod ord">
          <ac:chgData name="川上 真由美(Mayumi Kawakami)" userId="94168538-b9a5-43d1-99b1-2733b1975841" providerId="ADAL" clId="{E71C05B6-8FAB-48E7-8D77-4C0626D69AEF}" dt="2023-01-23T04:51:10.838" v="464" actId="1076"/>
          <ac:spMkLst>
            <pc:docMk/>
            <pc:sldMk cId="366639479" sldId="302"/>
            <ac:spMk id="135" creationId="{62E28189-A95D-4226-A772-E09CCEAC1D3E}"/>
          </ac:spMkLst>
        </pc:spChg>
        <pc:spChg chg="del">
          <ac:chgData name="川上 真由美(Mayumi Kawakami)" userId="94168538-b9a5-43d1-99b1-2733b1975841" providerId="ADAL" clId="{E71C05B6-8FAB-48E7-8D77-4C0626D69AEF}" dt="2023-01-23T05:06:01.703" v="632" actId="478"/>
          <ac:spMkLst>
            <pc:docMk/>
            <pc:sldMk cId="366639479" sldId="302"/>
            <ac:spMk id="136" creationId="{1708FD53-54FC-47D5-8E72-42B5287E18C1}"/>
          </ac:spMkLst>
        </pc:spChg>
        <pc:spChg chg="mod">
          <ac:chgData name="川上 真由美(Mayumi Kawakami)" userId="94168538-b9a5-43d1-99b1-2733b1975841" providerId="ADAL" clId="{E71C05B6-8FAB-48E7-8D77-4C0626D69AEF}" dt="2023-01-23T06:11:33.297" v="1417" actId="20577"/>
          <ac:spMkLst>
            <pc:docMk/>
            <pc:sldMk cId="366639479" sldId="302"/>
            <ac:spMk id="138" creationId="{BAD71F70-B885-4D30-AC1E-41318C3D4B87}"/>
          </ac:spMkLst>
        </pc:spChg>
        <pc:spChg chg="del">
          <ac:chgData name="川上 真由美(Mayumi Kawakami)" userId="94168538-b9a5-43d1-99b1-2733b1975841" providerId="ADAL" clId="{E71C05B6-8FAB-48E7-8D77-4C0626D69AEF}" dt="2023-01-23T04:43:24.370" v="242" actId="478"/>
          <ac:spMkLst>
            <pc:docMk/>
            <pc:sldMk cId="366639479" sldId="302"/>
            <ac:spMk id="142" creationId="{06263135-62DB-4F2E-9334-1ED8E153182A}"/>
          </ac:spMkLst>
        </pc:spChg>
        <pc:spChg chg="add del mod">
          <ac:chgData name="川上 真由美(Mayumi Kawakami)" userId="94168538-b9a5-43d1-99b1-2733b1975841" providerId="ADAL" clId="{E71C05B6-8FAB-48E7-8D77-4C0626D69AEF}" dt="2023-01-23T04:59:18.768" v="544" actId="478"/>
          <ac:spMkLst>
            <pc:docMk/>
            <pc:sldMk cId="366639479" sldId="302"/>
            <ac:spMk id="143" creationId="{65EE1CAA-3EAB-44D4-B8EF-514A4226BCE1}"/>
          </ac:spMkLst>
        </pc:spChg>
        <pc:spChg chg="add del mod">
          <ac:chgData name="川上 真由美(Mayumi Kawakami)" userId="94168538-b9a5-43d1-99b1-2733b1975841" providerId="ADAL" clId="{E71C05B6-8FAB-48E7-8D77-4C0626D69AEF}" dt="2023-01-23T04:59:51.931" v="550" actId="478"/>
          <ac:spMkLst>
            <pc:docMk/>
            <pc:sldMk cId="366639479" sldId="302"/>
            <ac:spMk id="144" creationId="{33DB9AB8-4671-4180-9F88-3CBACBAB1AB7}"/>
          </ac:spMkLst>
        </pc:spChg>
        <pc:spChg chg="add mod">
          <ac:chgData name="川上 真由美(Mayumi Kawakami)" userId="94168538-b9a5-43d1-99b1-2733b1975841" providerId="ADAL" clId="{E71C05B6-8FAB-48E7-8D77-4C0626D69AEF}" dt="2023-01-23T05:19:50.987" v="639" actId="1035"/>
          <ac:spMkLst>
            <pc:docMk/>
            <pc:sldMk cId="366639479" sldId="302"/>
            <ac:spMk id="148" creationId="{5FFEB3CB-24C7-471C-91AB-415E612F31F6}"/>
          </ac:spMkLst>
        </pc:spChg>
        <pc:spChg chg="add mod">
          <ac:chgData name="川上 真由美(Mayumi Kawakami)" userId="94168538-b9a5-43d1-99b1-2733b1975841" providerId="ADAL" clId="{E71C05B6-8FAB-48E7-8D77-4C0626D69AEF}" dt="2023-01-23T05:19:50.987" v="639" actId="1035"/>
          <ac:spMkLst>
            <pc:docMk/>
            <pc:sldMk cId="366639479" sldId="302"/>
            <ac:spMk id="152" creationId="{CDC4900E-7C5E-4B2F-89BC-5D9A51732275}"/>
          </ac:spMkLst>
        </pc:spChg>
        <pc:spChg chg="del mod">
          <ac:chgData name="川上 真由美(Mayumi Kawakami)" userId="94168538-b9a5-43d1-99b1-2733b1975841" providerId="ADAL" clId="{E71C05B6-8FAB-48E7-8D77-4C0626D69AEF}" dt="2023-01-23T05:07:20.713" v="634" actId="478"/>
          <ac:spMkLst>
            <pc:docMk/>
            <pc:sldMk cId="366639479" sldId="302"/>
            <ac:spMk id="153" creationId="{7C29752D-E2A5-4907-B4CE-FA5F8C965172}"/>
          </ac:spMkLst>
        </pc:spChg>
        <pc:spChg chg="add del mod">
          <ac:chgData name="川上 真由美(Mayumi Kawakami)" userId="94168538-b9a5-43d1-99b1-2733b1975841" providerId="ADAL" clId="{E71C05B6-8FAB-48E7-8D77-4C0626D69AEF}" dt="2023-01-23T05:00:56.508" v="564" actId="478"/>
          <ac:spMkLst>
            <pc:docMk/>
            <pc:sldMk cId="366639479" sldId="302"/>
            <ac:spMk id="154" creationId="{18D2B51F-CC0D-4683-9E3C-3BB2FB48AA2B}"/>
          </ac:spMkLst>
        </pc:spChg>
        <pc:spChg chg="add del mod">
          <ac:chgData name="川上 真由美(Mayumi Kawakami)" userId="94168538-b9a5-43d1-99b1-2733b1975841" providerId="ADAL" clId="{E71C05B6-8FAB-48E7-8D77-4C0626D69AEF}" dt="2023-01-23T06:02:42.196" v="1096" actId="478"/>
          <ac:spMkLst>
            <pc:docMk/>
            <pc:sldMk cId="366639479" sldId="302"/>
            <ac:spMk id="155" creationId="{8E82D33B-BE76-468F-8712-26EA3F8089F1}"/>
          </ac:spMkLst>
        </pc:spChg>
        <pc:spChg chg="del">
          <ac:chgData name="川上 真由美(Mayumi Kawakami)" userId="94168538-b9a5-43d1-99b1-2733b1975841" providerId="ADAL" clId="{E71C05B6-8FAB-48E7-8D77-4C0626D69AEF}" dt="2023-01-23T05:06:00.404" v="631" actId="478"/>
          <ac:spMkLst>
            <pc:docMk/>
            <pc:sldMk cId="366639479" sldId="302"/>
            <ac:spMk id="156" creationId="{F4A77240-9A58-4F5C-A59E-5E4FB43B0FA5}"/>
          </ac:spMkLst>
        </pc:spChg>
        <pc:spChg chg="del mod">
          <ac:chgData name="川上 真由美(Mayumi Kawakami)" userId="94168538-b9a5-43d1-99b1-2733b1975841" providerId="ADAL" clId="{E71C05B6-8FAB-48E7-8D77-4C0626D69AEF}" dt="2023-01-23T04:15:55.285" v="167" actId="478"/>
          <ac:spMkLst>
            <pc:docMk/>
            <pc:sldMk cId="366639479" sldId="302"/>
            <ac:spMk id="157" creationId="{83D28EC1-847D-4203-B043-43723AE339CE}"/>
          </ac:spMkLst>
        </pc:spChg>
        <pc:spChg chg="add mod">
          <ac:chgData name="川上 真由美(Mayumi Kawakami)" userId="94168538-b9a5-43d1-99b1-2733b1975841" providerId="ADAL" clId="{E71C05B6-8FAB-48E7-8D77-4C0626D69AEF}" dt="2023-01-23T06:12:14.517" v="1419" actId="164"/>
          <ac:spMkLst>
            <pc:docMk/>
            <pc:sldMk cId="366639479" sldId="302"/>
            <ac:spMk id="162" creationId="{B27258E8-3782-4005-801F-5236F01D961D}"/>
          </ac:spMkLst>
        </pc:spChg>
        <pc:spChg chg="add mod">
          <ac:chgData name="川上 真由美(Mayumi Kawakami)" userId="94168538-b9a5-43d1-99b1-2733b1975841" providerId="ADAL" clId="{E71C05B6-8FAB-48E7-8D77-4C0626D69AEF}" dt="2023-01-23T06:12:14.517" v="1419" actId="164"/>
          <ac:spMkLst>
            <pc:docMk/>
            <pc:sldMk cId="366639479" sldId="302"/>
            <ac:spMk id="163" creationId="{4D3EB591-D0BC-482C-9FBD-C1894F95E5B0}"/>
          </ac:spMkLst>
        </pc:spChg>
        <pc:spChg chg="add mod">
          <ac:chgData name="川上 真由美(Mayumi Kawakami)" userId="94168538-b9a5-43d1-99b1-2733b1975841" providerId="ADAL" clId="{E71C05B6-8FAB-48E7-8D77-4C0626D69AEF}" dt="2023-01-23T06:12:14.517" v="1419" actId="164"/>
          <ac:spMkLst>
            <pc:docMk/>
            <pc:sldMk cId="366639479" sldId="302"/>
            <ac:spMk id="164" creationId="{DEB13608-D878-420C-BA37-A0DC9A80BBE7}"/>
          </ac:spMkLst>
        </pc:spChg>
        <pc:spChg chg="add mod">
          <ac:chgData name="川上 真由美(Mayumi Kawakami)" userId="94168538-b9a5-43d1-99b1-2733b1975841" providerId="ADAL" clId="{E71C05B6-8FAB-48E7-8D77-4C0626D69AEF}" dt="2023-01-23T06:12:14.517" v="1419" actId="164"/>
          <ac:spMkLst>
            <pc:docMk/>
            <pc:sldMk cId="366639479" sldId="302"/>
            <ac:spMk id="165" creationId="{169034A0-05AB-41D4-BF99-B750F477A5BC}"/>
          </ac:spMkLst>
        </pc:spChg>
        <pc:spChg chg="add mod">
          <ac:chgData name="川上 真由美(Mayumi Kawakami)" userId="94168538-b9a5-43d1-99b1-2733b1975841" providerId="ADAL" clId="{E71C05B6-8FAB-48E7-8D77-4C0626D69AEF}" dt="2023-01-23T06:12:14.517" v="1419" actId="164"/>
          <ac:spMkLst>
            <pc:docMk/>
            <pc:sldMk cId="366639479" sldId="302"/>
            <ac:spMk id="166" creationId="{2019F486-7C9B-4A8D-B076-FA5F99DC5D63}"/>
          </ac:spMkLst>
        </pc:spChg>
        <pc:spChg chg="add mod">
          <ac:chgData name="川上 真由美(Mayumi Kawakami)" userId="94168538-b9a5-43d1-99b1-2733b1975841" providerId="ADAL" clId="{E71C05B6-8FAB-48E7-8D77-4C0626D69AEF}" dt="2023-01-23T06:12:14.517" v="1419" actId="164"/>
          <ac:spMkLst>
            <pc:docMk/>
            <pc:sldMk cId="366639479" sldId="302"/>
            <ac:spMk id="167" creationId="{8C26AB9C-B3DB-44F4-8389-F70776E0CD00}"/>
          </ac:spMkLst>
        </pc:spChg>
        <pc:spChg chg="add mod">
          <ac:chgData name="川上 真由美(Mayumi Kawakami)" userId="94168538-b9a5-43d1-99b1-2733b1975841" providerId="ADAL" clId="{E71C05B6-8FAB-48E7-8D77-4C0626D69AEF}" dt="2023-01-23T06:12:14.517" v="1419" actId="164"/>
          <ac:spMkLst>
            <pc:docMk/>
            <pc:sldMk cId="366639479" sldId="302"/>
            <ac:spMk id="170" creationId="{7DFBF77A-AA9B-40B0-AD08-94C53D14AD58}"/>
          </ac:spMkLst>
        </pc:spChg>
        <pc:spChg chg="add del mod">
          <ac:chgData name="川上 真由美(Mayumi Kawakami)" userId="94168538-b9a5-43d1-99b1-2733b1975841" providerId="ADAL" clId="{E71C05B6-8FAB-48E7-8D77-4C0626D69AEF}" dt="2023-01-23T05:34:31.675" v="838" actId="478"/>
          <ac:spMkLst>
            <pc:docMk/>
            <pc:sldMk cId="366639479" sldId="302"/>
            <ac:spMk id="171" creationId="{AAF4320F-C507-492E-A647-44935B949BB1}"/>
          </ac:spMkLst>
        </pc:spChg>
        <pc:spChg chg="add del mod">
          <ac:chgData name="川上 真由美(Mayumi Kawakami)" userId="94168538-b9a5-43d1-99b1-2733b1975841" providerId="ADAL" clId="{E71C05B6-8FAB-48E7-8D77-4C0626D69AEF}" dt="2023-01-23T05:34:33.400" v="839" actId="478"/>
          <ac:spMkLst>
            <pc:docMk/>
            <pc:sldMk cId="366639479" sldId="302"/>
            <ac:spMk id="172" creationId="{AC631F3A-E1AC-453C-AAB2-3A1FE3EE125E}"/>
          </ac:spMkLst>
        </pc:spChg>
        <pc:spChg chg="add del mod">
          <ac:chgData name="川上 真由美(Mayumi Kawakami)" userId="94168538-b9a5-43d1-99b1-2733b1975841" providerId="ADAL" clId="{E71C05B6-8FAB-48E7-8D77-4C0626D69AEF}" dt="2023-01-23T05:53:39.352" v="1052" actId="478"/>
          <ac:spMkLst>
            <pc:docMk/>
            <pc:sldMk cId="366639479" sldId="302"/>
            <ac:spMk id="177" creationId="{9F4D8F30-6029-48C5-AC88-FCB3294D96D6}"/>
          </ac:spMkLst>
        </pc:spChg>
        <pc:spChg chg="add mod">
          <ac:chgData name="川上 真由美(Mayumi Kawakami)" userId="94168538-b9a5-43d1-99b1-2733b1975841" providerId="ADAL" clId="{E71C05B6-8FAB-48E7-8D77-4C0626D69AEF}" dt="2023-01-23T06:12:14.517" v="1419" actId="164"/>
          <ac:spMkLst>
            <pc:docMk/>
            <pc:sldMk cId="366639479" sldId="302"/>
            <ac:spMk id="178" creationId="{55539798-F139-4EF6-AD5D-A745DE2FB6EA}"/>
          </ac:spMkLst>
        </pc:spChg>
        <pc:spChg chg="add mod">
          <ac:chgData name="川上 真由美(Mayumi Kawakami)" userId="94168538-b9a5-43d1-99b1-2733b1975841" providerId="ADAL" clId="{E71C05B6-8FAB-48E7-8D77-4C0626D69AEF}" dt="2023-01-23T06:12:27.662" v="1421" actId="1076"/>
          <ac:spMkLst>
            <pc:docMk/>
            <pc:sldMk cId="366639479" sldId="302"/>
            <ac:spMk id="209" creationId="{0F38033D-844C-48B9-8863-81B7650FF94A}"/>
          </ac:spMkLst>
        </pc:spChg>
        <pc:spChg chg="add mod">
          <ac:chgData name="川上 真由美(Mayumi Kawakami)" userId="94168538-b9a5-43d1-99b1-2733b1975841" providerId="ADAL" clId="{E71C05B6-8FAB-48E7-8D77-4C0626D69AEF}" dt="2023-01-23T06:12:14.517" v="1419" actId="164"/>
          <ac:spMkLst>
            <pc:docMk/>
            <pc:sldMk cId="366639479" sldId="302"/>
            <ac:spMk id="215" creationId="{C24D76CF-A849-4ED5-ABE4-B2B4DBC8AEEA}"/>
          </ac:spMkLst>
        </pc:spChg>
        <pc:spChg chg="add mod">
          <ac:chgData name="川上 真由美(Mayumi Kawakami)" userId="94168538-b9a5-43d1-99b1-2733b1975841" providerId="ADAL" clId="{E71C05B6-8FAB-48E7-8D77-4C0626D69AEF}" dt="2023-01-23T06:12:27.662" v="1421" actId="1076"/>
          <ac:spMkLst>
            <pc:docMk/>
            <pc:sldMk cId="366639479" sldId="302"/>
            <ac:spMk id="216" creationId="{440718BA-87DB-42E7-9EC6-FF01494EB94F}"/>
          </ac:spMkLst>
        </pc:spChg>
        <pc:spChg chg="add mod">
          <ac:chgData name="川上 真由美(Mayumi Kawakami)" userId="94168538-b9a5-43d1-99b1-2733b1975841" providerId="ADAL" clId="{E71C05B6-8FAB-48E7-8D77-4C0626D69AEF}" dt="2023-01-23T06:37:50.434" v="1739" actId="20577"/>
          <ac:spMkLst>
            <pc:docMk/>
            <pc:sldMk cId="366639479" sldId="302"/>
            <ac:spMk id="217" creationId="{62D03F76-16C1-40FD-82AB-D4BED2B7B04C}"/>
          </ac:spMkLst>
        </pc:spChg>
        <pc:spChg chg="add mod">
          <ac:chgData name="川上 真由美(Mayumi Kawakami)" userId="94168538-b9a5-43d1-99b1-2733b1975841" providerId="ADAL" clId="{E71C05B6-8FAB-48E7-8D77-4C0626D69AEF}" dt="2023-01-23T06:30:03.269" v="1711" actId="1076"/>
          <ac:spMkLst>
            <pc:docMk/>
            <pc:sldMk cId="366639479" sldId="302"/>
            <ac:spMk id="219" creationId="{6E13C43E-A18A-437F-A523-E8DE6195698E}"/>
          </ac:spMkLst>
        </pc:spChg>
        <pc:spChg chg="add mod">
          <ac:chgData name="川上 真由美(Mayumi Kawakami)" userId="94168538-b9a5-43d1-99b1-2733b1975841" providerId="ADAL" clId="{E71C05B6-8FAB-48E7-8D77-4C0626D69AEF}" dt="2023-01-23T06:31:23.481" v="1721" actId="1076"/>
          <ac:spMkLst>
            <pc:docMk/>
            <pc:sldMk cId="366639479" sldId="302"/>
            <ac:spMk id="220" creationId="{99DAE43C-1F60-4D3F-B148-78C1A24259A5}"/>
          </ac:spMkLst>
        </pc:spChg>
        <pc:spChg chg="add mod">
          <ac:chgData name="川上 真由美(Mayumi Kawakami)" userId="94168538-b9a5-43d1-99b1-2733b1975841" providerId="ADAL" clId="{E71C05B6-8FAB-48E7-8D77-4C0626D69AEF}" dt="2023-01-23T06:31:19.272" v="1720" actId="1076"/>
          <ac:spMkLst>
            <pc:docMk/>
            <pc:sldMk cId="366639479" sldId="302"/>
            <ac:spMk id="221" creationId="{B625B021-34E7-489E-80EF-0DAD71BF35DC}"/>
          </ac:spMkLst>
        </pc:spChg>
        <pc:spChg chg="mod">
          <ac:chgData name="川上 真由美(Mayumi Kawakami)" userId="94168538-b9a5-43d1-99b1-2733b1975841" providerId="ADAL" clId="{E71C05B6-8FAB-48E7-8D77-4C0626D69AEF}" dt="2023-01-23T03:45:17.722" v="39" actId="20577"/>
          <ac:spMkLst>
            <pc:docMk/>
            <pc:sldMk cId="366639479" sldId="302"/>
            <ac:spMk id="15366" creationId="{0B886D4C-5C70-0E46-A6D5-BFBE1A200F96}"/>
          </ac:spMkLst>
        </pc:spChg>
        <pc:spChg chg="mod">
          <ac:chgData name="川上 真由美(Mayumi Kawakami)" userId="94168538-b9a5-43d1-99b1-2733b1975841" providerId="ADAL" clId="{E71C05B6-8FAB-48E7-8D77-4C0626D69AEF}" dt="2023-01-23T03:45:47.362" v="77" actId="255"/>
          <ac:spMkLst>
            <pc:docMk/>
            <pc:sldMk cId="366639479" sldId="302"/>
            <ac:spMk id="15367" creationId="{5D426F98-4E66-5E4D-9EA2-51DAEB00D750}"/>
          </ac:spMkLst>
        </pc:spChg>
        <pc:grpChg chg="del">
          <ac:chgData name="川上 真由美(Mayumi Kawakami)" userId="94168538-b9a5-43d1-99b1-2733b1975841" providerId="ADAL" clId="{E71C05B6-8FAB-48E7-8D77-4C0626D69AEF}" dt="2023-01-23T04:15:47.669" v="162" actId="478"/>
          <ac:grpSpMkLst>
            <pc:docMk/>
            <pc:sldMk cId="366639479" sldId="302"/>
            <ac:grpSpMk id="2" creationId="{6775278A-9EBB-4B28-AE8D-30238ADD37D9}"/>
          </ac:grpSpMkLst>
        </pc:grpChg>
        <pc:grpChg chg="add mod">
          <ac:chgData name="川上 真由美(Mayumi Kawakami)" userId="94168538-b9a5-43d1-99b1-2733b1975841" providerId="ADAL" clId="{E71C05B6-8FAB-48E7-8D77-4C0626D69AEF}" dt="2023-01-23T06:12:14.517" v="1419" actId="164"/>
          <ac:grpSpMkLst>
            <pc:docMk/>
            <pc:sldMk cId="366639479" sldId="302"/>
            <ac:grpSpMk id="29" creationId="{BD9F1EEE-E1E9-41A9-B804-48D79ECDEF55}"/>
          </ac:grpSpMkLst>
        </pc:grpChg>
        <pc:grpChg chg="add del mod">
          <ac:chgData name="川上 真由美(Mayumi Kawakami)" userId="94168538-b9a5-43d1-99b1-2733b1975841" providerId="ADAL" clId="{E71C05B6-8FAB-48E7-8D77-4C0626D69AEF}" dt="2023-01-23T05:49:13.616" v="966" actId="165"/>
          <ac:grpSpMkLst>
            <pc:docMk/>
            <pc:sldMk cId="366639479" sldId="302"/>
            <ac:grpSpMk id="37" creationId="{893E8F07-02AF-4261-B7FD-61E062E41356}"/>
          </ac:grpSpMkLst>
        </pc:grpChg>
        <pc:grpChg chg="del">
          <ac:chgData name="川上 真由美(Mayumi Kawakami)" userId="94168538-b9a5-43d1-99b1-2733b1975841" providerId="ADAL" clId="{E71C05B6-8FAB-48E7-8D77-4C0626D69AEF}" dt="2023-01-23T04:15:53.864" v="165" actId="478"/>
          <ac:grpSpMkLst>
            <pc:docMk/>
            <pc:sldMk cId="366639479" sldId="302"/>
            <ac:grpSpMk id="38" creationId="{C4982B61-98B0-4315-99E1-7F71834A2EA2}"/>
          </ac:grpSpMkLst>
        </pc:grpChg>
        <pc:grpChg chg="add mod">
          <ac:chgData name="川上 真由美(Mayumi Kawakami)" userId="94168538-b9a5-43d1-99b1-2733b1975841" providerId="ADAL" clId="{E71C05B6-8FAB-48E7-8D77-4C0626D69AEF}" dt="2023-01-23T06:12:14.517" v="1419" actId="164"/>
          <ac:grpSpMkLst>
            <pc:docMk/>
            <pc:sldMk cId="366639479" sldId="302"/>
            <ac:grpSpMk id="41" creationId="{07023F2F-4C10-486E-8F17-F297365CAFF1}"/>
          </ac:grpSpMkLst>
        </pc:grpChg>
        <pc:grpChg chg="add mod">
          <ac:chgData name="川上 真由美(Mayumi Kawakami)" userId="94168538-b9a5-43d1-99b1-2733b1975841" providerId="ADAL" clId="{E71C05B6-8FAB-48E7-8D77-4C0626D69AEF}" dt="2023-01-23T06:12:14.517" v="1419" actId="164"/>
          <ac:grpSpMkLst>
            <pc:docMk/>
            <pc:sldMk cId="366639479" sldId="302"/>
            <ac:grpSpMk id="63" creationId="{93FD56BD-87E1-4580-BF4A-0DF425474644}"/>
          </ac:grpSpMkLst>
        </pc:grpChg>
        <pc:grpChg chg="add mod">
          <ac:chgData name="川上 真由美(Mayumi Kawakami)" userId="94168538-b9a5-43d1-99b1-2733b1975841" providerId="ADAL" clId="{E71C05B6-8FAB-48E7-8D77-4C0626D69AEF}" dt="2023-01-23T06:12:27.662" v="1421" actId="1076"/>
          <ac:grpSpMkLst>
            <pc:docMk/>
            <pc:sldMk cId="366639479" sldId="302"/>
            <ac:grpSpMk id="74" creationId="{1A1124F3-19BB-4878-B512-4A037DF69773}"/>
          </ac:grpSpMkLst>
        </pc:grpChg>
        <pc:grpChg chg="del">
          <ac:chgData name="川上 真由美(Mayumi Kawakami)" userId="94168538-b9a5-43d1-99b1-2733b1975841" providerId="ADAL" clId="{E71C05B6-8FAB-48E7-8D77-4C0626D69AEF}" dt="2023-01-23T04:15:59.310" v="172" actId="478"/>
          <ac:grpSpMkLst>
            <pc:docMk/>
            <pc:sldMk cId="366639479" sldId="302"/>
            <ac:grpSpMk id="93" creationId="{D2AE18C1-5B92-408A-B031-E2FF4503A143}"/>
          </ac:grpSpMkLst>
        </pc:grpChg>
        <pc:grpChg chg="del">
          <ac:chgData name="川上 真由美(Mayumi Kawakami)" userId="94168538-b9a5-43d1-99b1-2733b1975841" providerId="ADAL" clId="{E71C05B6-8FAB-48E7-8D77-4C0626D69AEF}" dt="2023-01-23T04:15:59.768" v="173" actId="478"/>
          <ac:grpSpMkLst>
            <pc:docMk/>
            <pc:sldMk cId="366639479" sldId="302"/>
            <ac:grpSpMk id="96" creationId="{92E28E0E-F49F-4C5D-93A0-90BFEB1AE567}"/>
          </ac:grpSpMkLst>
        </pc:grpChg>
        <pc:grpChg chg="del">
          <ac:chgData name="川上 真由美(Mayumi Kawakami)" userId="94168538-b9a5-43d1-99b1-2733b1975841" providerId="ADAL" clId="{E71C05B6-8FAB-48E7-8D77-4C0626D69AEF}" dt="2023-01-23T04:15:58.769" v="171" actId="478"/>
          <ac:grpSpMkLst>
            <pc:docMk/>
            <pc:sldMk cId="366639479" sldId="302"/>
            <ac:grpSpMk id="113" creationId="{A050F5A0-A680-4D6D-AC93-3F0F18F36256}"/>
          </ac:grpSpMkLst>
        </pc:grpChg>
        <pc:grpChg chg="add mod">
          <ac:chgData name="川上 真由美(Mayumi Kawakami)" userId="94168538-b9a5-43d1-99b1-2733b1975841" providerId="ADAL" clId="{E71C05B6-8FAB-48E7-8D77-4C0626D69AEF}" dt="2023-01-23T05:20:04.319" v="640" actId="14100"/>
          <ac:grpSpMkLst>
            <pc:docMk/>
            <pc:sldMk cId="366639479" sldId="302"/>
            <ac:grpSpMk id="139" creationId="{ED9940B4-FB11-4EBA-A06A-9D560BBA650B}"/>
          </ac:grpSpMkLst>
        </pc:grpChg>
        <pc:grpChg chg="add mod">
          <ac:chgData name="川上 真由美(Mayumi Kawakami)" userId="94168538-b9a5-43d1-99b1-2733b1975841" providerId="ADAL" clId="{E71C05B6-8FAB-48E7-8D77-4C0626D69AEF}" dt="2023-01-23T05:20:04.319" v="640" actId="14100"/>
          <ac:grpSpMkLst>
            <pc:docMk/>
            <pc:sldMk cId="366639479" sldId="302"/>
            <ac:grpSpMk id="145" creationId="{E1932974-59B0-40F6-910B-0F19FD1293A2}"/>
          </ac:grpSpMkLst>
        </pc:grpChg>
        <pc:grpChg chg="add mod">
          <ac:chgData name="川上 真由美(Mayumi Kawakami)" userId="94168538-b9a5-43d1-99b1-2733b1975841" providerId="ADAL" clId="{E71C05B6-8FAB-48E7-8D77-4C0626D69AEF}" dt="2023-01-23T06:12:14.517" v="1419" actId="164"/>
          <ac:grpSpMkLst>
            <pc:docMk/>
            <pc:sldMk cId="366639479" sldId="302"/>
            <ac:grpSpMk id="184" creationId="{23520310-1E88-40BB-ADBE-68F64420074B}"/>
          </ac:grpSpMkLst>
        </pc:grpChg>
        <pc:grpChg chg="add mod">
          <ac:chgData name="川上 真由美(Mayumi Kawakami)" userId="94168538-b9a5-43d1-99b1-2733b1975841" providerId="ADAL" clId="{E71C05B6-8FAB-48E7-8D77-4C0626D69AEF}" dt="2023-01-23T06:12:14.517" v="1419" actId="164"/>
          <ac:grpSpMkLst>
            <pc:docMk/>
            <pc:sldMk cId="366639479" sldId="302"/>
            <ac:grpSpMk id="188" creationId="{6084ADE1-C6B8-4D78-8518-55954C88ED2D}"/>
          </ac:grpSpMkLst>
        </pc:grpChg>
        <pc:grpChg chg="add del mod">
          <ac:chgData name="川上 真由美(Mayumi Kawakami)" userId="94168538-b9a5-43d1-99b1-2733b1975841" providerId="ADAL" clId="{E71C05B6-8FAB-48E7-8D77-4C0626D69AEF}" dt="2023-01-23T05:43:45.401" v="956" actId="165"/>
          <ac:grpSpMkLst>
            <pc:docMk/>
            <pc:sldMk cId="366639479" sldId="302"/>
            <ac:grpSpMk id="192" creationId="{D2338D91-F483-4BC4-83DD-41034596ABAE}"/>
          </ac:grpSpMkLst>
        </pc:grpChg>
        <pc:grpChg chg="add mod">
          <ac:chgData name="川上 真由美(Mayumi Kawakami)" userId="94168538-b9a5-43d1-99b1-2733b1975841" providerId="ADAL" clId="{E71C05B6-8FAB-48E7-8D77-4C0626D69AEF}" dt="2023-01-23T05:49:32.631" v="968" actId="164"/>
          <ac:grpSpMkLst>
            <pc:docMk/>
            <pc:sldMk cId="366639479" sldId="302"/>
            <ac:grpSpMk id="196" creationId="{B0881C39-C9B0-49AA-9553-051DD31A26DC}"/>
          </ac:grpSpMkLst>
        </pc:grpChg>
        <pc:grpChg chg="add mod">
          <ac:chgData name="川上 真由美(Mayumi Kawakami)" userId="94168538-b9a5-43d1-99b1-2733b1975841" providerId="ADAL" clId="{E71C05B6-8FAB-48E7-8D77-4C0626D69AEF}" dt="2023-01-23T06:12:14.517" v="1419" actId="164"/>
          <ac:grpSpMkLst>
            <pc:docMk/>
            <pc:sldMk cId="366639479" sldId="302"/>
            <ac:grpSpMk id="202" creationId="{A0CD02C6-9F59-40A0-9E2A-5279AED17DCE}"/>
          </ac:grpSpMkLst>
        </pc:grpChg>
        <pc:grpChg chg="mod">
          <ac:chgData name="川上 真由美(Mayumi Kawakami)" userId="94168538-b9a5-43d1-99b1-2733b1975841" providerId="ADAL" clId="{E71C05B6-8FAB-48E7-8D77-4C0626D69AEF}" dt="2023-01-23T05:49:37.995" v="969" actId="571"/>
          <ac:grpSpMkLst>
            <pc:docMk/>
            <pc:sldMk cId="366639479" sldId="302"/>
            <ac:grpSpMk id="204" creationId="{30EAA1B3-29FA-4CFA-8538-FC910278D98B}"/>
          </ac:grpSpMkLst>
        </pc:grpChg>
        <pc:grpChg chg="del">
          <ac:chgData name="川上 真由美(Mayumi Kawakami)" userId="94168538-b9a5-43d1-99b1-2733b1975841" providerId="ADAL" clId="{E71C05B6-8FAB-48E7-8D77-4C0626D69AEF}" dt="2023-01-23T04:50:11.909" v="459" actId="478"/>
          <ac:grpSpMkLst>
            <pc:docMk/>
            <pc:sldMk cId="366639479" sldId="302"/>
            <ac:grpSpMk id="15363" creationId="{138F8CB8-1D13-4094-B26B-DEB45312D24F}"/>
          </ac:grpSpMkLst>
        </pc:grpChg>
        <pc:picChg chg="del">
          <ac:chgData name="川上 真由美(Mayumi Kawakami)" userId="94168538-b9a5-43d1-99b1-2733b1975841" providerId="ADAL" clId="{E71C05B6-8FAB-48E7-8D77-4C0626D69AEF}" dt="2023-01-23T04:43:16.600" v="240" actId="478"/>
          <ac:picMkLst>
            <pc:docMk/>
            <pc:sldMk cId="366639479" sldId="302"/>
            <ac:picMk id="6" creationId="{2818182D-E2C4-479A-8949-20DE365E2F6B}"/>
          </ac:picMkLst>
        </pc:picChg>
        <pc:picChg chg="add del mod">
          <ac:chgData name="川上 真由美(Mayumi Kawakami)" userId="94168538-b9a5-43d1-99b1-2733b1975841" providerId="ADAL" clId="{E71C05B6-8FAB-48E7-8D77-4C0626D69AEF}" dt="2023-01-23T03:47:50.193" v="81" actId="478"/>
          <ac:picMkLst>
            <pc:docMk/>
            <pc:sldMk cId="366639479" sldId="302"/>
            <ac:picMk id="8" creationId="{29D4BF33-F06A-4CBB-A8C5-3A93E12CAD5E}"/>
          </ac:picMkLst>
        </pc:picChg>
        <pc:picChg chg="add mod modCrop">
          <ac:chgData name="川上 真由美(Mayumi Kawakami)" userId="94168538-b9a5-43d1-99b1-2733b1975841" providerId="ADAL" clId="{E71C05B6-8FAB-48E7-8D77-4C0626D69AEF}" dt="2023-01-23T05:23:18.078" v="666" actId="732"/>
          <ac:picMkLst>
            <pc:docMk/>
            <pc:sldMk cId="366639479" sldId="302"/>
            <ac:picMk id="9" creationId="{13C8DB50-67C5-4361-81FB-71045300B353}"/>
          </ac:picMkLst>
        </pc:picChg>
        <pc:picChg chg="add mod ord modCrop">
          <ac:chgData name="川上 真由美(Mayumi Kawakami)" userId="94168538-b9a5-43d1-99b1-2733b1975841" providerId="ADAL" clId="{E71C05B6-8FAB-48E7-8D77-4C0626D69AEF}" dt="2023-01-23T05:25:40.448" v="677" actId="1037"/>
          <ac:picMkLst>
            <pc:docMk/>
            <pc:sldMk cId="366639479" sldId="302"/>
            <ac:picMk id="10" creationId="{0FFC2408-AECB-4A7A-A5E6-5C210564552A}"/>
          </ac:picMkLst>
        </pc:picChg>
        <pc:picChg chg="del">
          <ac:chgData name="川上 真由美(Mayumi Kawakami)" userId="94168538-b9a5-43d1-99b1-2733b1975841" providerId="ADAL" clId="{E71C05B6-8FAB-48E7-8D77-4C0626D69AEF}" dt="2023-01-23T03:44:40.268" v="0" actId="478"/>
          <ac:picMkLst>
            <pc:docMk/>
            <pc:sldMk cId="366639479" sldId="302"/>
            <ac:picMk id="12" creationId="{DE21F773-70CF-44B1-863C-DBD392F21E20}"/>
          </ac:picMkLst>
        </pc:picChg>
        <pc:picChg chg="mod">
          <ac:chgData name="川上 真由美(Mayumi Kawakami)" userId="94168538-b9a5-43d1-99b1-2733b1975841" providerId="ADAL" clId="{E71C05B6-8FAB-48E7-8D77-4C0626D69AEF}" dt="2023-01-23T03:45:51.295" v="78" actId="1076"/>
          <ac:picMkLst>
            <pc:docMk/>
            <pc:sldMk cId="366639479" sldId="302"/>
            <ac:picMk id="14" creationId="{54F60C29-5824-477A-97CE-500718D1812E}"/>
          </ac:picMkLst>
        </pc:picChg>
        <pc:picChg chg="add mod">
          <ac:chgData name="川上 真由美(Mayumi Kawakami)" userId="94168538-b9a5-43d1-99b1-2733b1975841" providerId="ADAL" clId="{E71C05B6-8FAB-48E7-8D77-4C0626D69AEF}" dt="2023-01-23T06:12:27.662" v="1421" actId="1076"/>
          <ac:picMkLst>
            <pc:docMk/>
            <pc:sldMk cId="366639479" sldId="302"/>
            <ac:picMk id="73" creationId="{13A8D9AE-5D26-496B-917B-60031CF9A958}"/>
          </ac:picMkLst>
        </pc:picChg>
        <pc:picChg chg="add mod">
          <ac:chgData name="川上 真由美(Mayumi Kawakami)" userId="94168538-b9a5-43d1-99b1-2733b1975841" providerId="ADAL" clId="{E71C05B6-8FAB-48E7-8D77-4C0626D69AEF}" dt="2023-01-23T06:28:40.244" v="1701" actId="1076"/>
          <ac:picMkLst>
            <pc:docMk/>
            <pc:sldMk cId="366639479" sldId="302"/>
            <ac:picMk id="75" creationId="{7E3FBA9D-E178-4C19-85D4-BF1A9D67E0EE}"/>
          </ac:picMkLst>
        </pc:picChg>
        <pc:picChg chg="add mod modCrop">
          <ac:chgData name="川上 真由美(Mayumi Kawakami)" userId="94168538-b9a5-43d1-99b1-2733b1975841" providerId="ADAL" clId="{E71C05B6-8FAB-48E7-8D77-4C0626D69AEF}" dt="2023-01-23T06:31:23.481" v="1721" actId="1076"/>
          <ac:picMkLst>
            <pc:docMk/>
            <pc:sldMk cId="366639479" sldId="302"/>
            <ac:picMk id="76" creationId="{1593FCD0-4743-4923-B96C-9456B307BBB5}"/>
          </ac:picMkLst>
        </pc:picChg>
        <pc:picChg chg="add mod">
          <ac:chgData name="川上 真由美(Mayumi Kawakami)" userId="94168538-b9a5-43d1-99b1-2733b1975841" providerId="ADAL" clId="{E71C05B6-8FAB-48E7-8D77-4C0626D69AEF}" dt="2023-01-23T06:37:15.464" v="1728" actId="1037"/>
          <ac:picMkLst>
            <pc:docMk/>
            <pc:sldMk cId="366639479" sldId="302"/>
            <ac:picMk id="77" creationId="{BA1BBFA1-62F4-4C34-85A6-A9657CF772DB}"/>
          </ac:picMkLst>
        </pc:picChg>
        <pc:picChg chg="add mod modCrop">
          <ac:chgData name="川上 真由美(Mayumi Kawakami)" userId="94168538-b9a5-43d1-99b1-2733b1975841" providerId="ADAL" clId="{E71C05B6-8FAB-48E7-8D77-4C0626D69AEF}" dt="2023-01-23T06:31:19.272" v="1720" actId="1076"/>
          <ac:picMkLst>
            <pc:docMk/>
            <pc:sldMk cId="366639479" sldId="302"/>
            <ac:picMk id="78" creationId="{44AB7E32-7C49-406E-AD77-AC7D0743071F}"/>
          </ac:picMkLst>
        </pc:picChg>
        <pc:picChg chg="add mod modCrop">
          <ac:chgData name="川上 真由美(Mayumi Kawakami)" userId="94168538-b9a5-43d1-99b1-2733b1975841" providerId="ADAL" clId="{E71C05B6-8FAB-48E7-8D77-4C0626D69AEF}" dt="2023-01-23T06:31:23.481" v="1721" actId="1076"/>
          <ac:picMkLst>
            <pc:docMk/>
            <pc:sldMk cId="366639479" sldId="302"/>
            <ac:picMk id="79" creationId="{F31A5CE0-5B76-4DBA-963E-C523A61B06DC}"/>
          </ac:picMkLst>
        </pc:picChg>
        <pc:picChg chg="del">
          <ac:chgData name="川上 真由美(Mayumi Kawakami)" userId="94168538-b9a5-43d1-99b1-2733b1975841" providerId="ADAL" clId="{E71C05B6-8FAB-48E7-8D77-4C0626D69AEF}" dt="2023-01-23T04:51:14.613" v="465" actId="478"/>
          <ac:picMkLst>
            <pc:docMk/>
            <pc:sldMk cId="366639479" sldId="302"/>
            <ac:picMk id="132" creationId="{19477AE8-F398-4074-8AC6-ECB665CD3C8C}"/>
          </ac:picMkLst>
        </pc:picChg>
        <pc:picChg chg="del">
          <ac:chgData name="川上 真由美(Mayumi Kawakami)" userId="94168538-b9a5-43d1-99b1-2733b1975841" providerId="ADAL" clId="{E71C05B6-8FAB-48E7-8D77-4C0626D69AEF}" dt="2023-01-23T04:51:16.749" v="466" actId="478"/>
          <ac:picMkLst>
            <pc:docMk/>
            <pc:sldMk cId="366639479" sldId="302"/>
            <ac:picMk id="137" creationId="{149EDA20-C3F5-47E3-81CE-2D324CA6A8AC}"/>
          </ac:picMkLst>
        </pc:picChg>
        <pc:picChg chg="add mod modCrop">
          <ac:chgData name="川上 真由美(Mayumi Kawakami)" userId="94168538-b9a5-43d1-99b1-2733b1975841" providerId="ADAL" clId="{E71C05B6-8FAB-48E7-8D77-4C0626D69AEF}" dt="2023-01-23T05:23:06.865" v="665" actId="692"/>
          <ac:picMkLst>
            <pc:docMk/>
            <pc:sldMk cId="366639479" sldId="302"/>
            <ac:picMk id="158" creationId="{FAB190B2-6A37-46A7-97C6-4776D93B027C}"/>
          </ac:picMkLst>
        </pc:picChg>
        <pc:picChg chg="add del mod modCrop">
          <ac:chgData name="川上 真由美(Mayumi Kawakami)" userId="94168538-b9a5-43d1-99b1-2733b1975841" providerId="ADAL" clId="{E71C05B6-8FAB-48E7-8D77-4C0626D69AEF}" dt="2023-01-23T05:50:35.819" v="984" actId="478"/>
          <ac:picMkLst>
            <pc:docMk/>
            <pc:sldMk cId="366639479" sldId="302"/>
            <ac:picMk id="159" creationId="{FBD636E2-8859-464E-A91B-655BD79A4075}"/>
          </ac:picMkLst>
        </pc:picChg>
        <pc:picChg chg="add del mod">
          <ac:chgData name="川上 真由美(Mayumi Kawakami)" userId="94168538-b9a5-43d1-99b1-2733b1975841" providerId="ADAL" clId="{E71C05B6-8FAB-48E7-8D77-4C0626D69AEF}" dt="2023-01-23T06:10:00.478" v="1410" actId="478"/>
          <ac:picMkLst>
            <pc:docMk/>
            <pc:sldMk cId="366639479" sldId="302"/>
            <ac:picMk id="218" creationId="{8ABC6813-CCAC-4BD5-AAFB-78DE68DABA27}"/>
          </ac:picMkLst>
        </pc:picChg>
        <pc:picChg chg="del">
          <ac:chgData name="川上 真由美(Mayumi Kawakami)" userId="94168538-b9a5-43d1-99b1-2733b1975841" providerId="ADAL" clId="{E71C05B6-8FAB-48E7-8D77-4C0626D69AEF}" dt="2023-01-23T04:55:21.830" v="523" actId="478"/>
          <ac:picMkLst>
            <pc:docMk/>
            <pc:sldMk cId="366639479" sldId="302"/>
            <ac:picMk id="15364" creationId="{386A75A6-464D-4313-8B83-51456B70566B}"/>
          </ac:picMkLst>
        </pc:picChg>
        <pc:picChg chg="del">
          <ac:chgData name="川上 真由美(Mayumi Kawakami)" userId="94168538-b9a5-43d1-99b1-2733b1975841" providerId="ADAL" clId="{E71C05B6-8FAB-48E7-8D77-4C0626D69AEF}" dt="2023-01-23T04:55:21.830" v="523" actId="478"/>
          <ac:picMkLst>
            <pc:docMk/>
            <pc:sldMk cId="366639479" sldId="302"/>
            <ac:picMk id="15368" creationId="{6B0AF3CC-A9BF-42A1-9E44-19CBA7553795}"/>
          </ac:picMkLst>
        </pc:picChg>
        <pc:cxnChg chg="add mod ord">
          <ac:chgData name="川上 真由美(Mayumi Kawakami)" userId="94168538-b9a5-43d1-99b1-2733b1975841" providerId="ADAL" clId="{E71C05B6-8FAB-48E7-8D77-4C0626D69AEF}" dt="2023-01-23T05:41:03.722" v="918" actId="164"/>
          <ac:cxnSpMkLst>
            <pc:docMk/>
            <pc:sldMk cId="366639479" sldId="302"/>
            <ac:cxnSpMk id="24" creationId="{69309264-5C91-424A-9AEE-9F2AD0ADC8C3}"/>
          </ac:cxnSpMkLst>
        </pc:cxnChg>
        <pc:cxnChg chg="add del mod">
          <ac:chgData name="川上 真由美(Mayumi Kawakami)" userId="94168538-b9a5-43d1-99b1-2733b1975841" providerId="ADAL" clId="{E71C05B6-8FAB-48E7-8D77-4C0626D69AEF}" dt="2023-01-23T05:40:43.128" v="914" actId="478"/>
          <ac:cxnSpMkLst>
            <pc:docMk/>
            <pc:sldMk cId="366639479" sldId="302"/>
            <ac:cxnSpMk id="26" creationId="{07DE62DB-38AC-492C-98BC-DA433E1E6DC4}"/>
          </ac:cxnSpMkLst>
        </pc:cxnChg>
        <pc:cxnChg chg="add del mod">
          <ac:chgData name="川上 真由美(Mayumi Kawakami)" userId="94168538-b9a5-43d1-99b1-2733b1975841" providerId="ADAL" clId="{E71C05B6-8FAB-48E7-8D77-4C0626D69AEF}" dt="2023-01-23T05:35:08.334" v="849" actId="478"/>
          <ac:cxnSpMkLst>
            <pc:docMk/>
            <pc:sldMk cId="366639479" sldId="302"/>
            <ac:cxnSpMk id="160" creationId="{9DA2102B-4B76-4944-8B06-46EECD73B87D}"/>
          </ac:cxnSpMkLst>
        </pc:cxnChg>
        <pc:cxnChg chg="add del mod">
          <ac:chgData name="川上 真由美(Mayumi Kawakami)" userId="94168538-b9a5-43d1-99b1-2733b1975841" providerId="ADAL" clId="{E71C05B6-8FAB-48E7-8D77-4C0626D69AEF}" dt="2023-01-23T05:52:23.859" v="1004" actId="478"/>
          <ac:cxnSpMkLst>
            <pc:docMk/>
            <pc:sldMk cId="366639479" sldId="302"/>
            <ac:cxnSpMk id="161" creationId="{5A6406CD-767D-4286-AF54-FDECC820BD5E}"/>
          </ac:cxnSpMkLst>
        </pc:cxnChg>
        <pc:cxnChg chg="add del mod">
          <ac:chgData name="川上 真由美(Mayumi Kawakami)" userId="94168538-b9a5-43d1-99b1-2733b1975841" providerId="ADAL" clId="{E71C05B6-8FAB-48E7-8D77-4C0626D69AEF}" dt="2023-01-23T05:35:09.460" v="850" actId="478"/>
          <ac:cxnSpMkLst>
            <pc:docMk/>
            <pc:sldMk cId="366639479" sldId="302"/>
            <ac:cxnSpMk id="168" creationId="{2B3A6815-CF4C-4B2E-8CA9-9744BAD8EA01}"/>
          </ac:cxnSpMkLst>
        </pc:cxnChg>
        <pc:cxnChg chg="add del mod">
          <ac:chgData name="川上 真由美(Mayumi Kawakami)" userId="94168538-b9a5-43d1-99b1-2733b1975841" providerId="ADAL" clId="{E71C05B6-8FAB-48E7-8D77-4C0626D69AEF}" dt="2023-01-23T05:35:10.982" v="851" actId="478"/>
          <ac:cxnSpMkLst>
            <pc:docMk/>
            <pc:sldMk cId="366639479" sldId="302"/>
            <ac:cxnSpMk id="169" creationId="{AF4ECAA1-12D8-4405-A475-5E90FAB5B457}"/>
          </ac:cxnSpMkLst>
        </pc:cxnChg>
        <pc:cxnChg chg="add del mod">
          <ac:chgData name="川上 真由美(Mayumi Kawakami)" userId="94168538-b9a5-43d1-99b1-2733b1975841" providerId="ADAL" clId="{E71C05B6-8FAB-48E7-8D77-4C0626D69AEF}" dt="2023-01-23T05:52:22.178" v="1003" actId="478"/>
          <ac:cxnSpMkLst>
            <pc:docMk/>
            <pc:sldMk cId="366639479" sldId="302"/>
            <ac:cxnSpMk id="173" creationId="{B67D5D89-0A5A-4D45-9F42-00821D2A542D}"/>
          </ac:cxnSpMkLst>
        </pc:cxnChg>
        <pc:cxnChg chg="add del mod">
          <ac:chgData name="川上 真由美(Mayumi Kawakami)" userId="94168538-b9a5-43d1-99b1-2733b1975841" providerId="ADAL" clId="{E71C05B6-8FAB-48E7-8D77-4C0626D69AEF}" dt="2023-01-23T05:52:20.923" v="1002" actId="478"/>
          <ac:cxnSpMkLst>
            <pc:docMk/>
            <pc:sldMk cId="366639479" sldId="302"/>
            <ac:cxnSpMk id="174" creationId="{5C3032FA-6792-4DDC-8C46-A16242AD8E34}"/>
          </ac:cxnSpMkLst>
        </pc:cxnChg>
        <pc:cxnChg chg="add mod">
          <ac:chgData name="川上 真由美(Mayumi Kawakami)" userId="94168538-b9a5-43d1-99b1-2733b1975841" providerId="ADAL" clId="{E71C05B6-8FAB-48E7-8D77-4C0626D69AEF}" dt="2023-01-23T06:12:14.517" v="1419" actId="164"/>
          <ac:cxnSpMkLst>
            <pc:docMk/>
            <pc:sldMk cId="366639479" sldId="302"/>
            <ac:cxnSpMk id="175" creationId="{0CEAE37A-F0A8-45A2-A956-53F96D0A1282}"/>
          </ac:cxnSpMkLst>
        </pc:cxnChg>
        <pc:cxnChg chg="add del mod">
          <ac:chgData name="川上 真由美(Mayumi Kawakami)" userId="94168538-b9a5-43d1-99b1-2733b1975841" providerId="ADAL" clId="{E71C05B6-8FAB-48E7-8D77-4C0626D69AEF}" dt="2023-01-23T05:52:31.377" v="1005" actId="478"/>
          <ac:cxnSpMkLst>
            <pc:docMk/>
            <pc:sldMk cId="366639479" sldId="302"/>
            <ac:cxnSpMk id="176" creationId="{804AA0F6-19C2-44CE-8286-221E9A7DF409}"/>
          </ac:cxnSpMkLst>
        </pc:cxnChg>
        <pc:cxnChg chg="add mod">
          <ac:chgData name="川上 真由美(Mayumi Kawakami)" userId="94168538-b9a5-43d1-99b1-2733b1975841" providerId="ADAL" clId="{E71C05B6-8FAB-48E7-8D77-4C0626D69AEF}" dt="2023-01-23T06:12:14.517" v="1419" actId="164"/>
          <ac:cxnSpMkLst>
            <pc:docMk/>
            <pc:sldMk cId="366639479" sldId="302"/>
            <ac:cxnSpMk id="179" creationId="{DC554DFB-064E-4EE4-840A-85D1870FED16}"/>
          </ac:cxnSpMkLst>
        </pc:cxnChg>
        <pc:cxnChg chg="add del mod">
          <ac:chgData name="川上 真由美(Mayumi Kawakami)" userId="94168538-b9a5-43d1-99b1-2733b1975841" providerId="ADAL" clId="{E71C05B6-8FAB-48E7-8D77-4C0626D69AEF}" dt="2023-01-23T05:53:15.463" v="1016" actId="478"/>
          <ac:cxnSpMkLst>
            <pc:docMk/>
            <pc:sldMk cId="366639479" sldId="302"/>
            <ac:cxnSpMk id="180" creationId="{68E8CF3A-C15C-4452-A4F5-E8DA68A12C78}"/>
          </ac:cxnSpMkLst>
        </pc:cxnChg>
        <pc:cxnChg chg="add mod">
          <ac:chgData name="川上 真由美(Mayumi Kawakami)" userId="94168538-b9a5-43d1-99b1-2733b1975841" providerId="ADAL" clId="{E71C05B6-8FAB-48E7-8D77-4C0626D69AEF}" dt="2023-01-23T06:12:14.517" v="1419" actId="164"/>
          <ac:cxnSpMkLst>
            <pc:docMk/>
            <pc:sldMk cId="366639479" sldId="302"/>
            <ac:cxnSpMk id="181" creationId="{B3E78261-C06E-4806-A127-5B032C85EE43}"/>
          </ac:cxnSpMkLst>
        </pc:cxnChg>
        <pc:cxnChg chg="add mod">
          <ac:chgData name="川上 真由美(Mayumi Kawakami)" userId="94168538-b9a5-43d1-99b1-2733b1975841" providerId="ADAL" clId="{E71C05B6-8FAB-48E7-8D77-4C0626D69AEF}" dt="2023-01-23T05:41:34.209" v="939" actId="1038"/>
          <ac:cxnSpMkLst>
            <pc:docMk/>
            <pc:sldMk cId="366639479" sldId="302"/>
            <ac:cxnSpMk id="182" creationId="{C2BB637F-FC0D-494B-A997-3878BC9AAA69}"/>
          </ac:cxnSpMkLst>
        </pc:cxnChg>
        <pc:cxnChg chg="add mod">
          <ac:chgData name="川上 真由美(Mayumi Kawakami)" userId="94168538-b9a5-43d1-99b1-2733b1975841" providerId="ADAL" clId="{E71C05B6-8FAB-48E7-8D77-4C0626D69AEF}" dt="2023-01-23T05:41:28.053" v="928" actId="1037"/>
          <ac:cxnSpMkLst>
            <pc:docMk/>
            <pc:sldMk cId="366639479" sldId="302"/>
            <ac:cxnSpMk id="183" creationId="{D29DD3F0-3E92-45A3-AA58-A86D01E4BA42}"/>
          </ac:cxnSpMkLst>
        </pc:cxnChg>
        <pc:cxnChg chg="mod">
          <ac:chgData name="川上 真由美(Mayumi Kawakami)" userId="94168538-b9a5-43d1-99b1-2733b1975841" providerId="ADAL" clId="{E71C05B6-8FAB-48E7-8D77-4C0626D69AEF}" dt="2023-01-23T05:41:56.634" v="943" actId="14100"/>
          <ac:cxnSpMkLst>
            <pc:docMk/>
            <pc:sldMk cId="366639479" sldId="302"/>
            <ac:cxnSpMk id="185" creationId="{B961BE5F-7A90-4AC8-B547-47B892812997}"/>
          </ac:cxnSpMkLst>
        </pc:cxnChg>
        <pc:cxnChg chg="mod">
          <ac:chgData name="川上 真由美(Mayumi Kawakami)" userId="94168538-b9a5-43d1-99b1-2733b1975841" providerId="ADAL" clId="{E71C05B6-8FAB-48E7-8D77-4C0626D69AEF}" dt="2023-01-23T05:42:38.973" v="950" actId="14100"/>
          <ac:cxnSpMkLst>
            <pc:docMk/>
            <pc:sldMk cId="366639479" sldId="302"/>
            <ac:cxnSpMk id="186" creationId="{BFD20467-04D2-468D-AA7B-F35C79D965BF}"/>
          </ac:cxnSpMkLst>
        </pc:cxnChg>
        <pc:cxnChg chg="mod">
          <ac:chgData name="川上 真由美(Mayumi Kawakami)" userId="94168538-b9a5-43d1-99b1-2733b1975841" providerId="ADAL" clId="{E71C05B6-8FAB-48E7-8D77-4C0626D69AEF}" dt="2023-01-23T05:42:09.435" v="945" actId="14100"/>
          <ac:cxnSpMkLst>
            <pc:docMk/>
            <pc:sldMk cId="366639479" sldId="302"/>
            <ac:cxnSpMk id="189" creationId="{B7E58E37-20FD-4D7B-B5AD-C0A55DE0731E}"/>
          </ac:cxnSpMkLst>
        </pc:cxnChg>
        <pc:cxnChg chg="mod">
          <ac:chgData name="川上 真由美(Mayumi Kawakami)" userId="94168538-b9a5-43d1-99b1-2733b1975841" providerId="ADAL" clId="{E71C05B6-8FAB-48E7-8D77-4C0626D69AEF}" dt="2023-01-23T05:42:30.083" v="949" actId="14100"/>
          <ac:cxnSpMkLst>
            <pc:docMk/>
            <pc:sldMk cId="366639479" sldId="302"/>
            <ac:cxnSpMk id="190" creationId="{CDDA1A51-12F8-45FC-90BB-080553B60AE6}"/>
          </ac:cxnSpMkLst>
        </pc:cxnChg>
        <pc:cxnChg chg="mod topLvl">
          <ac:chgData name="川上 真由美(Mayumi Kawakami)" userId="94168538-b9a5-43d1-99b1-2733b1975841" providerId="ADAL" clId="{E71C05B6-8FAB-48E7-8D77-4C0626D69AEF}" dt="2023-01-23T05:49:22.213" v="967" actId="164"/>
          <ac:cxnSpMkLst>
            <pc:docMk/>
            <pc:sldMk cId="366639479" sldId="302"/>
            <ac:cxnSpMk id="193" creationId="{3E26B0EE-152D-496C-ADD8-22D3DC44BB2F}"/>
          </ac:cxnSpMkLst>
        </pc:cxnChg>
        <pc:cxnChg chg="mod topLvl">
          <ac:chgData name="川上 真由美(Mayumi Kawakami)" userId="94168538-b9a5-43d1-99b1-2733b1975841" providerId="ADAL" clId="{E71C05B6-8FAB-48E7-8D77-4C0626D69AEF}" dt="2023-01-23T05:49:22.213" v="967" actId="164"/>
          <ac:cxnSpMkLst>
            <pc:docMk/>
            <pc:sldMk cId="366639479" sldId="302"/>
            <ac:cxnSpMk id="194" creationId="{08A4C638-9D58-47EF-A62B-0B5DECCD33C3}"/>
          </ac:cxnSpMkLst>
        </pc:cxnChg>
        <pc:cxnChg chg="mod topLvl">
          <ac:chgData name="川上 真由美(Mayumi Kawakami)" userId="94168538-b9a5-43d1-99b1-2733b1975841" providerId="ADAL" clId="{E71C05B6-8FAB-48E7-8D77-4C0626D69AEF}" dt="2023-01-23T05:49:22.213" v="967" actId="164"/>
          <ac:cxnSpMkLst>
            <pc:docMk/>
            <pc:sldMk cId="366639479" sldId="302"/>
            <ac:cxnSpMk id="195" creationId="{A952ED3D-F119-4CBF-9487-32DCAFEB6D38}"/>
          </ac:cxnSpMkLst>
        </pc:cxnChg>
        <pc:cxnChg chg="add mod ord topLvl">
          <ac:chgData name="川上 真由美(Mayumi Kawakami)" userId="94168538-b9a5-43d1-99b1-2733b1975841" providerId="ADAL" clId="{E71C05B6-8FAB-48E7-8D77-4C0626D69AEF}" dt="2023-01-23T05:49:22.213" v="967" actId="164"/>
          <ac:cxnSpMkLst>
            <pc:docMk/>
            <pc:sldMk cId="366639479" sldId="302"/>
            <ac:cxnSpMk id="200" creationId="{176853BE-E083-45D6-92A4-016322CA3544}"/>
          </ac:cxnSpMkLst>
        </pc:cxnChg>
        <pc:cxnChg chg="add mod topLvl">
          <ac:chgData name="川上 真由美(Mayumi Kawakami)" userId="94168538-b9a5-43d1-99b1-2733b1975841" providerId="ADAL" clId="{E71C05B6-8FAB-48E7-8D77-4C0626D69AEF}" dt="2023-01-23T05:49:32.631" v="968" actId="164"/>
          <ac:cxnSpMkLst>
            <pc:docMk/>
            <pc:sldMk cId="366639479" sldId="302"/>
            <ac:cxnSpMk id="201" creationId="{31719084-D0F0-4B75-841F-9F1E5BD02184}"/>
          </ac:cxnSpMkLst>
        </pc:cxnChg>
        <pc:cxnChg chg="mod">
          <ac:chgData name="川上 真由美(Mayumi Kawakami)" userId="94168538-b9a5-43d1-99b1-2733b1975841" providerId="ADAL" clId="{E71C05B6-8FAB-48E7-8D77-4C0626D69AEF}" dt="2023-01-23T05:49:57.039" v="981" actId="1035"/>
          <ac:cxnSpMkLst>
            <pc:docMk/>
            <pc:sldMk cId="366639479" sldId="302"/>
            <ac:cxnSpMk id="203" creationId="{27EC3355-1373-44C0-890A-4E98550ECD1D}"/>
          </ac:cxnSpMkLst>
        </pc:cxnChg>
        <pc:cxnChg chg="add mod">
          <ac:chgData name="川上 真由美(Mayumi Kawakami)" userId="94168538-b9a5-43d1-99b1-2733b1975841" providerId="ADAL" clId="{E71C05B6-8FAB-48E7-8D77-4C0626D69AEF}" dt="2023-01-23T05:49:57.039" v="981" actId="1035"/>
          <ac:cxnSpMkLst>
            <pc:docMk/>
            <pc:sldMk cId="366639479" sldId="302"/>
            <ac:cxnSpMk id="208" creationId="{4B853A6D-7AB1-42BC-B5E9-8873B0863B9F}"/>
          </ac:cxnSpMkLst>
        </pc:cxnChg>
        <pc:cxnChg chg="add mod">
          <ac:chgData name="川上 真由美(Mayumi Kawakami)" userId="94168538-b9a5-43d1-99b1-2733b1975841" providerId="ADAL" clId="{E71C05B6-8FAB-48E7-8D77-4C0626D69AEF}" dt="2023-01-23T06:12:14.517" v="1419" actId="164"/>
          <ac:cxnSpMkLst>
            <pc:docMk/>
            <pc:sldMk cId="366639479" sldId="302"/>
            <ac:cxnSpMk id="210" creationId="{A403993E-13E8-4164-A97F-D5E90230F61C}"/>
          </ac:cxnSpMkLst>
        </pc:cxnChg>
        <pc:cxnChg chg="add mod">
          <ac:chgData name="川上 真由美(Mayumi Kawakami)" userId="94168538-b9a5-43d1-99b1-2733b1975841" providerId="ADAL" clId="{E71C05B6-8FAB-48E7-8D77-4C0626D69AEF}" dt="2023-01-23T06:12:14.517" v="1419" actId="164"/>
          <ac:cxnSpMkLst>
            <pc:docMk/>
            <pc:sldMk cId="366639479" sldId="302"/>
            <ac:cxnSpMk id="211" creationId="{2EA1D560-CD8B-49D7-8E23-8EE8734BBFEB}"/>
          </ac:cxnSpMkLst>
        </pc:cxnChg>
        <pc:cxnChg chg="add mod">
          <ac:chgData name="川上 真由美(Mayumi Kawakami)" userId="94168538-b9a5-43d1-99b1-2733b1975841" providerId="ADAL" clId="{E71C05B6-8FAB-48E7-8D77-4C0626D69AEF}" dt="2023-01-23T06:12:14.517" v="1419" actId="164"/>
          <ac:cxnSpMkLst>
            <pc:docMk/>
            <pc:sldMk cId="366639479" sldId="302"/>
            <ac:cxnSpMk id="212" creationId="{FD307AAB-586C-47C8-A493-5AF0130629A8}"/>
          </ac:cxnSpMkLst>
        </pc:cxnChg>
        <pc:cxnChg chg="add mod">
          <ac:chgData name="川上 真由美(Mayumi Kawakami)" userId="94168538-b9a5-43d1-99b1-2733b1975841" providerId="ADAL" clId="{E71C05B6-8FAB-48E7-8D77-4C0626D69AEF}" dt="2023-01-23T06:12:14.517" v="1419" actId="164"/>
          <ac:cxnSpMkLst>
            <pc:docMk/>
            <pc:sldMk cId="366639479" sldId="302"/>
            <ac:cxnSpMk id="213" creationId="{CD3C6719-0D0F-45FE-91B4-E4858730022D}"/>
          </ac:cxnSpMkLst>
        </pc:cxnChg>
        <pc:cxnChg chg="add mod">
          <ac:chgData name="川上 真由美(Mayumi Kawakami)" userId="94168538-b9a5-43d1-99b1-2733b1975841" providerId="ADAL" clId="{E71C05B6-8FAB-48E7-8D77-4C0626D69AEF}" dt="2023-01-23T06:12:14.517" v="1419" actId="164"/>
          <ac:cxnSpMkLst>
            <pc:docMk/>
            <pc:sldMk cId="366639479" sldId="302"/>
            <ac:cxnSpMk id="214" creationId="{01A42B65-EF63-428F-BD24-BCB54FEBD9FD}"/>
          </ac:cxnSpMkLst>
        </pc:cxnChg>
      </pc:sldChg>
      <pc:sldChg chg="del">
        <pc:chgData name="川上 真由美(Mayumi Kawakami)" userId="94168538-b9a5-43d1-99b1-2733b1975841" providerId="ADAL" clId="{E71C05B6-8FAB-48E7-8D77-4C0626D69AEF}" dt="2023-01-23T05:33:15.520" v="831" actId="47"/>
        <pc:sldMkLst>
          <pc:docMk/>
          <pc:sldMk cId="363403658" sldId="303"/>
        </pc:sldMkLst>
      </pc:sldChg>
      <pc:sldChg chg="addSp delSp modSp add mod">
        <pc:chgData name="川上 真由美(Mayumi Kawakami)" userId="94168538-b9a5-43d1-99b1-2733b1975841" providerId="ADAL" clId="{E71C05B6-8FAB-48E7-8D77-4C0626D69AEF}" dt="2023-01-23T09:12:57.947" v="2156" actId="1035"/>
        <pc:sldMkLst>
          <pc:docMk/>
          <pc:sldMk cId="3227296459" sldId="303"/>
        </pc:sldMkLst>
        <pc:spChg chg="add del">
          <ac:chgData name="川上 真由美(Mayumi Kawakami)" userId="94168538-b9a5-43d1-99b1-2733b1975841" providerId="ADAL" clId="{E71C05B6-8FAB-48E7-8D77-4C0626D69AEF}" dt="2023-01-23T06:41:43.636" v="1775"/>
          <ac:spMkLst>
            <pc:docMk/>
            <pc:sldMk cId="3227296459" sldId="303"/>
            <ac:spMk id="2" creationId="{12821084-4CBE-474B-AC9A-2BDE567FB5D8}"/>
          </ac:spMkLst>
        </pc:spChg>
        <pc:spChg chg="mod">
          <ac:chgData name="川上 真由美(Mayumi Kawakami)" userId="94168538-b9a5-43d1-99b1-2733b1975841" providerId="ADAL" clId="{E71C05B6-8FAB-48E7-8D77-4C0626D69AEF}" dt="2023-01-23T07:19:28.225" v="1808"/>
          <ac:spMkLst>
            <pc:docMk/>
            <pc:sldMk cId="3227296459" sldId="303"/>
            <ac:spMk id="13" creationId="{8B78660A-D781-481E-9447-D0EC7DF46C18}"/>
          </ac:spMkLst>
        </pc:spChg>
        <pc:spChg chg="mod">
          <ac:chgData name="川上 真由美(Mayumi Kawakami)" userId="94168538-b9a5-43d1-99b1-2733b1975841" providerId="ADAL" clId="{E71C05B6-8FAB-48E7-8D77-4C0626D69AEF}" dt="2023-01-23T09:12:45.697" v="2153" actId="1076"/>
          <ac:spMkLst>
            <pc:docMk/>
            <pc:sldMk cId="3227296459" sldId="303"/>
            <ac:spMk id="17" creationId="{0369A2F1-655F-4D24-88E0-7D3C55916D65}"/>
          </ac:spMkLst>
        </pc:spChg>
        <pc:spChg chg="add mod">
          <ac:chgData name="川上 真由美(Mayumi Kawakami)" userId="94168538-b9a5-43d1-99b1-2733b1975841" providerId="ADAL" clId="{E71C05B6-8FAB-48E7-8D77-4C0626D69AEF}" dt="2023-01-23T08:59:56.903" v="2021" actId="164"/>
          <ac:spMkLst>
            <pc:docMk/>
            <pc:sldMk cId="3227296459" sldId="303"/>
            <ac:spMk id="89" creationId="{5C4E8EDC-4069-4FF0-A85F-160FDE246C4F}"/>
          </ac:spMkLst>
        </pc:spChg>
        <pc:spChg chg="add mod">
          <ac:chgData name="川上 真由美(Mayumi Kawakami)" userId="94168538-b9a5-43d1-99b1-2733b1975841" providerId="ADAL" clId="{E71C05B6-8FAB-48E7-8D77-4C0626D69AEF}" dt="2023-01-23T08:59:56.903" v="2021" actId="164"/>
          <ac:spMkLst>
            <pc:docMk/>
            <pc:sldMk cId="3227296459" sldId="303"/>
            <ac:spMk id="90" creationId="{66ED0C1E-3B6E-465F-8A6F-4908FCD18815}"/>
          </ac:spMkLst>
        </pc:spChg>
        <pc:spChg chg="add mod">
          <ac:chgData name="川上 真由美(Mayumi Kawakami)" userId="94168538-b9a5-43d1-99b1-2733b1975841" providerId="ADAL" clId="{E71C05B6-8FAB-48E7-8D77-4C0626D69AEF}" dt="2023-01-23T08:59:56.903" v="2021" actId="164"/>
          <ac:spMkLst>
            <pc:docMk/>
            <pc:sldMk cId="3227296459" sldId="303"/>
            <ac:spMk id="91" creationId="{F22CD527-775A-4156-905F-90543875E67A}"/>
          </ac:spMkLst>
        </pc:spChg>
        <pc:spChg chg="add mod">
          <ac:chgData name="川上 真由美(Mayumi Kawakami)" userId="94168538-b9a5-43d1-99b1-2733b1975841" providerId="ADAL" clId="{E71C05B6-8FAB-48E7-8D77-4C0626D69AEF}" dt="2023-01-23T08:59:56.903" v="2021" actId="164"/>
          <ac:spMkLst>
            <pc:docMk/>
            <pc:sldMk cId="3227296459" sldId="303"/>
            <ac:spMk id="92" creationId="{F08C49E8-E32A-4F40-A973-725B8E2395A5}"/>
          </ac:spMkLst>
        </pc:spChg>
        <pc:spChg chg="add mod">
          <ac:chgData name="川上 真由美(Mayumi Kawakami)" userId="94168538-b9a5-43d1-99b1-2733b1975841" providerId="ADAL" clId="{E71C05B6-8FAB-48E7-8D77-4C0626D69AEF}" dt="2023-01-23T08:59:56.903" v="2021" actId="164"/>
          <ac:spMkLst>
            <pc:docMk/>
            <pc:sldMk cId="3227296459" sldId="303"/>
            <ac:spMk id="93" creationId="{741EC9C9-2AD9-4648-9449-E2510C9BB40D}"/>
          </ac:spMkLst>
        </pc:spChg>
        <pc:spChg chg="add mod">
          <ac:chgData name="川上 真由美(Mayumi Kawakami)" userId="94168538-b9a5-43d1-99b1-2733b1975841" providerId="ADAL" clId="{E71C05B6-8FAB-48E7-8D77-4C0626D69AEF}" dt="2023-01-23T08:59:56.903" v="2021" actId="164"/>
          <ac:spMkLst>
            <pc:docMk/>
            <pc:sldMk cId="3227296459" sldId="303"/>
            <ac:spMk id="94" creationId="{1DA24764-92EE-40B7-B3AA-EF9420088B85}"/>
          </ac:spMkLst>
        </pc:spChg>
        <pc:spChg chg="add mod">
          <ac:chgData name="川上 真由美(Mayumi Kawakami)" userId="94168538-b9a5-43d1-99b1-2733b1975841" providerId="ADAL" clId="{E71C05B6-8FAB-48E7-8D77-4C0626D69AEF}" dt="2023-01-23T08:59:56.903" v="2021" actId="164"/>
          <ac:spMkLst>
            <pc:docMk/>
            <pc:sldMk cId="3227296459" sldId="303"/>
            <ac:spMk id="95" creationId="{646CE1B3-5F16-46E9-AD6A-E62AEAB40C61}"/>
          </ac:spMkLst>
        </pc:spChg>
        <pc:spChg chg="add mod">
          <ac:chgData name="川上 真由美(Mayumi Kawakami)" userId="94168538-b9a5-43d1-99b1-2733b1975841" providerId="ADAL" clId="{E71C05B6-8FAB-48E7-8D77-4C0626D69AEF}" dt="2023-01-23T08:59:56.903" v="2021" actId="164"/>
          <ac:spMkLst>
            <pc:docMk/>
            <pc:sldMk cId="3227296459" sldId="303"/>
            <ac:spMk id="96" creationId="{9F3B5F8E-8DA4-48CE-9899-C8E066139A18}"/>
          </ac:spMkLst>
        </pc:spChg>
        <pc:spChg chg="add mod">
          <ac:chgData name="川上 真由美(Mayumi Kawakami)" userId="94168538-b9a5-43d1-99b1-2733b1975841" providerId="ADAL" clId="{E71C05B6-8FAB-48E7-8D77-4C0626D69AEF}" dt="2023-01-23T08:59:56.903" v="2021" actId="164"/>
          <ac:spMkLst>
            <pc:docMk/>
            <pc:sldMk cId="3227296459" sldId="303"/>
            <ac:spMk id="97" creationId="{43BA171E-0282-46F9-B801-90444238BB4B}"/>
          </ac:spMkLst>
        </pc:spChg>
        <pc:spChg chg="add mod">
          <ac:chgData name="川上 真由美(Mayumi Kawakami)" userId="94168538-b9a5-43d1-99b1-2733b1975841" providerId="ADAL" clId="{E71C05B6-8FAB-48E7-8D77-4C0626D69AEF}" dt="2023-01-23T08:59:56.903" v="2021" actId="164"/>
          <ac:spMkLst>
            <pc:docMk/>
            <pc:sldMk cId="3227296459" sldId="303"/>
            <ac:spMk id="98" creationId="{C629F6C5-B912-4B9E-8C58-95FFCBA0B2AB}"/>
          </ac:spMkLst>
        </pc:spChg>
        <pc:spChg chg="add mod">
          <ac:chgData name="川上 真由美(Mayumi Kawakami)" userId="94168538-b9a5-43d1-99b1-2733b1975841" providerId="ADAL" clId="{E71C05B6-8FAB-48E7-8D77-4C0626D69AEF}" dt="2023-01-23T08:59:56.903" v="2021" actId="164"/>
          <ac:spMkLst>
            <pc:docMk/>
            <pc:sldMk cId="3227296459" sldId="303"/>
            <ac:spMk id="99" creationId="{3BE107E7-48B2-42FD-9E10-DDCE0F60FCBE}"/>
          </ac:spMkLst>
        </pc:spChg>
        <pc:spChg chg="add mod">
          <ac:chgData name="川上 真由美(Mayumi Kawakami)" userId="94168538-b9a5-43d1-99b1-2733b1975841" providerId="ADAL" clId="{E71C05B6-8FAB-48E7-8D77-4C0626D69AEF}" dt="2023-01-23T08:59:56.903" v="2021" actId="164"/>
          <ac:spMkLst>
            <pc:docMk/>
            <pc:sldMk cId="3227296459" sldId="303"/>
            <ac:spMk id="100" creationId="{0091833B-F2D9-4D13-9206-50A0ACCFA11F}"/>
          </ac:spMkLst>
        </pc:spChg>
        <pc:spChg chg="add mod">
          <ac:chgData name="川上 真由美(Mayumi Kawakami)" userId="94168538-b9a5-43d1-99b1-2733b1975841" providerId="ADAL" clId="{E71C05B6-8FAB-48E7-8D77-4C0626D69AEF}" dt="2023-01-23T08:59:56.903" v="2021" actId="164"/>
          <ac:spMkLst>
            <pc:docMk/>
            <pc:sldMk cId="3227296459" sldId="303"/>
            <ac:spMk id="101" creationId="{F0C8800B-2803-4383-AD81-854A8F66EE69}"/>
          </ac:spMkLst>
        </pc:spChg>
        <pc:spChg chg="add mod">
          <ac:chgData name="川上 真由美(Mayumi Kawakami)" userId="94168538-b9a5-43d1-99b1-2733b1975841" providerId="ADAL" clId="{E71C05B6-8FAB-48E7-8D77-4C0626D69AEF}" dt="2023-01-23T08:59:56.903" v="2021" actId="164"/>
          <ac:spMkLst>
            <pc:docMk/>
            <pc:sldMk cId="3227296459" sldId="303"/>
            <ac:spMk id="102" creationId="{084A9E2D-CDFB-4F2B-B97A-55A31A216E9E}"/>
          </ac:spMkLst>
        </pc:spChg>
        <pc:spChg chg="add mod">
          <ac:chgData name="川上 真由美(Mayumi Kawakami)" userId="94168538-b9a5-43d1-99b1-2733b1975841" providerId="ADAL" clId="{E71C05B6-8FAB-48E7-8D77-4C0626D69AEF}" dt="2023-01-23T08:59:56.903" v="2021" actId="164"/>
          <ac:spMkLst>
            <pc:docMk/>
            <pc:sldMk cId="3227296459" sldId="303"/>
            <ac:spMk id="103" creationId="{96023EA2-0E27-4595-A986-BDEDE9B5C1A3}"/>
          </ac:spMkLst>
        </pc:spChg>
        <pc:spChg chg="add mod">
          <ac:chgData name="川上 真由美(Mayumi Kawakami)" userId="94168538-b9a5-43d1-99b1-2733b1975841" providerId="ADAL" clId="{E71C05B6-8FAB-48E7-8D77-4C0626D69AEF}" dt="2023-01-23T08:59:56.903" v="2021" actId="164"/>
          <ac:spMkLst>
            <pc:docMk/>
            <pc:sldMk cId="3227296459" sldId="303"/>
            <ac:spMk id="104" creationId="{FAA3BCAE-E870-402F-AEB1-9D3829D17F47}"/>
          </ac:spMkLst>
        </pc:spChg>
        <pc:spChg chg="add mod">
          <ac:chgData name="川上 真由美(Mayumi Kawakami)" userId="94168538-b9a5-43d1-99b1-2733b1975841" providerId="ADAL" clId="{E71C05B6-8FAB-48E7-8D77-4C0626D69AEF}" dt="2023-01-23T08:59:56.903" v="2021" actId="164"/>
          <ac:spMkLst>
            <pc:docMk/>
            <pc:sldMk cId="3227296459" sldId="303"/>
            <ac:spMk id="105" creationId="{F93D07DE-B953-4207-B554-3513D3FC55ED}"/>
          </ac:spMkLst>
        </pc:spChg>
        <pc:spChg chg="add mod">
          <ac:chgData name="川上 真由美(Mayumi Kawakami)" userId="94168538-b9a5-43d1-99b1-2733b1975841" providerId="ADAL" clId="{E71C05B6-8FAB-48E7-8D77-4C0626D69AEF}" dt="2023-01-23T08:59:56.903" v="2021" actId="164"/>
          <ac:spMkLst>
            <pc:docMk/>
            <pc:sldMk cId="3227296459" sldId="303"/>
            <ac:spMk id="106" creationId="{3E2E7CCA-FBDC-4AA6-8B03-FFFB52607EC5}"/>
          </ac:spMkLst>
        </pc:spChg>
        <pc:spChg chg="add mod">
          <ac:chgData name="川上 真由美(Mayumi Kawakami)" userId="94168538-b9a5-43d1-99b1-2733b1975841" providerId="ADAL" clId="{E71C05B6-8FAB-48E7-8D77-4C0626D69AEF}" dt="2023-01-23T08:59:56.903" v="2021" actId="164"/>
          <ac:spMkLst>
            <pc:docMk/>
            <pc:sldMk cId="3227296459" sldId="303"/>
            <ac:spMk id="107" creationId="{04692712-70FF-428F-9509-2F5F0B70B20C}"/>
          </ac:spMkLst>
        </pc:spChg>
        <pc:spChg chg="add mod">
          <ac:chgData name="川上 真由美(Mayumi Kawakami)" userId="94168538-b9a5-43d1-99b1-2733b1975841" providerId="ADAL" clId="{E71C05B6-8FAB-48E7-8D77-4C0626D69AEF}" dt="2023-01-23T08:59:56.903" v="2021" actId="164"/>
          <ac:spMkLst>
            <pc:docMk/>
            <pc:sldMk cId="3227296459" sldId="303"/>
            <ac:spMk id="108" creationId="{F0DA0093-2983-4BC3-BCD9-A694422FB8DB}"/>
          </ac:spMkLst>
        </pc:spChg>
        <pc:spChg chg="add mod">
          <ac:chgData name="川上 真由美(Mayumi Kawakami)" userId="94168538-b9a5-43d1-99b1-2733b1975841" providerId="ADAL" clId="{E71C05B6-8FAB-48E7-8D77-4C0626D69AEF}" dt="2023-01-23T08:59:56.903" v="2021" actId="164"/>
          <ac:spMkLst>
            <pc:docMk/>
            <pc:sldMk cId="3227296459" sldId="303"/>
            <ac:spMk id="109" creationId="{BDA43DC6-4CE2-4D5F-9C46-7AFD8893637D}"/>
          </ac:spMkLst>
        </pc:spChg>
        <pc:spChg chg="add mod">
          <ac:chgData name="川上 真由美(Mayumi Kawakami)" userId="94168538-b9a5-43d1-99b1-2733b1975841" providerId="ADAL" clId="{E71C05B6-8FAB-48E7-8D77-4C0626D69AEF}" dt="2023-01-23T08:59:56.903" v="2021" actId="164"/>
          <ac:spMkLst>
            <pc:docMk/>
            <pc:sldMk cId="3227296459" sldId="303"/>
            <ac:spMk id="110" creationId="{BE067270-1666-4F9E-9D8A-AFABB905928F}"/>
          </ac:spMkLst>
        </pc:spChg>
        <pc:spChg chg="add mod">
          <ac:chgData name="川上 真由美(Mayumi Kawakami)" userId="94168538-b9a5-43d1-99b1-2733b1975841" providerId="ADAL" clId="{E71C05B6-8FAB-48E7-8D77-4C0626D69AEF}" dt="2023-01-23T08:59:56.903" v="2021" actId="164"/>
          <ac:spMkLst>
            <pc:docMk/>
            <pc:sldMk cId="3227296459" sldId="303"/>
            <ac:spMk id="111" creationId="{16230AAF-8582-4CC0-8625-8A451E7FC5DF}"/>
          </ac:spMkLst>
        </pc:spChg>
        <pc:spChg chg="add mod">
          <ac:chgData name="川上 真由美(Mayumi Kawakami)" userId="94168538-b9a5-43d1-99b1-2733b1975841" providerId="ADAL" clId="{E71C05B6-8FAB-48E7-8D77-4C0626D69AEF}" dt="2023-01-23T08:59:56.903" v="2021" actId="164"/>
          <ac:spMkLst>
            <pc:docMk/>
            <pc:sldMk cId="3227296459" sldId="303"/>
            <ac:spMk id="112" creationId="{665C1DAB-E372-4D0C-9D97-E28883DBE56B}"/>
          </ac:spMkLst>
        </pc:spChg>
        <pc:spChg chg="add mod">
          <ac:chgData name="川上 真由美(Mayumi Kawakami)" userId="94168538-b9a5-43d1-99b1-2733b1975841" providerId="ADAL" clId="{E71C05B6-8FAB-48E7-8D77-4C0626D69AEF}" dt="2023-01-23T08:59:56.903" v="2021" actId="164"/>
          <ac:spMkLst>
            <pc:docMk/>
            <pc:sldMk cId="3227296459" sldId="303"/>
            <ac:spMk id="113" creationId="{15396504-3D0F-4BBF-B3AD-4DBC33B393EE}"/>
          </ac:spMkLst>
        </pc:spChg>
        <pc:spChg chg="add mod">
          <ac:chgData name="川上 真由美(Mayumi Kawakami)" userId="94168538-b9a5-43d1-99b1-2733b1975841" providerId="ADAL" clId="{E71C05B6-8FAB-48E7-8D77-4C0626D69AEF}" dt="2023-01-23T08:59:56.903" v="2021" actId="164"/>
          <ac:spMkLst>
            <pc:docMk/>
            <pc:sldMk cId="3227296459" sldId="303"/>
            <ac:spMk id="114" creationId="{986FC62C-618F-48EA-813F-676007BCEAFA}"/>
          </ac:spMkLst>
        </pc:spChg>
        <pc:spChg chg="add mod">
          <ac:chgData name="川上 真由美(Mayumi Kawakami)" userId="94168538-b9a5-43d1-99b1-2733b1975841" providerId="ADAL" clId="{E71C05B6-8FAB-48E7-8D77-4C0626D69AEF}" dt="2023-01-23T08:59:56.903" v="2021" actId="164"/>
          <ac:spMkLst>
            <pc:docMk/>
            <pc:sldMk cId="3227296459" sldId="303"/>
            <ac:spMk id="115" creationId="{FC9A5605-A8EE-4D53-82C9-605C83A38345}"/>
          </ac:spMkLst>
        </pc:spChg>
        <pc:spChg chg="add mod">
          <ac:chgData name="川上 真由美(Mayumi Kawakami)" userId="94168538-b9a5-43d1-99b1-2733b1975841" providerId="ADAL" clId="{E71C05B6-8FAB-48E7-8D77-4C0626D69AEF}" dt="2023-01-23T08:59:56.903" v="2021" actId="164"/>
          <ac:spMkLst>
            <pc:docMk/>
            <pc:sldMk cId="3227296459" sldId="303"/>
            <ac:spMk id="116" creationId="{810995DD-28F3-4F11-92B3-92D7257F31AF}"/>
          </ac:spMkLst>
        </pc:spChg>
        <pc:spChg chg="add mod">
          <ac:chgData name="川上 真由美(Mayumi Kawakami)" userId="94168538-b9a5-43d1-99b1-2733b1975841" providerId="ADAL" clId="{E71C05B6-8FAB-48E7-8D77-4C0626D69AEF}" dt="2023-01-23T08:59:56.903" v="2021" actId="164"/>
          <ac:spMkLst>
            <pc:docMk/>
            <pc:sldMk cId="3227296459" sldId="303"/>
            <ac:spMk id="117" creationId="{4954FFCC-47D5-4B3E-9222-A3E894466539}"/>
          </ac:spMkLst>
        </pc:spChg>
        <pc:spChg chg="add mod">
          <ac:chgData name="川上 真由美(Mayumi Kawakami)" userId="94168538-b9a5-43d1-99b1-2733b1975841" providerId="ADAL" clId="{E71C05B6-8FAB-48E7-8D77-4C0626D69AEF}" dt="2023-01-23T08:59:56.903" v="2021" actId="164"/>
          <ac:spMkLst>
            <pc:docMk/>
            <pc:sldMk cId="3227296459" sldId="303"/>
            <ac:spMk id="118" creationId="{950B1414-D364-4CD1-9C13-4BD4EE14F355}"/>
          </ac:spMkLst>
        </pc:spChg>
        <pc:spChg chg="add mod">
          <ac:chgData name="川上 真由美(Mayumi Kawakami)" userId="94168538-b9a5-43d1-99b1-2733b1975841" providerId="ADAL" clId="{E71C05B6-8FAB-48E7-8D77-4C0626D69AEF}" dt="2023-01-23T08:59:56.903" v="2021" actId="164"/>
          <ac:spMkLst>
            <pc:docMk/>
            <pc:sldMk cId="3227296459" sldId="303"/>
            <ac:spMk id="119" creationId="{2E7E8125-0FE0-411A-8053-70591600BCA2}"/>
          </ac:spMkLst>
        </pc:spChg>
        <pc:spChg chg="add mod">
          <ac:chgData name="川上 真由美(Mayumi Kawakami)" userId="94168538-b9a5-43d1-99b1-2733b1975841" providerId="ADAL" clId="{E71C05B6-8FAB-48E7-8D77-4C0626D69AEF}" dt="2023-01-23T08:59:56.903" v="2021" actId="164"/>
          <ac:spMkLst>
            <pc:docMk/>
            <pc:sldMk cId="3227296459" sldId="303"/>
            <ac:spMk id="120" creationId="{DAADA69A-6816-4E80-951C-64E89F011CEB}"/>
          </ac:spMkLst>
        </pc:spChg>
        <pc:spChg chg="add mod">
          <ac:chgData name="川上 真由美(Mayumi Kawakami)" userId="94168538-b9a5-43d1-99b1-2733b1975841" providerId="ADAL" clId="{E71C05B6-8FAB-48E7-8D77-4C0626D69AEF}" dt="2023-01-23T08:59:56.903" v="2021" actId="164"/>
          <ac:spMkLst>
            <pc:docMk/>
            <pc:sldMk cId="3227296459" sldId="303"/>
            <ac:spMk id="121" creationId="{F57C17B2-3EB6-4654-8273-45F85A8AD015}"/>
          </ac:spMkLst>
        </pc:spChg>
        <pc:spChg chg="add mod">
          <ac:chgData name="川上 真由美(Mayumi Kawakami)" userId="94168538-b9a5-43d1-99b1-2733b1975841" providerId="ADAL" clId="{E71C05B6-8FAB-48E7-8D77-4C0626D69AEF}" dt="2023-01-23T08:59:56.903" v="2021" actId="164"/>
          <ac:spMkLst>
            <pc:docMk/>
            <pc:sldMk cId="3227296459" sldId="303"/>
            <ac:spMk id="122" creationId="{E0D03F4D-B19F-451A-9F52-6D642235A716}"/>
          </ac:spMkLst>
        </pc:spChg>
        <pc:spChg chg="mod">
          <ac:chgData name="川上 真由美(Mayumi Kawakami)" userId="94168538-b9a5-43d1-99b1-2733b1975841" providerId="ADAL" clId="{E71C05B6-8FAB-48E7-8D77-4C0626D69AEF}" dt="2023-01-23T08:52:05.902" v="1978" actId="1076"/>
          <ac:spMkLst>
            <pc:docMk/>
            <pc:sldMk cId="3227296459" sldId="303"/>
            <ac:spMk id="123" creationId="{63021EDC-FB06-44EE-887E-FC9DD74F8C5B}"/>
          </ac:spMkLst>
        </pc:spChg>
        <pc:spChg chg="add mod">
          <ac:chgData name="川上 真由美(Mayumi Kawakami)" userId="94168538-b9a5-43d1-99b1-2733b1975841" providerId="ADAL" clId="{E71C05B6-8FAB-48E7-8D77-4C0626D69AEF}" dt="2023-01-23T08:59:56.903" v="2021" actId="164"/>
          <ac:spMkLst>
            <pc:docMk/>
            <pc:sldMk cId="3227296459" sldId="303"/>
            <ac:spMk id="124" creationId="{D3838A64-74E2-4131-89D8-193CB8AA1D81}"/>
          </ac:spMkLst>
        </pc:spChg>
        <pc:spChg chg="mod">
          <ac:chgData name="川上 真由美(Mayumi Kawakami)" userId="94168538-b9a5-43d1-99b1-2733b1975841" providerId="ADAL" clId="{E71C05B6-8FAB-48E7-8D77-4C0626D69AEF}" dt="2023-01-23T09:12:45.697" v="2153" actId="1076"/>
          <ac:spMkLst>
            <pc:docMk/>
            <pc:sldMk cId="3227296459" sldId="303"/>
            <ac:spMk id="125" creationId="{4031D02D-935E-46A8-B500-AB7CEA338325}"/>
          </ac:spMkLst>
        </pc:spChg>
        <pc:spChg chg="add mod">
          <ac:chgData name="川上 真由美(Mayumi Kawakami)" userId="94168538-b9a5-43d1-99b1-2733b1975841" providerId="ADAL" clId="{E71C05B6-8FAB-48E7-8D77-4C0626D69AEF}" dt="2023-01-23T08:59:56.903" v="2021" actId="164"/>
          <ac:spMkLst>
            <pc:docMk/>
            <pc:sldMk cId="3227296459" sldId="303"/>
            <ac:spMk id="126" creationId="{4E24E87E-A915-410D-A2F2-682A53D8D993}"/>
          </ac:spMkLst>
        </pc:spChg>
        <pc:spChg chg="del mod">
          <ac:chgData name="川上 真由美(Mayumi Kawakami)" userId="94168538-b9a5-43d1-99b1-2733b1975841" providerId="ADAL" clId="{E71C05B6-8FAB-48E7-8D77-4C0626D69AEF}" dt="2023-01-23T06:42:28.306" v="1794" actId="478"/>
          <ac:spMkLst>
            <pc:docMk/>
            <pc:sldMk cId="3227296459" sldId="303"/>
            <ac:spMk id="127" creationId="{AF1DF754-06C3-4544-97F2-6C8B1D4CBACA}"/>
          </ac:spMkLst>
        </pc:spChg>
        <pc:spChg chg="del">
          <ac:chgData name="川上 真由美(Mayumi Kawakami)" userId="94168538-b9a5-43d1-99b1-2733b1975841" providerId="ADAL" clId="{E71C05B6-8FAB-48E7-8D77-4C0626D69AEF}" dt="2023-01-23T06:42:28.965" v="1795" actId="478"/>
          <ac:spMkLst>
            <pc:docMk/>
            <pc:sldMk cId="3227296459" sldId="303"/>
            <ac:spMk id="128" creationId="{DCF1871F-D3F9-4B55-9907-476FFF79FD4A}"/>
          </ac:spMkLst>
        </pc:spChg>
        <pc:spChg chg="del">
          <ac:chgData name="川上 真由美(Mayumi Kawakami)" userId="94168538-b9a5-43d1-99b1-2733b1975841" providerId="ADAL" clId="{E71C05B6-8FAB-48E7-8D77-4C0626D69AEF}" dt="2023-01-23T07:27:17.637" v="1822" actId="478"/>
          <ac:spMkLst>
            <pc:docMk/>
            <pc:sldMk cId="3227296459" sldId="303"/>
            <ac:spMk id="129" creationId="{8AC84222-6701-4C4D-AEF5-5D01E1551C88}"/>
          </ac:spMkLst>
        </pc:spChg>
        <pc:spChg chg="add mod">
          <ac:chgData name="川上 真由美(Mayumi Kawakami)" userId="94168538-b9a5-43d1-99b1-2733b1975841" providerId="ADAL" clId="{E71C05B6-8FAB-48E7-8D77-4C0626D69AEF}" dt="2023-01-23T08:59:56.903" v="2021" actId="164"/>
          <ac:spMkLst>
            <pc:docMk/>
            <pc:sldMk cId="3227296459" sldId="303"/>
            <ac:spMk id="130" creationId="{934FB1F1-017C-435B-B800-B1074F6919BE}"/>
          </ac:spMkLst>
        </pc:spChg>
        <pc:spChg chg="del">
          <ac:chgData name="川上 真由美(Mayumi Kawakami)" userId="94168538-b9a5-43d1-99b1-2733b1975841" providerId="ADAL" clId="{E71C05B6-8FAB-48E7-8D77-4C0626D69AEF}" dt="2023-01-23T07:27:19.997" v="1824" actId="478"/>
          <ac:spMkLst>
            <pc:docMk/>
            <pc:sldMk cId="3227296459" sldId="303"/>
            <ac:spMk id="131" creationId="{88320A54-E572-44C7-B81A-8C7A12860DA6}"/>
          </ac:spMkLst>
        </pc:spChg>
        <pc:spChg chg="add mod">
          <ac:chgData name="川上 真由美(Mayumi Kawakami)" userId="94168538-b9a5-43d1-99b1-2733b1975841" providerId="ADAL" clId="{E71C05B6-8FAB-48E7-8D77-4C0626D69AEF}" dt="2023-01-23T08:59:56.903" v="2021" actId="164"/>
          <ac:spMkLst>
            <pc:docMk/>
            <pc:sldMk cId="3227296459" sldId="303"/>
            <ac:spMk id="132" creationId="{55D32378-6E74-4E39-BB15-7EA503CABEF8}"/>
          </ac:spMkLst>
        </pc:spChg>
        <pc:spChg chg="mod">
          <ac:chgData name="川上 真由美(Mayumi Kawakami)" userId="94168538-b9a5-43d1-99b1-2733b1975841" providerId="ADAL" clId="{E71C05B6-8FAB-48E7-8D77-4C0626D69AEF}" dt="2023-01-23T07:21:46.201" v="1816" actId="20577"/>
          <ac:spMkLst>
            <pc:docMk/>
            <pc:sldMk cId="3227296459" sldId="303"/>
            <ac:spMk id="133" creationId="{9D9AAF9B-25EF-4AA7-AE9B-A18885B11A74}"/>
          </ac:spMkLst>
        </pc:spChg>
        <pc:spChg chg="add mod">
          <ac:chgData name="川上 真由美(Mayumi Kawakami)" userId="94168538-b9a5-43d1-99b1-2733b1975841" providerId="ADAL" clId="{E71C05B6-8FAB-48E7-8D77-4C0626D69AEF}" dt="2023-01-23T08:59:56.903" v="2021" actId="164"/>
          <ac:spMkLst>
            <pc:docMk/>
            <pc:sldMk cId="3227296459" sldId="303"/>
            <ac:spMk id="134" creationId="{E6529232-0C9B-4EA1-B7B1-48EE237AD5EE}"/>
          </ac:spMkLst>
        </pc:spChg>
        <pc:spChg chg="add del mod">
          <ac:chgData name="川上 真由美(Mayumi Kawakami)" userId="94168538-b9a5-43d1-99b1-2733b1975841" providerId="ADAL" clId="{E71C05B6-8FAB-48E7-8D77-4C0626D69AEF}" dt="2023-01-23T09:12:45.697" v="2153" actId="1076"/>
          <ac:spMkLst>
            <pc:docMk/>
            <pc:sldMk cId="3227296459" sldId="303"/>
            <ac:spMk id="135" creationId="{62E28189-A95D-4226-A772-E09CCEAC1D3E}"/>
          </ac:spMkLst>
        </pc:spChg>
        <pc:spChg chg="add mod">
          <ac:chgData name="川上 真由美(Mayumi Kawakami)" userId="94168538-b9a5-43d1-99b1-2733b1975841" providerId="ADAL" clId="{E71C05B6-8FAB-48E7-8D77-4C0626D69AEF}" dt="2023-01-23T08:59:56.903" v="2021" actId="164"/>
          <ac:spMkLst>
            <pc:docMk/>
            <pc:sldMk cId="3227296459" sldId="303"/>
            <ac:spMk id="136" creationId="{6CD4E958-2737-4C54-B2CD-D35908070D7F}"/>
          </ac:spMkLst>
        </pc:spChg>
        <pc:spChg chg="add mod">
          <ac:chgData name="川上 真由美(Mayumi Kawakami)" userId="94168538-b9a5-43d1-99b1-2733b1975841" providerId="ADAL" clId="{E71C05B6-8FAB-48E7-8D77-4C0626D69AEF}" dt="2023-01-23T08:59:56.903" v="2021" actId="164"/>
          <ac:spMkLst>
            <pc:docMk/>
            <pc:sldMk cId="3227296459" sldId="303"/>
            <ac:spMk id="137" creationId="{A4EFDB43-C29D-4A13-BC19-331EE7892DDF}"/>
          </ac:spMkLst>
        </pc:spChg>
        <pc:spChg chg="mod">
          <ac:chgData name="川上 真由美(Mayumi Kawakami)" userId="94168538-b9a5-43d1-99b1-2733b1975841" providerId="ADAL" clId="{E71C05B6-8FAB-48E7-8D77-4C0626D69AEF}" dt="2023-01-23T08:52:05.902" v="1978" actId="1076"/>
          <ac:spMkLst>
            <pc:docMk/>
            <pc:sldMk cId="3227296459" sldId="303"/>
            <ac:spMk id="138" creationId="{BAD71F70-B885-4D30-AC1E-41318C3D4B87}"/>
          </ac:spMkLst>
        </pc:spChg>
        <pc:spChg chg="add mod">
          <ac:chgData name="川上 真由美(Mayumi Kawakami)" userId="94168538-b9a5-43d1-99b1-2733b1975841" providerId="ADAL" clId="{E71C05B6-8FAB-48E7-8D77-4C0626D69AEF}" dt="2023-01-23T08:59:56.903" v="2021" actId="164"/>
          <ac:spMkLst>
            <pc:docMk/>
            <pc:sldMk cId="3227296459" sldId="303"/>
            <ac:spMk id="142" creationId="{DDBD75B0-F66B-4C2F-A061-251455B9179F}"/>
          </ac:spMkLst>
        </pc:spChg>
        <pc:spChg chg="add mod">
          <ac:chgData name="川上 真由美(Mayumi Kawakami)" userId="94168538-b9a5-43d1-99b1-2733b1975841" providerId="ADAL" clId="{E71C05B6-8FAB-48E7-8D77-4C0626D69AEF}" dt="2023-01-23T08:59:56.903" v="2021" actId="164"/>
          <ac:spMkLst>
            <pc:docMk/>
            <pc:sldMk cId="3227296459" sldId="303"/>
            <ac:spMk id="143" creationId="{1C5ACED2-C6FA-4538-8BD9-C2A674783A8A}"/>
          </ac:spMkLst>
        </pc:spChg>
        <pc:spChg chg="add mod">
          <ac:chgData name="川上 真由美(Mayumi Kawakami)" userId="94168538-b9a5-43d1-99b1-2733b1975841" providerId="ADAL" clId="{E71C05B6-8FAB-48E7-8D77-4C0626D69AEF}" dt="2023-01-23T08:59:56.903" v="2021" actId="164"/>
          <ac:spMkLst>
            <pc:docMk/>
            <pc:sldMk cId="3227296459" sldId="303"/>
            <ac:spMk id="144" creationId="{75B63D52-6DFB-4A20-9282-0B983B0B3D6C}"/>
          </ac:spMkLst>
        </pc:spChg>
        <pc:spChg chg="del mod">
          <ac:chgData name="川上 真由美(Mayumi Kawakami)" userId="94168538-b9a5-43d1-99b1-2733b1975841" providerId="ADAL" clId="{E71C05B6-8FAB-48E7-8D77-4C0626D69AEF}" dt="2023-01-23T06:42:07.593" v="1789" actId="478"/>
          <ac:spMkLst>
            <pc:docMk/>
            <pc:sldMk cId="3227296459" sldId="303"/>
            <ac:spMk id="148" creationId="{5FFEB3CB-24C7-471C-91AB-415E612F31F6}"/>
          </ac:spMkLst>
        </pc:spChg>
        <pc:spChg chg="add mod">
          <ac:chgData name="川上 真由美(Mayumi Kawakami)" userId="94168538-b9a5-43d1-99b1-2733b1975841" providerId="ADAL" clId="{E71C05B6-8FAB-48E7-8D77-4C0626D69AEF}" dt="2023-01-23T08:59:56.903" v="2021" actId="164"/>
          <ac:spMkLst>
            <pc:docMk/>
            <pc:sldMk cId="3227296459" sldId="303"/>
            <ac:spMk id="149" creationId="{171D99A6-6A9E-43C5-B7D6-DDED8061793A}"/>
          </ac:spMkLst>
        </pc:spChg>
        <pc:spChg chg="add del mod">
          <ac:chgData name="川上 真由美(Mayumi Kawakami)" userId="94168538-b9a5-43d1-99b1-2733b1975841" providerId="ADAL" clId="{E71C05B6-8FAB-48E7-8D77-4C0626D69AEF}" dt="2023-01-23T08:44:55.696" v="1856" actId="478"/>
          <ac:spMkLst>
            <pc:docMk/>
            <pc:sldMk cId="3227296459" sldId="303"/>
            <ac:spMk id="150" creationId="{9221536F-2E4D-4E7C-8A8E-558161310EC4}"/>
          </ac:spMkLst>
        </pc:spChg>
        <pc:spChg chg="add mod">
          <ac:chgData name="川上 真由美(Mayumi Kawakami)" userId="94168538-b9a5-43d1-99b1-2733b1975841" providerId="ADAL" clId="{E71C05B6-8FAB-48E7-8D77-4C0626D69AEF}" dt="2023-01-23T09:12:45.697" v="2153" actId="1076"/>
          <ac:spMkLst>
            <pc:docMk/>
            <pc:sldMk cId="3227296459" sldId="303"/>
            <ac:spMk id="151" creationId="{B5EDE0FD-06F6-4B2B-B87E-C316161DFBCF}"/>
          </ac:spMkLst>
        </pc:spChg>
        <pc:spChg chg="del">
          <ac:chgData name="川上 真由美(Mayumi Kawakami)" userId="94168538-b9a5-43d1-99b1-2733b1975841" providerId="ADAL" clId="{E71C05B6-8FAB-48E7-8D77-4C0626D69AEF}" dt="2023-01-23T06:42:05.500" v="1786" actId="478"/>
          <ac:spMkLst>
            <pc:docMk/>
            <pc:sldMk cId="3227296459" sldId="303"/>
            <ac:spMk id="152" creationId="{CDC4900E-7C5E-4B2F-89BC-5D9A51732275}"/>
          </ac:spMkLst>
        </pc:spChg>
        <pc:spChg chg="add mod">
          <ac:chgData name="川上 真由美(Mayumi Kawakami)" userId="94168538-b9a5-43d1-99b1-2733b1975841" providerId="ADAL" clId="{E71C05B6-8FAB-48E7-8D77-4C0626D69AEF}" dt="2023-01-23T09:12:57.947" v="2156" actId="1035"/>
          <ac:spMkLst>
            <pc:docMk/>
            <pc:sldMk cId="3227296459" sldId="303"/>
            <ac:spMk id="153" creationId="{50F5CB16-4E2B-4911-893A-22484DA2D7ED}"/>
          </ac:spMkLst>
        </pc:spChg>
        <pc:spChg chg="add mod">
          <ac:chgData name="川上 真由美(Mayumi Kawakami)" userId="94168538-b9a5-43d1-99b1-2733b1975841" providerId="ADAL" clId="{E71C05B6-8FAB-48E7-8D77-4C0626D69AEF}" dt="2023-01-23T09:12:57.947" v="2156" actId="1035"/>
          <ac:spMkLst>
            <pc:docMk/>
            <pc:sldMk cId="3227296459" sldId="303"/>
            <ac:spMk id="154" creationId="{AD0D0B61-F5E5-4F64-82AB-998B0653D8D4}"/>
          </ac:spMkLst>
        </pc:spChg>
        <pc:spChg chg="add del mod">
          <ac:chgData name="川上 真由美(Mayumi Kawakami)" userId="94168538-b9a5-43d1-99b1-2733b1975841" providerId="ADAL" clId="{E71C05B6-8FAB-48E7-8D77-4C0626D69AEF}" dt="2023-01-23T09:05:27.177" v="2067" actId="478"/>
          <ac:spMkLst>
            <pc:docMk/>
            <pc:sldMk cId="3227296459" sldId="303"/>
            <ac:spMk id="155" creationId="{533105B2-ACCC-42C0-AE38-EEA3CE93753A}"/>
          </ac:spMkLst>
        </pc:spChg>
        <pc:spChg chg="add mod">
          <ac:chgData name="川上 真由美(Mayumi Kawakami)" userId="94168538-b9a5-43d1-99b1-2733b1975841" providerId="ADAL" clId="{E71C05B6-8FAB-48E7-8D77-4C0626D69AEF}" dt="2023-01-23T09:07:42.245" v="2110" actId="164"/>
          <ac:spMkLst>
            <pc:docMk/>
            <pc:sldMk cId="3227296459" sldId="303"/>
            <ac:spMk id="156" creationId="{0A5CFE04-63A5-4439-A713-1EA386D6FAF9}"/>
          </ac:spMkLst>
        </pc:spChg>
        <pc:spChg chg="add del mod">
          <ac:chgData name="川上 真由美(Mayumi Kawakami)" userId="94168538-b9a5-43d1-99b1-2733b1975841" providerId="ADAL" clId="{E71C05B6-8FAB-48E7-8D77-4C0626D69AEF}" dt="2023-01-23T09:05:25.141" v="2066" actId="478"/>
          <ac:spMkLst>
            <pc:docMk/>
            <pc:sldMk cId="3227296459" sldId="303"/>
            <ac:spMk id="157" creationId="{9664F790-EFD9-412F-B4E1-F4C144499508}"/>
          </ac:spMkLst>
        </pc:spChg>
        <pc:spChg chg="add mod">
          <ac:chgData name="川上 真由美(Mayumi Kawakami)" userId="94168538-b9a5-43d1-99b1-2733b1975841" providerId="ADAL" clId="{E71C05B6-8FAB-48E7-8D77-4C0626D69AEF}" dt="2023-01-23T09:07:42.245" v="2110" actId="164"/>
          <ac:spMkLst>
            <pc:docMk/>
            <pc:sldMk cId="3227296459" sldId="303"/>
            <ac:spMk id="159" creationId="{3E1BF893-2C8D-43C2-BEA1-5C369D86FECF}"/>
          </ac:spMkLst>
        </pc:spChg>
        <pc:spChg chg="add mod">
          <ac:chgData name="川上 真由美(Mayumi Kawakami)" userId="94168538-b9a5-43d1-99b1-2733b1975841" providerId="ADAL" clId="{E71C05B6-8FAB-48E7-8D77-4C0626D69AEF}" dt="2023-01-23T09:10:41.592" v="2131" actId="1076"/>
          <ac:spMkLst>
            <pc:docMk/>
            <pc:sldMk cId="3227296459" sldId="303"/>
            <ac:spMk id="160" creationId="{CA0094F1-4B24-4691-8197-362C47FD29A0}"/>
          </ac:spMkLst>
        </pc:spChg>
        <pc:spChg chg="add mod">
          <ac:chgData name="川上 真由美(Mayumi Kawakami)" userId="94168538-b9a5-43d1-99b1-2733b1975841" providerId="ADAL" clId="{E71C05B6-8FAB-48E7-8D77-4C0626D69AEF}" dt="2023-01-23T09:07:58.307" v="2113" actId="164"/>
          <ac:spMkLst>
            <pc:docMk/>
            <pc:sldMk cId="3227296459" sldId="303"/>
            <ac:spMk id="161" creationId="{7EEC716B-1CCA-4CF7-97A2-6D6DFDDAD925}"/>
          </ac:spMkLst>
        </pc:spChg>
        <pc:spChg chg="add mod">
          <ac:chgData name="川上 真由美(Mayumi Kawakami)" userId="94168538-b9a5-43d1-99b1-2733b1975841" providerId="ADAL" clId="{E71C05B6-8FAB-48E7-8D77-4C0626D69AEF}" dt="2023-01-23T09:07:42.245" v="2110" actId="164"/>
          <ac:spMkLst>
            <pc:docMk/>
            <pc:sldMk cId="3227296459" sldId="303"/>
            <ac:spMk id="168" creationId="{47640E94-22EA-4B8D-83D0-7C20D88D6EFA}"/>
          </ac:spMkLst>
        </pc:spChg>
        <pc:spChg chg="add mod">
          <ac:chgData name="川上 真由美(Mayumi Kawakami)" userId="94168538-b9a5-43d1-99b1-2733b1975841" providerId="ADAL" clId="{E71C05B6-8FAB-48E7-8D77-4C0626D69AEF}" dt="2023-01-23T09:07:42.245" v="2110" actId="164"/>
          <ac:spMkLst>
            <pc:docMk/>
            <pc:sldMk cId="3227296459" sldId="303"/>
            <ac:spMk id="169" creationId="{A74E6170-9BA7-41B3-8576-E9747A5E3A9C}"/>
          </ac:spMkLst>
        </pc:spChg>
        <pc:spChg chg="add mod">
          <ac:chgData name="川上 真由美(Mayumi Kawakami)" userId="94168538-b9a5-43d1-99b1-2733b1975841" providerId="ADAL" clId="{E71C05B6-8FAB-48E7-8D77-4C0626D69AEF}" dt="2023-01-23T09:10:41.592" v="2131" actId="1076"/>
          <ac:spMkLst>
            <pc:docMk/>
            <pc:sldMk cId="3227296459" sldId="303"/>
            <ac:spMk id="171" creationId="{28FE562E-9678-4619-A2C6-FA7EF7732C8E}"/>
          </ac:spMkLst>
        </pc:spChg>
        <pc:spChg chg="add mod">
          <ac:chgData name="川上 真由美(Mayumi Kawakami)" userId="94168538-b9a5-43d1-99b1-2733b1975841" providerId="ADAL" clId="{E71C05B6-8FAB-48E7-8D77-4C0626D69AEF}" dt="2023-01-23T09:10:41.592" v="2131" actId="1076"/>
          <ac:spMkLst>
            <pc:docMk/>
            <pc:sldMk cId="3227296459" sldId="303"/>
            <ac:spMk id="172" creationId="{9C86FF16-B5D7-44E5-81B1-9115D6D3628B}"/>
          </ac:spMkLst>
        </pc:spChg>
        <pc:spChg chg="add mod">
          <ac:chgData name="川上 真由美(Mayumi Kawakami)" userId="94168538-b9a5-43d1-99b1-2733b1975841" providerId="ADAL" clId="{E71C05B6-8FAB-48E7-8D77-4C0626D69AEF}" dt="2023-01-23T09:10:41.592" v="2131" actId="1076"/>
          <ac:spMkLst>
            <pc:docMk/>
            <pc:sldMk cId="3227296459" sldId="303"/>
            <ac:spMk id="173" creationId="{D8BC95C5-E72D-4085-A6C6-3D080110D8AD}"/>
          </ac:spMkLst>
        </pc:spChg>
        <pc:spChg chg="add mod">
          <ac:chgData name="川上 真由美(Mayumi Kawakami)" userId="94168538-b9a5-43d1-99b1-2733b1975841" providerId="ADAL" clId="{E71C05B6-8FAB-48E7-8D77-4C0626D69AEF}" dt="2023-01-23T09:07:42.245" v="2110" actId="164"/>
          <ac:spMkLst>
            <pc:docMk/>
            <pc:sldMk cId="3227296459" sldId="303"/>
            <ac:spMk id="174" creationId="{42F123AC-5A88-4AE4-A527-83B0DE22ED6A}"/>
          </ac:spMkLst>
        </pc:spChg>
        <pc:spChg chg="add mod">
          <ac:chgData name="川上 真由美(Mayumi Kawakami)" userId="94168538-b9a5-43d1-99b1-2733b1975841" providerId="ADAL" clId="{E71C05B6-8FAB-48E7-8D77-4C0626D69AEF}" dt="2023-01-23T09:10:41.592" v="2131" actId="1076"/>
          <ac:spMkLst>
            <pc:docMk/>
            <pc:sldMk cId="3227296459" sldId="303"/>
            <ac:spMk id="176" creationId="{2C7B7881-8747-4F67-8C2C-038CF16EF320}"/>
          </ac:spMkLst>
        </pc:spChg>
        <pc:spChg chg="add mod">
          <ac:chgData name="川上 真由美(Mayumi Kawakami)" userId="94168538-b9a5-43d1-99b1-2733b1975841" providerId="ADAL" clId="{E71C05B6-8FAB-48E7-8D77-4C0626D69AEF}" dt="2023-01-23T09:10:41.592" v="2131" actId="1076"/>
          <ac:spMkLst>
            <pc:docMk/>
            <pc:sldMk cId="3227296459" sldId="303"/>
            <ac:spMk id="177" creationId="{2AD4C986-4F7D-4316-8565-CFDF082A54FF}"/>
          </ac:spMkLst>
        </pc:spChg>
        <pc:spChg chg="add del">
          <ac:chgData name="川上 真由美(Mayumi Kawakami)" userId="94168538-b9a5-43d1-99b1-2733b1975841" providerId="ADAL" clId="{E71C05B6-8FAB-48E7-8D77-4C0626D69AEF}" dt="2023-01-23T09:10:00.570" v="2124" actId="478"/>
          <ac:spMkLst>
            <pc:docMk/>
            <pc:sldMk cId="3227296459" sldId="303"/>
            <ac:spMk id="180" creationId="{6E079215-3D04-4DC0-87F5-0A6E8442858B}"/>
          </ac:spMkLst>
        </pc:spChg>
        <pc:spChg chg="add mod">
          <ac:chgData name="川上 真由美(Mayumi Kawakami)" userId="94168538-b9a5-43d1-99b1-2733b1975841" providerId="ADAL" clId="{E71C05B6-8FAB-48E7-8D77-4C0626D69AEF}" dt="2023-01-23T09:12:57.947" v="2156" actId="1035"/>
          <ac:spMkLst>
            <pc:docMk/>
            <pc:sldMk cId="3227296459" sldId="303"/>
            <ac:spMk id="192" creationId="{65E2FD13-7455-4311-A2FD-4E62C1434BFE}"/>
          </ac:spMkLst>
        </pc:spChg>
        <pc:spChg chg="del">
          <ac:chgData name="川上 真由美(Mayumi Kawakami)" userId="94168538-b9a5-43d1-99b1-2733b1975841" providerId="ADAL" clId="{E71C05B6-8FAB-48E7-8D77-4C0626D69AEF}" dt="2023-01-23T08:52:17.781" v="1979" actId="478"/>
          <ac:spMkLst>
            <pc:docMk/>
            <pc:sldMk cId="3227296459" sldId="303"/>
            <ac:spMk id="216" creationId="{440718BA-87DB-42E7-9EC6-FF01494EB94F}"/>
          </ac:spMkLst>
        </pc:spChg>
        <pc:spChg chg="del">
          <ac:chgData name="川上 真由美(Mayumi Kawakami)" userId="94168538-b9a5-43d1-99b1-2733b1975841" providerId="ADAL" clId="{E71C05B6-8FAB-48E7-8D77-4C0626D69AEF}" dt="2023-01-23T07:27:18.565" v="1823" actId="478"/>
          <ac:spMkLst>
            <pc:docMk/>
            <pc:sldMk cId="3227296459" sldId="303"/>
            <ac:spMk id="217" creationId="{62D03F76-16C1-40FD-82AB-D4BED2B7B04C}"/>
          </ac:spMkLst>
        </pc:spChg>
        <pc:spChg chg="del">
          <ac:chgData name="川上 真由美(Mayumi Kawakami)" userId="94168538-b9a5-43d1-99b1-2733b1975841" providerId="ADAL" clId="{E71C05B6-8FAB-48E7-8D77-4C0626D69AEF}" dt="2023-01-23T07:27:14.463" v="1820" actId="478"/>
          <ac:spMkLst>
            <pc:docMk/>
            <pc:sldMk cId="3227296459" sldId="303"/>
            <ac:spMk id="219" creationId="{6E13C43E-A18A-437F-A523-E8DE6195698E}"/>
          </ac:spMkLst>
        </pc:spChg>
        <pc:spChg chg="del">
          <ac:chgData name="川上 真由美(Mayumi Kawakami)" userId="94168538-b9a5-43d1-99b1-2733b1975841" providerId="ADAL" clId="{E71C05B6-8FAB-48E7-8D77-4C0626D69AEF}" dt="2023-01-23T07:27:12.992" v="1819" actId="478"/>
          <ac:spMkLst>
            <pc:docMk/>
            <pc:sldMk cId="3227296459" sldId="303"/>
            <ac:spMk id="220" creationId="{99DAE43C-1F60-4D3F-B148-78C1A24259A5}"/>
          </ac:spMkLst>
        </pc:spChg>
        <pc:spChg chg="del">
          <ac:chgData name="川上 真由美(Mayumi Kawakami)" userId="94168538-b9a5-43d1-99b1-2733b1975841" providerId="ADAL" clId="{E71C05B6-8FAB-48E7-8D77-4C0626D69AEF}" dt="2023-01-23T07:27:15.960" v="1821" actId="478"/>
          <ac:spMkLst>
            <pc:docMk/>
            <pc:sldMk cId="3227296459" sldId="303"/>
            <ac:spMk id="221" creationId="{B625B021-34E7-489E-80EF-0DAD71BF35DC}"/>
          </ac:spMkLst>
        </pc:spChg>
        <pc:spChg chg="mod">
          <ac:chgData name="川上 真由美(Mayumi Kawakami)" userId="94168538-b9a5-43d1-99b1-2733b1975841" providerId="ADAL" clId="{E71C05B6-8FAB-48E7-8D77-4C0626D69AEF}" dt="2023-01-23T06:40:16.380" v="1745" actId="20577"/>
          <ac:spMkLst>
            <pc:docMk/>
            <pc:sldMk cId="3227296459" sldId="303"/>
            <ac:spMk id="15367" creationId="{5D426F98-4E66-5E4D-9EA2-51DAEB00D750}"/>
          </ac:spMkLst>
        </pc:spChg>
        <pc:grpChg chg="add mod">
          <ac:chgData name="川上 真由美(Mayumi Kawakami)" userId="94168538-b9a5-43d1-99b1-2733b1975841" providerId="ADAL" clId="{E71C05B6-8FAB-48E7-8D77-4C0626D69AEF}" dt="2023-01-23T09:12:45.697" v="2153" actId="1076"/>
          <ac:grpSpMkLst>
            <pc:docMk/>
            <pc:sldMk cId="3227296459" sldId="303"/>
            <ac:grpSpMk id="3" creationId="{04157F93-D982-4112-BA8C-62FB2228FAC4}"/>
          </ac:grpSpMkLst>
        </pc:grpChg>
        <pc:grpChg chg="add mod">
          <ac:chgData name="川上 真由美(Mayumi Kawakami)" userId="94168538-b9a5-43d1-99b1-2733b1975841" providerId="ADAL" clId="{E71C05B6-8FAB-48E7-8D77-4C0626D69AEF}" dt="2023-01-23T09:12:57.947" v="2156" actId="1035"/>
          <ac:grpSpMkLst>
            <pc:docMk/>
            <pc:sldMk cId="3227296459" sldId="303"/>
            <ac:grpSpMk id="4" creationId="{0075A3E0-E661-41E1-9046-EB221F8CD9AC}"/>
          </ac:grpSpMkLst>
        </pc:grpChg>
        <pc:grpChg chg="add mod">
          <ac:chgData name="川上 真由美(Mayumi Kawakami)" userId="94168538-b9a5-43d1-99b1-2733b1975841" providerId="ADAL" clId="{E71C05B6-8FAB-48E7-8D77-4C0626D69AEF}" dt="2023-01-23T09:12:57.947" v="2156" actId="1035"/>
          <ac:grpSpMkLst>
            <pc:docMk/>
            <pc:sldMk cId="3227296459" sldId="303"/>
            <ac:grpSpMk id="5" creationId="{8C0076F9-97E9-44BE-A55B-9EF70D861E0F}"/>
          </ac:grpSpMkLst>
        </pc:grpChg>
        <pc:grpChg chg="del">
          <ac:chgData name="川上 真由美(Mayumi Kawakami)" userId="94168538-b9a5-43d1-99b1-2733b1975841" providerId="ADAL" clId="{E71C05B6-8FAB-48E7-8D77-4C0626D69AEF}" dt="2023-01-23T08:51:57.036" v="1976" actId="478"/>
          <ac:grpSpMkLst>
            <pc:docMk/>
            <pc:sldMk cId="3227296459" sldId="303"/>
            <ac:grpSpMk id="74" creationId="{1A1124F3-19BB-4878-B512-4A037DF69773}"/>
          </ac:grpSpMkLst>
        </pc:grpChg>
        <pc:grpChg chg="del">
          <ac:chgData name="川上 真由美(Mayumi Kawakami)" userId="94168538-b9a5-43d1-99b1-2733b1975841" providerId="ADAL" clId="{E71C05B6-8FAB-48E7-8D77-4C0626D69AEF}" dt="2023-01-23T06:42:06.151" v="1787" actId="478"/>
          <ac:grpSpMkLst>
            <pc:docMk/>
            <pc:sldMk cId="3227296459" sldId="303"/>
            <ac:grpSpMk id="139" creationId="{ED9940B4-FB11-4EBA-A06A-9D560BBA650B}"/>
          </ac:grpSpMkLst>
        </pc:grpChg>
        <pc:grpChg chg="del">
          <ac:chgData name="川上 真由美(Mayumi Kawakami)" userId="94168538-b9a5-43d1-99b1-2733b1975841" providerId="ADAL" clId="{E71C05B6-8FAB-48E7-8D77-4C0626D69AEF}" dt="2023-01-23T06:42:04.130" v="1784" actId="478"/>
          <ac:grpSpMkLst>
            <pc:docMk/>
            <pc:sldMk cId="3227296459" sldId="303"/>
            <ac:grpSpMk id="145" creationId="{E1932974-59B0-40F6-910B-0F19FD1293A2}"/>
          </ac:grpSpMkLst>
        </pc:grpChg>
        <pc:picChg chg="add mod modCrop">
          <ac:chgData name="川上 真由美(Mayumi Kawakami)" userId="94168538-b9a5-43d1-99b1-2733b1975841" providerId="ADAL" clId="{E71C05B6-8FAB-48E7-8D77-4C0626D69AEF}" dt="2023-01-23T09:12:57.947" v="2156" actId="1035"/>
          <ac:picMkLst>
            <pc:docMk/>
            <pc:sldMk cId="3227296459" sldId="303"/>
            <ac:picMk id="6" creationId="{6C3E2745-4EDA-4CC0-B85D-1951AC8D94A2}"/>
          </ac:picMkLst>
        </pc:picChg>
        <pc:picChg chg="del">
          <ac:chgData name="川上 真由美(Mayumi Kawakami)" userId="94168538-b9a5-43d1-99b1-2733b1975841" providerId="ADAL" clId="{E71C05B6-8FAB-48E7-8D77-4C0626D69AEF}" dt="2023-01-23T06:40:24.191" v="1747" actId="478"/>
          <ac:picMkLst>
            <pc:docMk/>
            <pc:sldMk cId="3227296459" sldId="303"/>
            <ac:picMk id="9" creationId="{13C8DB50-67C5-4361-81FB-71045300B353}"/>
          </ac:picMkLst>
        </pc:picChg>
        <pc:picChg chg="del">
          <ac:chgData name="川上 真由美(Mayumi Kawakami)" userId="94168538-b9a5-43d1-99b1-2733b1975841" providerId="ADAL" clId="{E71C05B6-8FAB-48E7-8D77-4C0626D69AEF}" dt="2023-01-23T06:41:53.970" v="1778" actId="478"/>
          <ac:picMkLst>
            <pc:docMk/>
            <pc:sldMk cId="3227296459" sldId="303"/>
            <ac:picMk id="10" creationId="{0FFC2408-AECB-4A7A-A5E6-5C210564552A}"/>
          </ac:picMkLst>
        </pc:picChg>
        <pc:picChg chg="del">
          <ac:chgData name="川上 真由美(Mayumi Kawakami)" userId="94168538-b9a5-43d1-99b1-2733b1975841" providerId="ADAL" clId="{E71C05B6-8FAB-48E7-8D77-4C0626D69AEF}" dt="2023-01-23T06:40:18.247" v="1746" actId="478"/>
          <ac:picMkLst>
            <pc:docMk/>
            <pc:sldMk cId="3227296459" sldId="303"/>
            <ac:picMk id="14" creationId="{54F60C29-5824-477A-97CE-500718D1812E}"/>
          </ac:picMkLst>
        </pc:picChg>
        <pc:picChg chg="del">
          <ac:chgData name="川上 真由美(Mayumi Kawakami)" userId="94168538-b9a5-43d1-99b1-2733b1975841" providerId="ADAL" clId="{E71C05B6-8FAB-48E7-8D77-4C0626D69AEF}" dt="2023-01-23T08:52:18.299" v="1980" actId="478"/>
          <ac:picMkLst>
            <pc:docMk/>
            <pc:sldMk cId="3227296459" sldId="303"/>
            <ac:picMk id="73" creationId="{13A8D9AE-5D26-496B-917B-60031CF9A958}"/>
          </ac:picMkLst>
        </pc:picChg>
        <pc:picChg chg="del">
          <ac:chgData name="川上 真由美(Mayumi Kawakami)" userId="94168538-b9a5-43d1-99b1-2733b1975841" providerId="ADAL" clId="{E71C05B6-8FAB-48E7-8D77-4C0626D69AEF}" dt="2023-01-23T06:42:00.580" v="1782" actId="478"/>
          <ac:picMkLst>
            <pc:docMk/>
            <pc:sldMk cId="3227296459" sldId="303"/>
            <ac:picMk id="75" creationId="{7E3FBA9D-E178-4C19-85D4-BF1A9D67E0EE}"/>
          </ac:picMkLst>
        </pc:picChg>
        <pc:picChg chg="del">
          <ac:chgData name="川上 真由美(Mayumi Kawakami)" userId="94168538-b9a5-43d1-99b1-2733b1975841" providerId="ADAL" clId="{E71C05B6-8FAB-48E7-8D77-4C0626D69AEF}" dt="2023-01-23T06:41:59.702" v="1780" actId="478"/>
          <ac:picMkLst>
            <pc:docMk/>
            <pc:sldMk cId="3227296459" sldId="303"/>
            <ac:picMk id="76" creationId="{1593FCD0-4743-4923-B96C-9456B307BBB5}"/>
          </ac:picMkLst>
        </pc:picChg>
        <pc:picChg chg="del">
          <ac:chgData name="川上 真由美(Mayumi Kawakami)" userId="94168538-b9a5-43d1-99b1-2733b1975841" providerId="ADAL" clId="{E71C05B6-8FAB-48E7-8D77-4C0626D69AEF}" dt="2023-01-23T06:42:01.366" v="1783" actId="478"/>
          <ac:picMkLst>
            <pc:docMk/>
            <pc:sldMk cId="3227296459" sldId="303"/>
            <ac:picMk id="77" creationId="{BA1BBFA1-62F4-4C34-85A6-A9657CF772DB}"/>
          </ac:picMkLst>
        </pc:picChg>
        <pc:picChg chg="del">
          <ac:chgData name="川上 真由美(Mayumi Kawakami)" userId="94168538-b9a5-43d1-99b1-2733b1975841" providerId="ADAL" clId="{E71C05B6-8FAB-48E7-8D77-4C0626D69AEF}" dt="2023-01-23T06:41:59.031" v="1779" actId="478"/>
          <ac:picMkLst>
            <pc:docMk/>
            <pc:sldMk cId="3227296459" sldId="303"/>
            <ac:picMk id="78" creationId="{44AB7E32-7C49-406E-AD77-AC7D0743071F}"/>
          </ac:picMkLst>
        </pc:picChg>
        <pc:picChg chg="del">
          <ac:chgData name="川上 真由美(Mayumi Kawakami)" userId="94168538-b9a5-43d1-99b1-2733b1975841" providerId="ADAL" clId="{E71C05B6-8FAB-48E7-8D77-4C0626D69AEF}" dt="2023-01-23T06:42:00.171" v="1781" actId="478"/>
          <ac:picMkLst>
            <pc:docMk/>
            <pc:sldMk cId="3227296459" sldId="303"/>
            <ac:picMk id="79" creationId="{F31A5CE0-5B76-4DBA-963E-C523A61B06DC}"/>
          </ac:picMkLst>
        </pc:picChg>
        <pc:picChg chg="del">
          <ac:chgData name="川上 真由美(Mayumi Kawakami)" userId="94168538-b9a5-43d1-99b1-2733b1975841" providerId="ADAL" clId="{E71C05B6-8FAB-48E7-8D77-4C0626D69AEF}" dt="2023-01-23T06:40:24.902" v="1748" actId="478"/>
          <ac:picMkLst>
            <pc:docMk/>
            <pc:sldMk cId="3227296459" sldId="303"/>
            <ac:picMk id="158" creationId="{FAB190B2-6A37-46A7-97C6-4776D93B027C}"/>
          </ac:picMkLst>
        </pc:picChg>
      </pc:sldChg>
    </pc:docChg>
  </pc:docChgLst>
  <pc:docChgLst>
    <pc:chgData name="川上 真由美(Mayumi Kawakami)" userId="94168538-b9a5-43d1-99b1-2733b1975841" providerId="ADAL" clId="{1C3BB02E-9E09-4BE3-8C52-76266B9ADAE1}"/>
    <pc:docChg chg="undo custSel addSld delSld modSld modSection">
      <pc:chgData name="川上 真由美(Mayumi Kawakami)" userId="94168538-b9a5-43d1-99b1-2733b1975841" providerId="ADAL" clId="{1C3BB02E-9E09-4BE3-8C52-76266B9ADAE1}" dt="2023-01-25T00:00:19.954" v="1317" actId="1038"/>
      <pc:docMkLst>
        <pc:docMk/>
      </pc:docMkLst>
      <pc:sldChg chg="addSp modSp del">
        <pc:chgData name="川上 真由美(Mayumi Kawakami)" userId="94168538-b9a5-43d1-99b1-2733b1975841" providerId="ADAL" clId="{1C3BB02E-9E09-4BE3-8C52-76266B9ADAE1}" dt="2023-01-24T07:07:22.616" v="909" actId="47"/>
        <pc:sldMkLst>
          <pc:docMk/>
          <pc:sldMk cId="0" sldId="256"/>
        </pc:sldMkLst>
        <pc:spChg chg="mod">
          <ac:chgData name="川上 真由美(Mayumi Kawakami)" userId="94168538-b9a5-43d1-99b1-2733b1975841" providerId="ADAL" clId="{1C3BB02E-9E09-4BE3-8C52-76266B9ADAE1}" dt="2023-01-24T02:47:30.720" v="145" actId="1076"/>
          <ac:spMkLst>
            <pc:docMk/>
            <pc:sldMk cId="0" sldId="256"/>
            <ac:spMk id="59" creationId="{4A4FEC24-87B8-4748-B3F9-C29547264EA6}"/>
          </ac:spMkLst>
        </pc:spChg>
        <pc:spChg chg="mod">
          <ac:chgData name="川上 真由美(Mayumi Kawakami)" userId="94168538-b9a5-43d1-99b1-2733b1975841" providerId="ADAL" clId="{1C3BB02E-9E09-4BE3-8C52-76266B9ADAE1}" dt="2023-01-24T02:47:30.720" v="145" actId="1076"/>
          <ac:spMkLst>
            <pc:docMk/>
            <pc:sldMk cId="0" sldId="256"/>
            <ac:spMk id="60" creationId="{47064AF6-FEA8-4D55-9F50-F960BBC36C8B}"/>
          </ac:spMkLst>
        </pc:spChg>
        <pc:spChg chg="mod">
          <ac:chgData name="川上 真由美(Mayumi Kawakami)" userId="94168538-b9a5-43d1-99b1-2733b1975841" providerId="ADAL" clId="{1C3BB02E-9E09-4BE3-8C52-76266B9ADAE1}" dt="2023-01-24T02:47:30.720" v="145" actId="1076"/>
          <ac:spMkLst>
            <pc:docMk/>
            <pc:sldMk cId="0" sldId="256"/>
            <ac:spMk id="61" creationId="{C15E8AAC-8107-4CCC-93B6-68A880BB2701}"/>
          </ac:spMkLst>
        </pc:spChg>
        <pc:spChg chg="mod">
          <ac:chgData name="川上 真由美(Mayumi Kawakami)" userId="94168538-b9a5-43d1-99b1-2733b1975841" providerId="ADAL" clId="{1C3BB02E-9E09-4BE3-8C52-76266B9ADAE1}" dt="2023-01-24T02:47:30.720" v="145" actId="1076"/>
          <ac:spMkLst>
            <pc:docMk/>
            <pc:sldMk cId="0" sldId="256"/>
            <ac:spMk id="62" creationId="{703CD271-0EDB-4834-B137-ACB3DDDEA0CF}"/>
          </ac:spMkLst>
        </pc:spChg>
        <pc:spChg chg="mod">
          <ac:chgData name="川上 真由美(Mayumi Kawakami)" userId="94168538-b9a5-43d1-99b1-2733b1975841" providerId="ADAL" clId="{1C3BB02E-9E09-4BE3-8C52-76266B9ADAE1}" dt="2023-01-24T02:47:30.720" v="145" actId="1076"/>
          <ac:spMkLst>
            <pc:docMk/>
            <pc:sldMk cId="0" sldId="256"/>
            <ac:spMk id="63" creationId="{9C83B343-7D50-4AC2-9D6C-7E66AB132DE9}"/>
          </ac:spMkLst>
        </pc:spChg>
        <pc:spChg chg="mod">
          <ac:chgData name="川上 真由美(Mayumi Kawakami)" userId="94168538-b9a5-43d1-99b1-2733b1975841" providerId="ADAL" clId="{1C3BB02E-9E09-4BE3-8C52-76266B9ADAE1}" dt="2023-01-24T02:47:30.720" v="145" actId="1076"/>
          <ac:spMkLst>
            <pc:docMk/>
            <pc:sldMk cId="0" sldId="256"/>
            <ac:spMk id="64" creationId="{39C19BBC-B27D-49B6-848B-A5E794DABA1F}"/>
          </ac:spMkLst>
        </pc:spChg>
        <pc:spChg chg="mod">
          <ac:chgData name="川上 真由美(Mayumi Kawakami)" userId="94168538-b9a5-43d1-99b1-2733b1975841" providerId="ADAL" clId="{1C3BB02E-9E09-4BE3-8C52-76266B9ADAE1}" dt="2023-01-24T02:47:30.720" v="145" actId="1076"/>
          <ac:spMkLst>
            <pc:docMk/>
            <pc:sldMk cId="0" sldId="256"/>
            <ac:spMk id="65" creationId="{F37FAFB1-3860-4433-8C5B-3E3A0DA314A8}"/>
          </ac:spMkLst>
        </pc:spChg>
        <pc:spChg chg="mod">
          <ac:chgData name="川上 真由美(Mayumi Kawakami)" userId="94168538-b9a5-43d1-99b1-2733b1975841" providerId="ADAL" clId="{1C3BB02E-9E09-4BE3-8C52-76266B9ADAE1}" dt="2023-01-24T02:47:30.720" v="145" actId="1076"/>
          <ac:spMkLst>
            <pc:docMk/>
            <pc:sldMk cId="0" sldId="256"/>
            <ac:spMk id="66" creationId="{363FA226-FCDD-4B40-9304-0B12D698F159}"/>
          </ac:spMkLst>
        </pc:spChg>
        <pc:spChg chg="mod">
          <ac:chgData name="川上 真由美(Mayumi Kawakami)" userId="94168538-b9a5-43d1-99b1-2733b1975841" providerId="ADAL" clId="{1C3BB02E-9E09-4BE3-8C52-76266B9ADAE1}" dt="2023-01-24T02:47:30.720" v="145" actId="1076"/>
          <ac:spMkLst>
            <pc:docMk/>
            <pc:sldMk cId="0" sldId="256"/>
            <ac:spMk id="67" creationId="{4790FED5-1244-4966-B782-8C3A75F3B7C6}"/>
          </ac:spMkLst>
        </pc:spChg>
        <pc:spChg chg="mod">
          <ac:chgData name="川上 真由美(Mayumi Kawakami)" userId="94168538-b9a5-43d1-99b1-2733b1975841" providerId="ADAL" clId="{1C3BB02E-9E09-4BE3-8C52-76266B9ADAE1}" dt="2023-01-24T02:47:30.720" v="145" actId="1076"/>
          <ac:spMkLst>
            <pc:docMk/>
            <pc:sldMk cId="0" sldId="256"/>
            <ac:spMk id="68" creationId="{61674D81-E180-4F06-876E-8C76DE75BFFD}"/>
          </ac:spMkLst>
        </pc:spChg>
        <pc:spChg chg="mod">
          <ac:chgData name="川上 真由美(Mayumi Kawakami)" userId="94168538-b9a5-43d1-99b1-2733b1975841" providerId="ADAL" clId="{1C3BB02E-9E09-4BE3-8C52-76266B9ADAE1}" dt="2023-01-24T02:47:30.720" v="145" actId="1076"/>
          <ac:spMkLst>
            <pc:docMk/>
            <pc:sldMk cId="0" sldId="256"/>
            <ac:spMk id="69" creationId="{552E87A5-81FC-48C2-BC2D-2E4C18D49352}"/>
          </ac:spMkLst>
        </pc:spChg>
        <pc:spChg chg="mod">
          <ac:chgData name="川上 真由美(Mayumi Kawakami)" userId="94168538-b9a5-43d1-99b1-2733b1975841" providerId="ADAL" clId="{1C3BB02E-9E09-4BE3-8C52-76266B9ADAE1}" dt="2023-01-24T02:47:30.720" v="145" actId="1076"/>
          <ac:spMkLst>
            <pc:docMk/>
            <pc:sldMk cId="0" sldId="256"/>
            <ac:spMk id="70" creationId="{2D43D48B-F9C4-4883-9F44-95A4231B9A69}"/>
          </ac:spMkLst>
        </pc:spChg>
        <pc:spChg chg="mod">
          <ac:chgData name="川上 真由美(Mayumi Kawakami)" userId="94168538-b9a5-43d1-99b1-2733b1975841" providerId="ADAL" clId="{1C3BB02E-9E09-4BE3-8C52-76266B9ADAE1}" dt="2023-01-24T02:47:30.720" v="145" actId="1076"/>
          <ac:spMkLst>
            <pc:docMk/>
            <pc:sldMk cId="0" sldId="256"/>
            <ac:spMk id="72" creationId="{FF22A86F-2B33-4BB9-B716-B6CB6B0AD26C}"/>
          </ac:spMkLst>
        </pc:spChg>
        <pc:spChg chg="mod">
          <ac:chgData name="川上 真由美(Mayumi Kawakami)" userId="94168538-b9a5-43d1-99b1-2733b1975841" providerId="ADAL" clId="{1C3BB02E-9E09-4BE3-8C52-76266B9ADAE1}" dt="2023-01-24T02:47:30.720" v="145" actId="1076"/>
          <ac:spMkLst>
            <pc:docMk/>
            <pc:sldMk cId="0" sldId="256"/>
            <ac:spMk id="73" creationId="{EE025401-3169-4270-BD42-F165A791CE01}"/>
          </ac:spMkLst>
        </pc:spChg>
        <pc:spChg chg="mod">
          <ac:chgData name="川上 真由美(Mayumi Kawakami)" userId="94168538-b9a5-43d1-99b1-2733b1975841" providerId="ADAL" clId="{1C3BB02E-9E09-4BE3-8C52-76266B9ADAE1}" dt="2023-01-24T02:47:30.720" v="145" actId="1076"/>
          <ac:spMkLst>
            <pc:docMk/>
            <pc:sldMk cId="0" sldId="256"/>
            <ac:spMk id="76" creationId="{F40C7504-FABC-4F9E-B6B0-C5EBD8C021D4}"/>
          </ac:spMkLst>
        </pc:spChg>
        <pc:spChg chg="mod">
          <ac:chgData name="川上 真由美(Mayumi Kawakami)" userId="94168538-b9a5-43d1-99b1-2733b1975841" providerId="ADAL" clId="{1C3BB02E-9E09-4BE3-8C52-76266B9ADAE1}" dt="2023-01-24T02:47:30.720" v="145" actId="1076"/>
          <ac:spMkLst>
            <pc:docMk/>
            <pc:sldMk cId="0" sldId="256"/>
            <ac:spMk id="77" creationId="{D9EB7BCC-3C87-488D-8856-C5EE7CF9DDF8}"/>
          </ac:spMkLst>
        </pc:spChg>
        <pc:spChg chg="mod">
          <ac:chgData name="川上 真由美(Mayumi Kawakami)" userId="94168538-b9a5-43d1-99b1-2733b1975841" providerId="ADAL" clId="{1C3BB02E-9E09-4BE3-8C52-76266B9ADAE1}" dt="2023-01-24T02:47:30.720" v="145" actId="1076"/>
          <ac:spMkLst>
            <pc:docMk/>
            <pc:sldMk cId="0" sldId="256"/>
            <ac:spMk id="78" creationId="{C28ACD73-457D-4E0C-B541-946872C55416}"/>
          </ac:spMkLst>
        </pc:spChg>
        <pc:spChg chg="mod">
          <ac:chgData name="川上 真由美(Mayumi Kawakami)" userId="94168538-b9a5-43d1-99b1-2733b1975841" providerId="ADAL" clId="{1C3BB02E-9E09-4BE3-8C52-76266B9ADAE1}" dt="2023-01-24T02:47:30.720" v="145" actId="1076"/>
          <ac:spMkLst>
            <pc:docMk/>
            <pc:sldMk cId="0" sldId="256"/>
            <ac:spMk id="79" creationId="{6B857FB4-36F6-4FE5-815A-8885CAC7EA77}"/>
          </ac:spMkLst>
        </pc:spChg>
        <pc:spChg chg="mod">
          <ac:chgData name="川上 真由美(Mayumi Kawakami)" userId="94168538-b9a5-43d1-99b1-2733b1975841" providerId="ADAL" clId="{1C3BB02E-9E09-4BE3-8C52-76266B9ADAE1}" dt="2023-01-24T02:47:30.720" v="145" actId="1076"/>
          <ac:spMkLst>
            <pc:docMk/>
            <pc:sldMk cId="0" sldId="256"/>
            <ac:spMk id="80" creationId="{A4A32A43-82B5-4376-81EC-EB677E73E6E8}"/>
          </ac:spMkLst>
        </pc:spChg>
        <pc:spChg chg="mod">
          <ac:chgData name="川上 真由美(Mayumi Kawakami)" userId="94168538-b9a5-43d1-99b1-2733b1975841" providerId="ADAL" clId="{1C3BB02E-9E09-4BE3-8C52-76266B9ADAE1}" dt="2023-01-24T02:47:30.720" v="145" actId="1076"/>
          <ac:spMkLst>
            <pc:docMk/>
            <pc:sldMk cId="0" sldId="256"/>
            <ac:spMk id="81" creationId="{33395A37-51F8-4F0F-9228-23301B3BC47E}"/>
          </ac:spMkLst>
        </pc:spChg>
        <pc:spChg chg="mod">
          <ac:chgData name="川上 真由美(Mayumi Kawakami)" userId="94168538-b9a5-43d1-99b1-2733b1975841" providerId="ADAL" clId="{1C3BB02E-9E09-4BE3-8C52-76266B9ADAE1}" dt="2023-01-24T02:47:30.720" v="145" actId="1076"/>
          <ac:spMkLst>
            <pc:docMk/>
            <pc:sldMk cId="0" sldId="256"/>
            <ac:spMk id="83" creationId="{348040A9-955B-4957-B690-FBFDE7CC97D4}"/>
          </ac:spMkLst>
        </pc:spChg>
        <pc:spChg chg="mod">
          <ac:chgData name="川上 真由美(Mayumi Kawakami)" userId="94168538-b9a5-43d1-99b1-2733b1975841" providerId="ADAL" clId="{1C3BB02E-9E09-4BE3-8C52-76266B9ADAE1}" dt="2023-01-24T02:55:44.303" v="292" actId="164"/>
          <ac:spMkLst>
            <pc:docMk/>
            <pc:sldMk cId="0" sldId="256"/>
            <ac:spMk id="84" creationId="{4578E020-2071-4CE4-B67B-09C85A121C54}"/>
          </ac:spMkLst>
        </pc:spChg>
        <pc:spChg chg="mod">
          <ac:chgData name="川上 真由美(Mayumi Kawakami)" userId="94168538-b9a5-43d1-99b1-2733b1975841" providerId="ADAL" clId="{1C3BB02E-9E09-4BE3-8C52-76266B9ADAE1}" dt="2023-01-24T02:55:44.303" v="292" actId="164"/>
          <ac:spMkLst>
            <pc:docMk/>
            <pc:sldMk cId="0" sldId="256"/>
            <ac:spMk id="85" creationId="{63CC4D9B-9340-4FB2-A88E-329F4809AE2D}"/>
          </ac:spMkLst>
        </pc:spChg>
        <pc:spChg chg="mod">
          <ac:chgData name="川上 真由美(Mayumi Kawakami)" userId="94168538-b9a5-43d1-99b1-2733b1975841" providerId="ADAL" clId="{1C3BB02E-9E09-4BE3-8C52-76266B9ADAE1}" dt="2023-01-24T02:47:30.720" v="145" actId="1076"/>
          <ac:spMkLst>
            <pc:docMk/>
            <pc:sldMk cId="0" sldId="256"/>
            <ac:spMk id="6189" creationId="{D4396EF8-C55B-4D91-AD51-DD64C1F28392}"/>
          </ac:spMkLst>
        </pc:spChg>
        <pc:spChg chg="mod">
          <ac:chgData name="川上 真由美(Mayumi Kawakami)" userId="94168538-b9a5-43d1-99b1-2733b1975841" providerId="ADAL" clId="{1C3BB02E-9E09-4BE3-8C52-76266B9ADAE1}" dt="2023-01-24T02:47:30.720" v="145" actId="1076"/>
          <ac:spMkLst>
            <pc:docMk/>
            <pc:sldMk cId="0" sldId="256"/>
            <ac:spMk id="6192" creationId="{B7C4EB2C-2F5C-4524-97F1-9F6AF1F34EB7}"/>
          </ac:spMkLst>
        </pc:spChg>
        <pc:spChg chg="mod">
          <ac:chgData name="川上 真由美(Mayumi Kawakami)" userId="94168538-b9a5-43d1-99b1-2733b1975841" providerId="ADAL" clId="{1C3BB02E-9E09-4BE3-8C52-76266B9ADAE1}" dt="2023-01-24T02:47:30.720" v="145" actId="1076"/>
          <ac:spMkLst>
            <pc:docMk/>
            <pc:sldMk cId="0" sldId="256"/>
            <ac:spMk id="6193" creationId="{86D87B11-4B1F-4B84-AE51-348662C43F69}"/>
          </ac:spMkLst>
        </pc:spChg>
        <pc:spChg chg="mod">
          <ac:chgData name="川上 真由美(Mayumi Kawakami)" userId="94168538-b9a5-43d1-99b1-2733b1975841" providerId="ADAL" clId="{1C3BB02E-9E09-4BE3-8C52-76266B9ADAE1}" dt="2023-01-24T02:47:30.720" v="145" actId="1076"/>
          <ac:spMkLst>
            <pc:docMk/>
            <pc:sldMk cId="0" sldId="256"/>
            <ac:spMk id="6200" creationId="{E65331D7-BB34-493F-98ED-1BB95DC327F6}"/>
          </ac:spMkLst>
        </pc:spChg>
        <pc:spChg chg="mod">
          <ac:chgData name="川上 真由美(Mayumi Kawakami)" userId="94168538-b9a5-43d1-99b1-2733b1975841" providerId="ADAL" clId="{1C3BB02E-9E09-4BE3-8C52-76266B9ADAE1}" dt="2023-01-24T02:55:44.303" v="292" actId="164"/>
          <ac:spMkLst>
            <pc:docMk/>
            <pc:sldMk cId="0" sldId="256"/>
            <ac:spMk id="6204" creationId="{893203BB-C155-497D-805D-767462890F97}"/>
          </ac:spMkLst>
        </pc:spChg>
        <pc:spChg chg="mod">
          <ac:chgData name="川上 真由美(Mayumi Kawakami)" userId="94168538-b9a5-43d1-99b1-2733b1975841" providerId="ADAL" clId="{1C3BB02E-9E09-4BE3-8C52-76266B9ADAE1}" dt="2023-01-24T02:55:44.303" v="292" actId="164"/>
          <ac:spMkLst>
            <pc:docMk/>
            <pc:sldMk cId="0" sldId="256"/>
            <ac:spMk id="6205" creationId="{C410C2B8-C873-40BD-AF88-F822C3421F88}"/>
          </ac:spMkLst>
        </pc:spChg>
        <pc:grpChg chg="add mod">
          <ac:chgData name="川上 真由美(Mayumi Kawakami)" userId="94168538-b9a5-43d1-99b1-2733b1975841" providerId="ADAL" clId="{1C3BB02E-9E09-4BE3-8C52-76266B9ADAE1}" dt="2023-01-24T02:55:44.303" v="292" actId="164"/>
          <ac:grpSpMkLst>
            <pc:docMk/>
            <pc:sldMk cId="0" sldId="256"/>
            <ac:grpSpMk id="2" creationId="{F209A6D4-A1C6-4335-B847-012CA34F5CDB}"/>
          </ac:grpSpMkLst>
        </pc:grpChg>
      </pc:sldChg>
      <pc:sldChg chg="addSp delSp modSp mod">
        <pc:chgData name="川上 真由美(Mayumi Kawakami)" userId="94168538-b9a5-43d1-99b1-2733b1975841" providerId="ADAL" clId="{1C3BB02E-9E09-4BE3-8C52-76266B9ADAE1}" dt="2023-01-24T23:58:41.943" v="1290" actId="1038"/>
        <pc:sldMkLst>
          <pc:docMk/>
          <pc:sldMk cId="366639479" sldId="302"/>
        </pc:sldMkLst>
        <pc:spChg chg="mod">
          <ac:chgData name="川上 真由美(Mayumi Kawakami)" userId="94168538-b9a5-43d1-99b1-2733b1975841" providerId="ADAL" clId="{1C3BB02E-9E09-4BE3-8C52-76266B9ADAE1}" dt="2023-01-24T07:26:48.507" v="1246" actId="1076"/>
          <ac:spMkLst>
            <pc:docMk/>
            <pc:sldMk cId="366639479" sldId="302"/>
            <ac:spMk id="13" creationId="{8B78660A-D781-481E-9447-D0EC7DF46C18}"/>
          </ac:spMkLst>
        </pc:spChg>
        <pc:spChg chg="mod topLvl">
          <ac:chgData name="川上 真由美(Mayumi Kawakami)" userId="94168538-b9a5-43d1-99b1-2733b1975841" providerId="ADAL" clId="{1C3BB02E-9E09-4BE3-8C52-76266B9ADAE1}" dt="2023-01-24T07:22:24.428" v="1231" actId="164"/>
          <ac:spMkLst>
            <pc:docMk/>
            <pc:sldMk cId="366639479" sldId="302"/>
            <ac:spMk id="90" creationId="{E365ED54-1EFB-47F4-AFE5-9B25E57E3C98}"/>
          </ac:spMkLst>
        </pc:spChg>
        <pc:spChg chg="mod topLvl">
          <ac:chgData name="川上 真由美(Mayumi Kawakami)" userId="94168538-b9a5-43d1-99b1-2733b1975841" providerId="ADAL" clId="{1C3BB02E-9E09-4BE3-8C52-76266B9ADAE1}" dt="2023-01-24T07:22:54.107" v="1237" actId="1076"/>
          <ac:spMkLst>
            <pc:docMk/>
            <pc:sldMk cId="366639479" sldId="302"/>
            <ac:spMk id="91" creationId="{2F62A961-4A2E-439C-9E83-9EE055F92577}"/>
          </ac:spMkLst>
        </pc:spChg>
        <pc:spChg chg="mod topLvl">
          <ac:chgData name="川上 真由美(Mayumi Kawakami)" userId="94168538-b9a5-43d1-99b1-2733b1975841" providerId="ADAL" clId="{1C3BB02E-9E09-4BE3-8C52-76266B9ADAE1}" dt="2023-01-24T07:17:06.650" v="1077" actId="1035"/>
          <ac:spMkLst>
            <pc:docMk/>
            <pc:sldMk cId="366639479" sldId="302"/>
            <ac:spMk id="92" creationId="{3D0EB18B-C02B-42E0-B291-879205E44AA9}"/>
          </ac:spMkLst>
        </pc:spChg>
        <pc:spChg chg="mod topLvl">
          <ac:chgData name="川上 真由美(Mayumi Kawakami)" userId="94168538-b9a5-43d1-99b1-2733b1975841" providerId="ADAL" clId="{1C3BB02E-9E09-4BE3-8C52-76266B9ADAE1}" dt="2023-01-24T07:23:11.951" v="1240" actId="1076"/>
          <ac:spMkLst>
            <pc:docMk/>
            <pc:sldMk cId="366639479" sldId="302"/>
            <ac:spMk id="93" creationId="{7F139D19-C406-49C2-AAC8-B11C203AA1AF}"/>
          </ac:spMkLst>
        </pc:spChg>
        <pc:spChg chg="add mod">
          <ac:chgData name="川上 真由美(Mayumi Kawakami)" userId="94168538-b9a5-43d1-99b1-2733b1975841" providerId="ADAL" clId="{1C3BB02E-9E09-4BE3-8C52-76266B9ADAE1}" dt="2023-01-24T07:22:24.428" v="1231" actId="164"/>
          <ac:spMkLst>
            <pc:docMk/>
            <pc:sldMk cId="366639479" sldId="302"/>
            <ac:spMk id="94" creationId="{909F1A71-6ACA-4466-8B71-CD2606D04A84}"/>
          </ac:spMkLst>
        </pc:spChg>
        <pc:spChg chg="add mod">
          <ac:chgData name="川上 真由美(Mayumi Kawakami)" userId="94168538-b9a5-43d1-99b1-2733b1975841" providerId="ADAL" clId="{1C3BB02E-9E09-4BE3-8C52-76266B9ADAE1}" dt="2023-01-24T07:22:24.428" v="1231" actId="164"/>
          <ac:spMkLst>
            <pc:docMk/>
            <pc:sldMk cId="366639479" sldId="302"/>
            <ac:spMk id="95" creationId="{C3677976-7CC2-4C03-A000-8767B6A60A6B}"/>
          </ac:spMkLst>
        </pc:spChg>
        <pc:spChg chg="add mod">
          <ac:chgData name="川上 真由美(Mayumi Kawakami)" userId="94168538-b9a5-43d1-99b1-2733b1975841" providerId="ADAL" clId="{1C3BB02E-9E09-4BE3-8C52-76266B9ADAE1}" dt="2023-01-24T07:22:24.428" v="1231" actId="164"/>
          <ac:spMkLst>
            <pc:docMk/>
            <pc:sldMk cId="366639479" sldId="302"/>
            <ac:spMk id="96" creationId="{376B6BF4-17A8-4163-AD0C-252E1D3D1563}"/>
          </ac:spMkLst>
        </pc:spChg>
        <pc:spChg chg="add mod">
          <ac:chgData name="川上 真由美(Mayumi Kawakami)" userId="94168538-b9a5-43d1-99b1-2733b1975841" providerId="ADAL" clId="{1C3BB02E-9E09-4BE3-8C52-76266B9ADAE1}" dt="2023-01-24T07:22:24.428" v="1231" actId="164"/>
          <ac:spMkLst>
            <pc:docMk/>
            <pc:sldMk cId="366639479" sldId="302"/>
            <ac:spMk id="97" creationId="{ED13393F-05AB-45E3-9673-6BEC6D3961D4}"/>
          </ac:spMkLst>
        </pc:spChg>
        <pc:spChg chg="add mod">
          <ac:chgData name="川上 真由美(Mayumi Kawakami)" userId="94168538-b9a5-43d1-99b1-2733b1975841" providerId="ADAL" clId="{1C3BB02E-9E09-4BE3-8C52-76266B9ADAE1}" dt="2023-01-24T07:22:24.428" v="1231" actId="164"/>
          <ac:spMkLst>
            <pc:docMk/>
            <pc:sldMk cId="366639479" sldId="302"/>
            <ac:spMk id="98" creationId="{7390C8B8-100C-4699-8E79-965D374FCF5D}"/>
          </ac:spMkLst>
        </pc:spChg>
        <pc:spChg chg="add mod">
          <ac:chgData name="川上 真由美(Mayumi Kawakami)" userId="94168538-b9a5-43d1-99b1-2733b1975841" providerId="ADAL" clId="{1C3BB02E-9E09-4BE3-8C52-76266B9ADAE1}" dt="2023-01-24T07:22:24.428" v="1231" actId="164"/>
          <ac:spMkLst>
            <pc:docMk/>
            <pc:sldMk cId="366639479" sldId="302"/>
            <ac:spMk id="99" creationId="{52A6B020-6DF8-496E-8844-56A57BD1243A}"/>
          </ac:spMkLst>
        </pc:spChg>
        <pc:spChg chg="add mod">
          <ac:chgData name="川上 真由美(Mayumi Kawakami)" userId="94168538-b9a5-43d1-99b1-2733b1975841" providerId="ADAL" clId="{1C3BB02E-9E09-4BE3-8C52-76266B9ADAE1}" dt="2023-01-24T07:22:24.428" v="1231" actId="164"/>
          <ac:spMkLst>
            <pc:docMk/>
            <pc:sldMk cId="366639479" sldId="302"/>
            <ac:spMk id="100" creationId="{288422C5-BE25-445F-8F1F-707433E3C0EF}"/>
          </ac:spMkLst>
        </pc:spChg>
        <pc:spChg chg="add mod">
          <ac:chgData name="川上 真由美(Mayumi Kawakami)" userId="94168538-b9a5-43d1-99b1-2733b1975841" providerId="ADAL" clId="{1C3BB02E-9E09-4BE3-8C52-76266B9ADAE1}" dt="2023-01-24T07:22:24.428" v="1231" actId="164"/>
          <ac:spMkLst>
            <pc:docMk/>
            <pc:sldMk cId="366639479" sldId="302"/>
            <ac:spMk id="101" creationId="{03D3F17E-CC89-4C99-8FF9-3A6021553580}"/>
          </ac:spMkLst>
        </pc:spChg>
        <pc:spChg chg="add mod">
          <ac:chgData name="川上 真由美(Mayumi Kawakami)" userId="94168538-b9a5-43d1-99b1-2733b1975841" providerId="ADAL" clId="{1C3BB02E-9E09-4BE3-8C52-76266B9ADAE1}" dt="2023-01-24T07:23:02.064" v="1238" actId="571"/>
          <ac:spMkLst>
            <pc:docMk/>
            <pc:sldMk cId="366639479" sldId="302"/>
            <ac:spMk id="103" creationId="{51D386AE-286D-458A-970D-3E581A3513B7}"/>
          </ac:spMkLst>
        </pc:spChg>
        <pc:spChg chg="mod">
          <ac:chgData name="川上 真由美(Mayumi Kawakami)" userId="94168538-b9a5-43d1-99b1-2733b1975841" providerId="ADAL" clId="{1C3BB02E-9E09-4BE3-8C52-76266B9ADAE1}" dt="2023-01-24T07:26:48.507" v="1246" actId="1076"/>
          <ac:spMkLst>
            <pc:docMk/>
            <pc:sldMk cId="366639479" sldId="302"/>
            <ac:spMk id="123" creationId="{63021EDC-FB06-44EE-887E-FC9DD74F8C5B}"/>
          </ac:spMkLst>
        </pc:spChg>
        <pc:spChg chg="mod">
          <ac:chgData name="川上 真由美(Mayumi Kawakami)" userId="94168538-b9a5-43d1-99b1-2733b1975841" providerId="ADAL" clId="{1C3BB02E-9E09-4BE3-8C52-76266B9ADAE1}" dt="2023-01-24T07:26:48.507" v="1246" actId="1076"/>
          <ac:spMkLst>
            <pc:docMk/>
            <pc:sldMk cId="366639479" sldId="302"/>
            <ac:spMk id="138" creationId="{BAD71F70-B885-4D30-AC1E-41318C3D4B87}"/>
          </ac:spMkLst>
        </pc:spChg>
        <pc:spChg chg="mod">
          <ac:chgData name="川上 真由美(Mayumi Kawakami)" userId="94168538-b9a5-43d1-99b1-2733b1975841" providerId="ADAL" clId="{1C3BB02E-9E09-4BE3-8C52-76266B9ADAE1}" dt="2023-01-24T07:15:25.006" v="1068" actId="1038"/>
          <ac:spMkLst>
            <pc:docMk/>
            <pc:sldMk cId="366639479" sldId="302"/>
            <ac:spMk id="165" creationId="{169034A0-05AB-41D4-BF99-B750F477A5BC}"/>
          </ac:spMkLst>
        </pc:spChg>
        <pc:spChg chg="mod">
          <ac:chgData name="川上 真由美(Mayumi Kawakami)" userId="94168538-b9a5-43d1-99b1-2733b1975841" providerId="ADAL" clId="{1C3BB02E-9E09-4BE3-8C52-76266B9ADAE1}" dt="2023-01-24T05:52:53.010" v="789" actId="1076"/>
          <ac:spMkLst>
            <pc:docMk/>
            <pc:sldMk cId="366639479" sldId="302"/>
            <ac:spMk id="170" creationId="{7DFBF77A-AA9B-40B0-AD08-94C53D14AD58}"/>
          </ac:spMkLst>
        </pc:spChg>
        <pc:spChg chg="mod">
          <ac:chgData name="川上 真由美(Mayumi Kawakami)" userId="94168538-b9a5-43d1-99b1-2733b1975841" providerId="ADAL" clId="{1C3BB02E-9E09-4BE3-8C52-76266B9ADAE1}" dt="2023-01-24T07:23:42.247" v="1245" actId="1035"/>
          <ac:spMkLst>
            <pc:docMk/>
            <pc:sldMk cId="366639479" sldId="302"/>
            <ac:spMk id="209" creationId="{0F38033D-844C-48B9-8863-81B7650FF94A}"/>
          </ac:spMkLst>
        </pc:spChg>
        <pc:spChg chg="mod">
          <ac:chgData name="川上 真由美(Mayumi Kawakami)" userId="94168538-b9a5-43d1-99b1-2733b1975841" providerId="ADAL" clId="{1C3BB02E-9E09-4BE3-8C52-76266B9ADAE1}" dt="2023-01-24T07:23:25.094" v="1241" actId="1076"/>
          <ac:spMkLst>
            <pc:docMk/>
            <pc:sldMk cId="366639479" sldId="302"/>
            <ac:spMk id="216" creationId="{440718BA-87DB-42E7-9EC6-FF01494EB94F}"/>
          </ac:spMkLst>
        </pc:spChg>
        <pc:spChg chg="mod">
          <ac:chgData name="川上 真由美(Mayumi Kawakami)" userId="94168538-b9a5-43d1-99b1-2733b1975841" providerId="ADAL" clId="{1C3BB02E-9E09-4BE3-8C52-76266B9ADAE1}" dt="2023-01-23T22:47:01.428" v="22" actId="1035"/>
          <ac:spMkLst>
            <pc:docMk/>
            <pc:sldMk cId="366639479" sldId="302"/>
            <ac:spMk id="219" creationId="{6E13C43E-A18A-437F-A523-E8DE6195698E}"/>
          </ac:spMkLst>
        </pc:spChg>
        <pc:spChg chg="mod">
          <ac:chgData name="川上 真由美(Mayumi Kawakami)" userId="94168538-b9a5-43d1-99b1-2733b1975841" providerId="ADAL" clId="{1C3BB02E-9E09-4BE3-8C52-76266B9ADAE1}" dt="2023-01-23T22:47:01.428" v="22" actId="1035"/>
          <ac:spMkLst>
            <pc:docMk/>
            <pc:sldMk cId="366639479" sldId="302"/>
            <ac:spMk id="220" creationId="{99DAE43C-1F60-4D3F-B148-78C1A24259A5}"/>
          </ac:spMkLst>
        </pc:spChg>
        <pc:spChg chg="mod">
          <ac:chgData name="川上 真由美(Mayumi Kawakami)" userId="94168538-b9a5-43d1-99b1-2733b1975841" providerId="ADAL" clId="{1C3BB02E-9E09-4BE3-8C52-76266B9ADAE1}" dt="2023-01-23T22:47:01.428" v="22" actId="1035"/>
          <ac:spMkLst>
            <pc:docMk/>
            <pc:sldMk cId="366639479" sldId="302"/>
            <ac:spMk id="221" creationId="{B625B021-34E7-489E-80EF-0DAD71BF35DC}"/>
          </ac:spMkLst>
        </pc:spChg>
        <pc:grpChg chg="add mod">
          <ac:chgData name="川上 真由美(Mayumi Kawakami)" userId="94168538-b9a5-43d1-99b1-2733b1975841" providerId="ADAL" clId="{1C3BB02E-9E09-4BE3-8C52-76266B9ADAE1}" dt="2023-01-24T07:23:11.951" v="1240" actId="1076"/>
          <ac:grpSpMkLst>
            <pc:docMk/>
            <pc:sldMk cId="366639479" sldId="302"/>
            <ac:grpSpMk id="2" creationId="{6FC6E991-55DC-40E8-9E59-CC2608B7A6CC}"/>
          </ac:grpSpMkLst>
        </pc:grpChg>
        <pc:grpChg chg="add del mod">
          <ac:chgData name="川上 真由美(Mayumi Kawakami)" userId="94168538-b9a5-43d1-99b1-2733b1975841" providerId="ADAL" clId="{1C3BB02E-9E09-4BE3-8C52-76266B9ADAE1}" dt="2023-01-24T07:16:59.944" v="1074" actId="165"/>
          <ac:grpSpMkLst>
            <pc:docMk/>
            <pc:sldMk cId="366639479" sldId="302"/>
            <ac:grpSpMk id="88" creationId="{15BB58EF-CB06-46D8-A362-86594B9CE52B}"/>
          </ac:grpSpMkLst>
        </pc:grpChg>
        <pc:picChg chg="mod modCrop">
          <ac:chgData name="川上 真由美(Mayumi Kawakami)" userId="94168538-b9a5-43d1-99b1-2733b1975841" providerId="ADAL" clId="{1C3BB02E-9E09-4BE3-8C52-76266B9ADAE1}" dt="2023-01-24T07:27:11.363" v="1249" actId="732"/>
          <ac:picMkLst>
            <pc:docMk/>
            <pc:sldMk cId="366639479" sldId="302"/>
            <ac:picMk id="9" creationId="{13C8DB50-67C5-4361-81FB-71045300B353}"/>
          </ac:picMkLst>
        </pc:picChg>
        <pc:picChg chg="mod">
          <ac:chgData name="川上 真由美(Mayumi Kawakami)" userId="94168538-b9a5-43d1-99b1-2733b1975841" providerId="ADAL" clId="{1C3BB02E-9E09-4BE3-8C52-76266B9ADAE1}" dt="2023-01-23T22:47:24.618" v="24" actId="1076"/>
          <ac:picMkLst>
            <pc:docMk/>
            <pc:sldMk cId="366639479" sldId="302"/>
            <ac:picMk id="10" creationId="{0FFC2408-AECB-4A7A-A5E6-5C210564552A}"/>
          </ac:picMkLst>
        </pc:picChg>
        <pc:picChg chg="mod">
          <ac:chgData name="川上 真由美(Mayumi Kawakami)" userId="94168538-b9a5-43d1-99b1-2733b1975841" providerId="ADAL" clId="{1C3BB02E-9E09-4BE3-8C52-76266B9ADAE1}" dt="2023-01-24T23:58:41.943" v="1290" actId="1038"/>
          <ac:picMkLst>
            <pc:docMk/>
            <pc:sldMk cId="366639479" sldId="302"/>
            <ac:picMk id="14" creationId="{54F60C29-5824-477A-97CE-500718D1812E}"/>
          </ac:picMkLst>
        </pc:picChg>
        <pc:picChg chg="del">
          <ac:chgData name="川上 真由美(Mayumi Kawakami)" userId="94168538-b9a5-43d1-99b1-2733b1975841" providerId="ADAL" clId="{1C3BB02E-9E09-4BE3-8C52-76266B9ADAE1}" dt="2023-01-24T07:14:29.016" v="1049" actId="478"/>
          <ac:picMkLst>
            <pc:docMk/>
            <pc:sldMk cId="366639479" sldId="302"/>
            <ac:picMk id="73" creationId="{13A8D9AE-5D26-496B-917B-60031CF9A958}"/>
          </ac:picMkLst>
        </pc:picChg>
        <pc:picChg chg="mod">
          <ac:chgData name="川上 真由美(Mayumi Kawakami)" userId="94168538-b9a5-43d1-99b1-2733b1975841" providerId="ADAL" clId="{1C3BB02E-9E09-4BE3-8C52-76266B9ADAE1}" dt="2023-01-23T22:47:01.428" v="22" actId="1035"/>
          <ac:picMkLst>
            <pc:docMk/>
            <pc:sldMk cId="366639479" sldId="302"/>
            <ac:picMk id="75" creationId="{7E3FBA9D-E178-4C19-85D4-BF1A9D67E0EE}"/>
          </ac:picMkLst>
        </pc:picChg>
        <pc:picChg chg="mod">
          <ac:chgData name="川上 真由美(Mayumi Kawakami)" userId="94168538-b9a5-43d1-99b1-2733b1975841" providerId="ADAL" clId="{1C3BB02E-9E09-4BE3-8C52-76266B9ADAE1}" dt="2023-01-23T22:47:01.428" v="22" actId="1035"/>
          <ac:picMkLst>
            <pc:docMk/>
            <pc:sldMk cId="366639479" sldId="302"/>
            <ac:picMk id="76" creationId="{1593FCD0-4743-4923-B96C-9456B307BBB5}"/>
          </ac:picMkLst>
        </pc:picChg>
        <pc:picChg chg="mod">
          <ac:chgData name="川上 真由美(Mayumi Kawakami)" userId="94168538-b9a5-43d1-99b1-2733b1975841" providerId="ADAL" clId="{1C3BB02E-9E09-4BE3-8C52-76266B9ADAE1}" dt="2023-01-23T22:46:49.355" v="15" actId="1076"/>
          <ac:picMkLst>
            <pc:docMk/>
            <pc:sldMk cId="366639479" sldId="302"/>
            <ac:picMk id="77" creationId="{BA1BBFA1-62F4-4C34-85A6-A9657CF772DB}"/>
          </ac:picMkLst>
        </pc:picChg>
        <pc:picChg chg="mod modCrop">
          <ac:chgData name="川上 真由美(Mayumi Kawakami)" userId="94168538-b9a5-43d1-99b1-2733b1975841" providerId="ADAL" clId="{1C3BB02E-9E09-4BE3-8C52-76266B9ADAE1}" dt="2023-01-23T22:47:01.428" v="22" actId="1035"/>
          <ac:picMkLst>
            <pc:docMk/>
            <pc:sldMk cId="366639479" sldId="302"/>
            <ac:picMk id="78" creationId="{44AB7E32-7C49-406E-AD77-AC7D0743071F}"/>
          </ac:picMkLst>
        </pc:picChg>
        <pc:picChg chg="mod">
          <ac:chgData name="川上 真由美(Mayumi Kawakami)" userId="94168538-b9a5-43d1-99b1-2733b1975841" providerId="ADAL" clId="{1C3BB02E-9E09-4BE3-8C52-76266B9ADAE1}" dt="2023-01-23T22:46:29.319" v="12" actId="1076"/>
          <ac:picMkLst>
            <pc:docMk/>
            <pc:sldMk cId="366639479" sldId="302"/>
            <ac:picMk id="79" creationId="{F31A5CE0-5B76-4DBA-963E-C523A61B06DC}"/>
          </ac:picMkLst>
        </pc:picChg>
        <pc:picChg chg="mod topLvl">
          <ac:chgData name="川上 真由美(Mayumi Kawakami)" userId="94168538-b9a5-43d1-99b1-2733b1975841" providerId="ADAL" clId="{1C3BB02E-9E09-4BE3-8C52-76266B9ADAE1}" dt="2023-01-24T07:22:24.428" v="1231" actId="164"/>
          <ac:picMkLst>
            <pc:docMk/>
            <pc:sldMk cId="366639479" sldId="302"/>
            <ac:picMk id="89" creationId="{347D0706-3EA8-44AF-9006-A487F11154E2}"/>
          </ac:picMkLst>
        </pc:picChg>
        <pc:picChg chg="mod">
          <ac:chgData name="川上 真由美(Mayumi Kawakami)" userId="94168538-b9a5-43d1-99b1-2733b1975841" providerId="ADAL" clId="{1C3BB02E-9E09-4BE3-8C52-76266B9ADAE1}" dt="2023-01-24T07:27:22.836" v="1251" actId="1076"/>
          <ac:picMkLst>
            <pc:docMk/>
            <pc:sldMk cId="366639479" sldId="302"/>
            <ac:picMk id="158" creationId="{FAB190B2-6A37-46A7-97C6-4776D93B027C}"/>
          </ac:picMkLst>
        </pc:picChg>
      </pc:sldChg>
      <pc:sldChg chg="addSp delSp modSp mod">
        <pc:chgData name="川上 真由美(Mayumi Kawakami)" userId="94168538-b9a5-43d1-99b1-2733b1975841" providerId="ADAL" clId="{1C3BB02E-9E09-4BE3-8C52-76266B9ADAE1}" dt="2023-01-25T00:00:19.954" v="1317" actId="1038"/>
        <pc:sldMkLst>
          <pc:docMk/>
          <pc:sldMk cId="3227296459" sldId="303"/>
        </pc:sldMkLst>
        <pc:spChg chg="add del mod">
          <ac:chgData name="川上 真由美(Mayumi Kawakami)" userId="94168538-b9a5-43d1-99b1-2733b1975841" providerId="ADAL" clId="{1C3BB02E-9E09-4BE3-8C52-76266B9ADAE1}" dt="2023-01-24T07:32:57.506" v="1282" actId="478"/>
          <ac:spMkLst>
            <pc:docMk/>
            <pc:sldMk cId="3227296459" sldId="303"/>
            <ac:spMk id="12" creationId="{F5FDC944-BF81-49E7-8344-6FB5CE8A8FCA}"/>
          </ac:spMkLst>
        </pc:spChg>
        <pc:spChg chg="del mod">
          <ac:chgData name="川上 真由美(Mayumi Kawakami)" userId="94168538-b9a5-43d1-99b1-2733b1975841" providerId="ADAL" clId="{1C3BB02E-9E09-4BE3-8C52-76266B9ADAE1}" dt="2023-01-24T04:45:03.986" v="628" actId="478"/>
          <ac:spMkLst>
            <pc:docMk/>
            <pc:sldMk cId="3227296459" sldId="303"/>
            <ac:spMk id="13" creationId="{8B78660A-D781-481E-9447-D0EC7DF46C18}"/>
          </ac:spMkLst>
        </pc:spChg>
        <pc:spChg chg="mod">
          <ac:chgData name="川上 真由美(Mayumi Kawakami)" userId="94168538-b9a5-43d1-99b1-2733b1975841" providerId="ADAL" clId="{1C3BB02E-9E09-4BE3-8C52-76266B9ADAE1}" dt="2023-01-24T02:59:30.942" v="316" actId="1076"/>
          <ac:spMkLst>
            <pc:docMk/>
            <pc:sldMk cId="3227296459" sldId="303"/>
            <ac:spMk id="17" creationId="{0369A2F1-655F-4D24-88E0-7D3C55916D65}"/>
          </ac:spMkLst>
        </pc:spChg>
        <pc:spChg chg="add mod ord">
          <ac:chgData name="川上 真由美(Mayumi Kawakami)" userId="94168538-b9a5-43d1-99b1-2733b1975841" providerId="ADAL" clId="{1C3BB02E-9E09-4BE3-8C52-76266B9ADAE1}" dt="2023-01-24T03:39:51.274" v="417" actId="1035"/>
          <ac:spMkLst>
            <pc:docMk/>
            <pc:sldMk cId="3227296459" sldId="303"/>
            <ac:spMk id="78" creationId="{0A8A8424-FF06-4F06-AFC8-0BB4685FA067}"/>
          </ac:spMkLst>
        </pc:spChg>
        <pc:spChg chg="add mod">
          <ac:chgData name="川上 真由美(Mayumi Kawakami)" userId="94168538-b9a5-43d1-99b1-2733b1975841" providerId="ADAL" clId="{1C3BB02E-9E09-4BE3-8C52-76266B9ADAE1}" dt="2023-01-24T03:40:06.358" v="424" actId="1035"/>
          <ac:spMkLst>
            <pc:docMk/>
            <pc:sldMk cId="3227296459" sldId="303"/>
            <ac:spMk id="79" creationId="{CB5E02C0-761D-4138-8577-5DDAE1FAF392}"/>
          </ac:spMkLst>
        </pc:spChg>
        <pc:spChg chg="add mod">
          <ac:chgData name="川上 真由美(Mayumi Kawakami)" userId="94168538-b9a5-43d1-99b1-2733b1975841" providerId="ADAL" clId="{1C3BB02E-9E09-4BE3-8C52-76266B9ADAE1}" dt="2023-01-24T02:49:04.463" v="164" actId="164"/>
          <ac:spMkLst>
            <pc:docMk/>
            <pc:sldMk cId="3227296459" sldId="303"/>
            <ac:spMk id="80" creationId="{FFE8EAD4-1081-401B-B47E-2D5F7455F674}"/>
          </ac:spMkLst>
        </pc:spChg>
        <pc:spChg chg="add mod">
          <ac:chgData name="川上 真由美(Mayumi Kawakami)" userId="94168538-b9a5-43d1-99b1-2733b1975841" providerId="ADAL" clId="{1C3BB02E-9E09-4BE3-8C52-76266B9ADAE1}" dt="2023-01-24T02:49:04.463" v="164" actId="164"/>
          <ac:spMkLst>
            <pc:docMk/>
            <pc:sldMk cId="3227296459" sldId="303"/>
            <ac:spMk id="81" creationId="{324CEB14-0B94-4666-9D97-E13A829729E8}"/>
          </ac:spMkLst>
        </pc:spChg>
        <pc:spChg chg="add mod">
          <ac:chgData name="川上 真由美(Mayumi Kawakami)" userId="94168538-b9a5-43d1-99b1-2733b1975841" providerId="ADAL" clId="{1C3BB02E-9E09-4BE3-8C52-76266B9ADAE1}" dt="2023-01-24T02:49:04.463" v="164" actId="164"/>
          <ac:spMkLst>
            <pc:docMk/>
            <pc:sldMk cId="3227296459" sldId="303"/>
            <ac:spMk id="82" creationId="{51D7DE6D-2D46-456D-9398-A14362A0C7ED}"/>
          </ac:spMkLst>
        </pc:spChg>
        <pc:spChg chg="add mod">
          <ac:chgData name="川上 真由美(Mayumi Kawakami)" userId="94168538-b9a5-43d1-99b1-2733b1975841" providerId="ADAL" clId="{1C3BB02E-9E09-4BE3-8C52-76266B9ADAE1}" dt="2023-01-24T02:49:04.463" v="164" actId="164"/>
          <ac:spMkLst>
            <pc:docMk/>
            <pc:sldMk cId="3227296459" sldId="303"/>
            <ac:spMk id="83" creationId="{52B5451C-55B6-4F9A-8C67-6A034BBB4FA1}"/>
          </ac:spMkLst>
        </pc:spChg>
        <pc:spChg chg="add mod">
          <ac:chgData name="川上 真由美(Mayumi Kawakami)" userId="94168538-b9a5-43d1-99b1-2733b1975841" providerId="ADAL" clId="{1C3BB02E-9E09-4BE3-8C52-76266B9ADAE1}" dt="2023-01-24T02:49:04.463" v="164" actId="164"/>
          <ac:spMkLst>
            <pc:docMk/>
            <pc:sldMk cId="3227296459" sldId="303"/>
            <ac:spMk id="84" creationId="{BA5872E0-F00D-494C-A3EB-0E322586DFE5}"/>
          </ac:spMkLst>
        </pc:spChg>
        <pc:spChg chg="add mod">
          <ac:chgData name="川上 真由美(Mayumi Kawakami)" userId="94168538-b9a5-43d1-99b1-2733b1975841" providerId="ADAL" clId="{1C3BB02E-9E09-4BE3-8C52-76266B9ADAE1}" dt="2023-01-24T02:49:04.463" v="164" actId="164"/>
          <ac:spMkLst>
            <pc:docMk/>
            <pc:sldMk cId="3227296459" sldId="303"/>
            <ac:spMk id="85" creationId="{FEE1D687-40DB-48BC-B07C-BF66C9631EB5}"/>
          </ac:spMkLst>
        </pc:spChg>
        <pc:spChg chg="add mod">
          <ac:chgData name="川上 真由美(Mayumi Kawakami)" userId="94168538-b9a5-43d1-99b1-2733b1975841" providerId="ADAL" clId="{1C3BB02E-9E09-4BE3-8C52-76266B9ADAE1}" dt="2023-01-24T02:49:04.463" v="164" actId="164"/>
          <ac:spMkLst>
            <pc:docMk/>
            <pc:sldMk cId="3227296459" sldId="303"/>
            <ac:spMk id="86" creationId="{719A18FE-157E-4659-B03C-53448443A464}"/>
          </ac:spMkLst>
        </pc:spChg>
        <pc:spChg chg="add mod">
          <ac:chgData name="川上 真由美(Mayumi Kawakami)" userId="94168538-b9a5-43d1-99b1-2733b1975841" providerId="ADAL" clId="{1C3BB02E-9E09-4BE3-8C52-76266B9ADAE1}" dt="2023-01-24T02:49:04.463" v="164" actId="164"/>
          <ac:spMkLst>
            <pc:docMk/>
            <pc:sldMk cId="3227296459" sldId="303"/>
            <ac:spMk id="87" creationId="{A3BF5486-9032-4CD9-94A6-E69EE48AFE89}"/>
          </ac:spMkLst>
        </pc:spChg>
        <pc:spChg chg="add mod">
          <ac:chgData name="川上 真由美(Mayumi Kawakami)" userId="94168538-b9a5-43d1-99b1-2733b1975841" providerId="ADAL" clId="{1C3BB02E-9E09-4BE3-8C52-76266B9ADAE1}" dt="2023-01-24T02:49:04.463" v="164" actId="164"/>
          <ac:spMkLst>
            <pc:docMk/>
            <pc:sldMk cId="3227296459" sldId="303"/>
            <ac:spMk id="88" creationId="{2F6D70EC-6B89-4CED-86BA-388E5E67D4F1}"/>
          </ac:spMkLst>
        </pc:spChg>
        <pc:spChg chg="mod">
          <ac:chgData name="川上 真由美(Mayumi Kawakami)" userId="94168538-b9a5-43d1-99b1-2733b1975841" providerId="ADAL" clId="{1C3BB02E-9E09-4BE3-8C52-76266B9ADAE1}" dt="2023-01-24T07:02:06.206" v="857" actId="1035"/>
          <ac:spMkLst>
            <pc:docMk/>
            <pc:sldMk cId="3227296459" sldId="303"/>
            <ac:spMk id="123" creationId="{63021EDC-FB06-44EE-887E-FC9DD74F8C5B}"/>
          </ac:spMkLst>
        </pc:spChg>
        <pc:spChg chg="mod">
          <ac:chgData name="川上 真由美(Mayumi Kawakami)" userId="94168538-b9a5-43d1-99b1-2733b1975841" providerId="ADAL" clId="{1C3BB02E-9E09-4BE3-8C52-76266B9ADAE1}" dt="2023-01-24T02:59:30.942" v="316" actId="1076"/>
          <ac:spMkLst>
            <pc:docMk/>
            <pc:sldMk cId="3227296459" sldId="303"/>
            <ac:spMk id="125" creationId="{4031D02D-935E-46A8-B500-AB7CEA338325}"/>
          </ac:spMkLst>
        </pc:spChg>
        <pc:spChg chg="add mod">
          <ac:chgData name="川上 真由美(Mayumi Kawakami)" userId="94168538-b9a5-43d1-99b1-2733b1975841" providerId="ADAL" clId="{1C3BB02E-9E09-4BE3-8C52-76266B9ADAE1}" dt="2023-01-24T02:49:04.463" v="164" actId="164"/>
          <ac:spMkLst>
            <pc:docMk/>
            <pc:sldMk cId="3227296459" sldId="303"/>
            <ac:spMk id="127" creationId="{EED6F74C-2087-46EF-A72A-9C3D17CB2B8C}"/>
          </ac:spMkLst>
        </pc:spChg>
        <pc:spChg chg="add mod">
          <ac:chgData name="川上 真由美(Mayumi Kawakami)" userId="94168538-b9a5-43d1-99b1-2733b1975841" providerId="ADAL" clId="{1C3BB02E-9E09-4BE3-8C52-76266B9ADAE1}" dt="2023-01-24T02:49:04.463" v="164" actId="164"/>
          <ac:spMkLst>
            <pc:docMk/>
            <pc:sldMk cId="3227296459" sldId="303"/>
            <ac:spMk id="128" creationId="{8F1B61A5-86A0-4A57-8627-BCC5BC9B817E}"/>
          </ac:spMkLst>
        </pc:spChg>
        <pc:spChg chg="add mod">
          <ac:chgData name="川上 真由美(Mayumi Kawakami)" userId="94168538-b9a5-43d1-99b1-2733b1975841" providerId="ADAL" clId="{1C3BB02E-9E09-4BE3-8C52-76266B9ADAE1}" dt="2023-01-24T02:49:04.463" v="164" actId="164"/>
          <ac:spMkLst>
            <pc:docMk/>
            <pc:sldMk cId="3227296459" sldId="303"/>
            <ac:spMk id="129" creationId="{AAB55778-740D-45A7-AFE0-2DB4A985AFDD}"/>
          </ac:spMkLst>
        </pc:spChg>
        <pc:spChg chg="add mod">
          <ac:chgData name="川上 真由美(Mayumi Kawakami)" userId="94168538-b9a5-43d1-99b1-2733b1975841" providerId="ADAL" clId="{1C3BB02E-9E09-4BE3-8C52-76266B9ADAE1}" dt="2023-01-24T02:49:04.463" v="164" actId="164"/>
          <ac:spMkLst>
            <pc:docMk/>
            <pc:sldMk cId="3227296459" sldId="303"/>
            <ac:spMk id="131" creationId="{447C8EFD-0761-4D4F-998E-F12A04A5FFD5}"/>
          </ac:spMkLst>
        </pc:spChg>
        <pc:spChg chg="mod">
          <ac:chgData name="川上 真由美(Mayumi Kawakami)" userId="94168538-b9a5-43d1-99b1-2733b1975841" providerId="ADAL" clId="{1C3BB02E-9E09-4BE3-8C52-76266B9ADAE1}" dt="2023-01-24T03:01:03.503" v="346" actId="255"/>
          <ac:spMkLst>
            <pc:docMk/>
            <pc:sldMk cId="3227296459" sldId="303"/>
            <ac:spMk id="135" creationId="{62E28189-A95D-4226-A772-E09CCEAC1D3E}"/>
          </ac:spMkLst>
        </pc:spChg>
        <pc:spChg chg="mod">
          <ac:chgData name="川上 真由美(Mayumi Kawakami)" userId="94168538-b9a5-43d1-99b1-2733b1975841" providerId="ADAL" clId="{1C3BB02E-9E09-4BE3-8C52-76266B9ADAE1}" dt="2023-01-25T00:00:09.679" v="1314" actId="14100"/>
          <ac:spMkLst>
            <pc:docMk/>
            <pc:sldMk cId="3227296459" sldId="303"/>
            <ac:spMk id="138" creationId="{BAD71F70-B885-4D30-AC1E-41318C3D4B87}"/>
          </ac:spMkLst>
        </pc:spChg>
        <pc:spChg chg="add mod">
          <ac:chgData name="川上 真由美(Mayumi Kawakami)" userId="94168538-b9a5-43d1-99b1-2733b1975841" providerId="ADAL" clId="{1C3BB02E-9E09-4BE3-8C52-76266B9ADAE1}" dt="2023-01-24T02:49:04.463" v="164" actId="164"/>
          <ac:spMkLst>
            <pc:docMk/>
            <pc:sldMk cId="3227296459" sldId="303"/>
            <ac:spMk id="139" creationId="{5A9FCC69-DE3E-446C-9A14-FCF80DF04326}"/>
          </ac:spMkLst>
        </pc:spChg>
        <pc:spChg chg="add mod">
          <ac:chgData name="川上 真由美(Mayumi Kawakami)" userId="94168538-b9a5-43d1-99b1-2733b1975841" providerId="ADAL" clId="{1C3BB02E-9E09-4BE3-8C52-76266B9ADAE1}" dt="2023-01-24T02:49:04.463" v="164" actId="164"/>
          <ac:spMkLst>
            <pc:docMk/>
            <pc:sldMk cId="3227296459" sldId="303"/>
            <ac:spMk id="140" creationId="{61BAD44D-AA0D-4D43-B22F-A0051DF1170C}"/>
          </ac:spMkLst>
        </pc:spChg>
        <pc:spChg chg="add mod">
          <ac:chgData name="川上 真由美(Mayumi Kawakami)" userId="94168538-b9a5-43d1-99b1-2733b1975841" providerId="ADAL" clId="{1C3BB02E-9E09-4BE3-8C52-76266B9ADAE1}" dt="2023-01-24T02:49:04.463" v="164" actId="164"/>
          <ac:spMkLst>
            <pc:docMk/>
            <pc:sldMk cId="3227296459" sldId="303"/>
            <ac:spMk id="141" creationId="{1FFE8372-AA00-4A4C-99F3-7E44FDBB9BEB}"/>
          </ac:spMkLst>
        </pc:spChg>
        <pc:spChg chg="add mod">
          <ac:chgData name="川上 真由美(Mayumi Kawakami)" userId="94168538-b9a5-43d1-99b1-2733b1975841" providerId="ADAL" clId="{1C3BB02E-9E09-4BE3-8C52-76266B9ADAE1}" dt="2023-01-24T02:49:04.463" v="164" actId="164"/>
          <ac:spMkLst>
            <pc:docMk/>
            <pc:sldMk cId="3227296459" sldId="303"/>
            <ac:spMk id="145" creationId="{C8F6F1F1-F67C-4F01-B20C-EF659CE8E01D}"/>
          </ac:spMkLst>
        </pc:spChg>
        <pc:spChg chg="add mod">
          <ac:chgData name="川上 真由美(Mayumi Kawakami)" userId="94168538-b9a5-43d1-99b1-2733b1975841" providerId="ADAL" clId="{1C3BB02E-9E09-4BE3-8C52-76266B9ADAE1}" dt="2023-01-24T02:49:04.463" v="164" actId="164"/>
          <ac:spMkLst>
            <pc:docMk/>
            <pc:sldMk cId="3227296459" sldId="303"/>
            <ac:spMk id="146" creationId="{719290A8-0D72-4CA6-A249-96CF866B77F9}"/>
          </ac:spMkLst>
        </pc:spChg>
        <pc:spChg chg="add mod">
          <ac:chgData name="川上 真由美(Mayumi Kawakami)" userId="94168538-b9a5-43d1-99b1-2733b1975841" providerId="ADAL" clId="{1C3BB02E-9E09-4BE3-8C52-76266B9ADAE1}" dt="2023-01-24T02:49:04.463" v="164" actId="164"/>
          <ac:spMkLst>
            <pc:docMk/>
            <pc:sldMk cId="3227296459" sldId="303"/>
            <ac:spMk id="147" creationId="{9339F756-9DB2-4407-86B6-8425A4306D66}"/>
          </ac:spMkLst>
        </pc:spChg>
        <pc:spChg chg="add mod">
          <ac:chgData name="川上 真由美(Mayumi Kawakami)" userId="94168538-b9a5-43d1-99b1-2733b1975841" providerId="ADAL" clId="{1C3BB02E-9E09-4BE3-8C52-76266B9ADAE1}" dt="2023-01-24T02:49:04.463" v="164" actId="164"/>
          <ac:spMkLst>
            <pc:docMk/>
            <pc:sldMk cId="3227296459" sldId="303"/>
            <ac:spMk id="148" creationId="{BAE76016-A627-43DF-B5BA-06764EAA0972}"/>
          </ac:spMkLst>
        </pc:spChg>
        <pc:spChg chg="add mod">
          <ac:chgData name="川上 真由美(Mayumi Kawakami)" userId="94168538-b9a5-43d1-99b1-2733b1975841" providerId="ADAL" clId="{1C3BB02E-9E09-4BE3-8C52-76266B9ADAE1}" dt="2023-01-24T02:49:04.463" v="164" actId="164"/>
          <ac:spMkLst>
            <pc:docMk/>
            <pc:sldMk cId="3227296459" sldId="303"/>
            <ac:spMk id="150" creationId="{87BA46B1-8D82-4CEC-BD9F-909929790086}"/>
          </ac:spMkLst>
        </pc:spChg>
        <pc:spChg chg="mod">
          <ac:chgData name="川上 真由美(Mayumi Kawakami)" userId="94168538-b9a5-43d1-99b1-2733b1975841" providerId="ADAL" clId="{1C3BB02E-9E09-4BE3-8C52-76266B9ADAE1}" dt="2023-01-24T03:01:13.400" v="347" actId="255"/>
          <ac:spMkLst>
            <pc:docMk/>
            <pc:sldMk cId="3227296459" sldId="303"/>
            <ac:spMk id="151" creationId="{B5EDE0FD-06F6-4B2B-B87E-C316161DFBCF}"/>
          </ac:spMkLst>
        </pc:spChg>
        <pc:spChg chg="add mod">
          <ac:chgData name="川上 真由美(Mayumi Kawakami)" userId="94168538-b9a5-43d1-99b1-2733b1975841" providerId="ADAL" clId="{1C3BB02E-9E09-4BE3-8C52-76266B9ADAE1}" dt="2023-01-24T02:49:04.463" v="164" actId="164"/>
          <ac:spMkLst>
            <pc:docMk/>
            <pc:sldMk cId="3227296459" sldId="303"/>
            <ac:spMk id="152" creationId="{7EC24617-13F8-40D2-9EA5-1F792C2073E7}"/>
          </ac:spMkLst>
        </pc:spChg>
        <pc:spChg chg="mod">
          <ac:chgData name="川上 真由美(Mayumi Kawakami)" userId="94168538-b9a5-43d1-99b1-2733b1975841" providerId="ADAL" clId="{1C3BB02E-9E09-4BE3-8C52-76266B9ADAE1}" dt="2023-01-24T03:00:15.985" v="329" actId="1035"/>
          <ac:spMkLst>
            <pc:docMk/>
            <pc:sldMk cId="3227296459" sldId="303"/>
            <ac:spMk id="153" creationId="{50F5CB16-4E2B-4911-893A-22484DA2D7ED}"/>
          </ac:spMkLst>
        </pc:spChg>
        <pc:spChg chg="mod">
          <ac:chgData name="川上 真由美(Mayumi Kawakami)" userId="94168538-b9a5-43d1-99b1-2733b1975841" providerId="ADAL" clId="{1C3BB02E-9E09-4BE3-8C52-76266B9ADAE1}" dt="2023-01-24T03:00:15.985" v="329" actId="1035"/>
          <ac:spMkLst>
            <pc:docMk/>
            <pc:sldMk cId="3227296459" sldId="303"/>
            <ac:spMk id="154" creationId="{AD0D0B61-F5E5-4F64-82AB-998B0653D8D4}"/>
          </ac:spMkLst>
        </pc:spChg>
        <pc:spChg chg="add mod">
          <ac:chgData name="川上 真由美(Mayumi Kawakami)" userId="94168538-b9a5-43d1-99b1-2733b1975841" providerId="ADAL" clId="{1C3BB02E-9E09-4BE3-8C52-76266B9ADAE1}" dt="2023-01-24T02:49:04.463" v="164" actId="164"/>
          <ac:spMkLst>
            <pc:docMk/>
            <pc:sldMk cId="3227296459" sldId="303"/>
            <ac:spMk id="155" creationId="{03E28F79-E3DA-44DD-B0A3-C3FA267B80AA}"/>
          </ac:spMkLst>
        </pc:spChg>
        <pc:spChg chg="add mod">
          <ac:chgData name="川上 真由美(Mayumi Kawakami)" userId="94168538-b9a5-43d1-99b1-2733b1975841" providerId="ADAL" clId="{1C3BB02E-9E09-4BE3-8C52-76266B9ADAE1}" dt="2023-01-24T02:49:04.463" v="164" actId="164"/>
          <ac:spMkLst>
            <pc:docMk/>
            <pc:sldMk cId="3227296459" sldId="303"/>
            <ac:spMk id="157" creationId="{89AD8D28-9A0A-4E4C-98C8-E533DD76F01A}"/>
          </ac:spMkLst>
        </pc:spChg>
        <pc:spChg chg="add mod">
          <ac:chgData name="川上 真由美(Mayumi Kawakami)" userId="94168538-b9a5-43d1-99b1-2733b1975841" providerId="ADAL" clId="{1C3BB02E-9E09-4BE3-8C52-76266B9ADAE1}" dt="2023-01-24T02:49:04.463" v="164" actId="164"/>
          <ac:spMkLst>
            <pc:docMk/>
            <pc:sldMk cId="3227296459" sldId="303"/>
            <ac:spMk id="158" creationId="{F6F0D065-74B7-4150-BD79-313EF83E4CF0}"/>
          </ac:spMkLst>
        </pc:spChg>
        <pc:spChg chg="add mod">
          <ac:chgData name="川上 真由美(Mayumi Kawakami)" userId="94168538-b9a5-43d1-99b1-2733b1975841" providerId="ADAL" clId="{1C3BB02E-9E09-4BE3-8C52-76266B9ADAE1}" dt="2023-01-24T03:39:55.241" v="420" actId="1035"/>
          <ac:spMkLst>
            <pc:docMk/>
            <pc:sldMk cId="3227296459" sldId="303"/>
            <ac:spMk id="162" creationId="{77DAE124-E38D-43B1-99B0-A56CDB2EC1F5}"/>
          </ac:spMkLst>
        </pc:spChg>
        <pc:spChg chg="add del mod">
          <ac:chgData name="川上 真由美(Mayumi Kawakami)" userId="94168538-b9a5-43d1-99b1-2733b1975841" providerId="ADAL" clId="{1C3BB02E-9E09-4BE3-8C52-76266B9ADAE1}" dt="2023-01-24T02:54:14.116" v="275" actId="478"/>
          <ac:spMkLst>
            <pc:docMk/>
            <pc:sldMk cId="3227296459" sldId="303"/>
            <ac:spMk id="163" creationId="{A0D7050F-FAD8-4A72-A028-D74DBFD493B6}"/>
          </ac:spMkLst>
        </pc:spChg>
        <pc:spChg chg="add mod">
          <ac:chgData name="川上 真由美(Mayumi Kawakami)" userId="94168538-b9a5-43d1-99b1-2733b1975841" providerId="ADAL" clId="{1C3BB02E-9E09-4BE3-8C52-76266B9ADAE1}" dt="2023-01-24T03:40:10.149" v="427" actId="1035"/>
          <ac:spMkLst>
            <pc:docMk/>
            <pc:sldMk cId="3227296459" sldId="303"/>
            <ac:spMk id="164" creationId="{BA7992B4-4F02-4580-B013-9ADCE5C03B60}"/>
          </ac:spMkLst>
        </pc:spChg>
        <pc:spChg chg="add mod">
          <ac:chgData name="川上 真由美(Mayumi Kawakami)" userId="94168538-b9a5-43d1-99b1-2733b1975841" providerId="ADAL" clId="{1C3BB02E-9E09-4BE3-8C52-76266B9ADAE1}" dt="2023-01-24T03:40:14.361" v="430" actId="1035"/>
          <ac:spMkLst>
            <pc:docMk/>
            <pc:sldMk cId="3227296459" sldId="303"/>
            <ac:spMk id="178" creationId="{D660880A-0150-4A8C-9AB9-7AFE429B6AE7}"/>
          </ac:spMkLst>
        </pc:spChg>
        <pc:spChg chg="add mod">
          <ac:chgData name="川上 真由美(Mayumi Kawakami)" userId="94168538-b9a5-43d1-99b1-2733b1975841" providerId="ADAL" clId="{1C3BB02E-9E09-4BE3-8C52-76266B9ADAE1}" dt="2023-01-24T03:40:18.253" v="433" actId="1035"/>
          <ac:spMkLst>
            <pc:docMk/>
            <pc:sldMk cId="3227296459" sldId="303"/>
            <ac:spMk id="179" creationId="{CCD3BDA2-45D9-4924-8879-B00AAEFDA3D8}"/>
          </ac:spMkLst>
        </pc:spChg>
        <pc:spChg chg="add del mod">
          <ac:chgData name="川上 真由美(Mayumi Kawakami)" userId="94168538-b9a5-43d1-99b1-2733b1975841" providerId="ADAL" clId="{1C3BB02E-9E09-4BE3-8C52-76266B9ADAE1}" dt="2023-01-24T04:14:10.946" v="507" actId="478"/>
          <ac:spMkLst>
            <pc:docMk/>
            <pc:sldMk cId="3227296459" sldId="303"/>
            <ac:spMk id="181" creationId="{A68B1FDB-600C-4D35-B68C-3A5295F71835}"/>
          </ac:spMkLst>
        </pc:spChg>
        <pc:spChg chg="add del mod">
          <ac:chgData name="川上 真由美(Mayumi Kawakami)" userId="94168538-b9a5-43d1-99b1-2733b1975841" providerId="ADAL" clId="{1C3BB02E-9E09-4BE3-8C52-76266B9ADAE1}" dt="2023-01-24T04:55:48.513" v="690" actId="478"/>
          <ac:spMkLst>
            <pc:docMk/>
            <pc:sldMk cId="3227296459" sldId="303"/>
            <ac:spMk id="182" creationId="{A322A166-BB16-417E-9FE3-8543104A7525}"/>
          </ac:spMkLst>
        </pc:spChg>
        <pc:spChg chg="add del mod">
          <ac:chgData name="川上 真由美(Mayumi Kawakami)" userId="94168538-b9a5-43d1-99b1-2733b1975841" providerId="ADAL" clId="{1C3BB02E-9E09-4BE3-8C52-76266B9ADAE1}" dt="2023-01-24T04:13:17.121" v="500" actId="478"/>
          <ac:spMkLst>
            <pc:docMk/>
            <pc:sldMk cId="3227296459" sldId="303"/>
            <ac:spMk id="183" creationId="{4A583194-028C-424B-BFB1-06719A74C048}"/>
          </ac:spMkLst>
        </pc:spChg>
        <pc:spChg chg="add del mod">
          <ac:chgData name="川上 真由美(Mayumi Kawakami)" userId="94168538-b9a5-43d1-99b1-2733b1975841" providerId="ADAL" clId="{1C3BB02E-9E09-4BE3-8C52-76266B9ADAE1}" dt="2023-01-24T04:55:50.415" v="691" actId="478"/>
          <ac:spMkLst>
            <pc:docMk/>
            <pc:sldMk cId="3227296459" sldId="303"/>
            <ac:spMk id="184" creationId="{B027CE3B-FA07-4EB5-95E5-9305CAED9F94}"/>
          </ac:spMkLst>
        </pc:spChg>
        <pc:spChg chg="add mod">
          <ac:chgData name="川上 真由美(Mayumi Kawakami)" userId="94168538-b9a5-43d1-99b1-2733b1975841" providerId="ADAL" clId="{1C3BB02E-9E09-4BE3-8C52-76266B9ADAE1}" dt="2023-01-24T23:58:52.798" v="1291" actId="14100"/>
          <ac:spMkLst>
            <pc:docMk/>
            <pc:sldMk cId="3227296459" sldId="303"/>
            <ac:spMk id="185" creationId="{6AD2A529-D8B0-4C57-8667-CB1677517DBE}"/>
          </ac:spMkLst>
        </pc:spChg>
        <pc:spChg chg="add mod ord">
          <ac:chgData name="川上 真由美(Mayumi Kawakami)" userId="94168538-b9a5-43d1-99b1-2733b1975841" providerId="ADAL" clId="{1C3BB02E-9E09-4BE3-8C52-76266B9ADAE1}" dt="2023-01-24T07:01:54.458" v="852" actId="1076"/>
          <ac:spMkLst>
            <pc:docMk/>
            <pc:sldMk cId="3227296459" sldId="303"/>
            <ac:spMk id="186" creationId="{B08045C4-CA56-4A57-AC74-DE23381683AA}"/>
          </ac:spMkLst>
        </pc:spChg>
        <pc:spChg chg="add mod">
          <ac:chgData name="川上 真由美(Mayumi Kawakami)" userId="94168538-b9a5-43d1-99b1-2733b1975841" providerId="ADAL" clId="{1C3BB02E-9E09-4BE3-8C52-76266B9ADAE1}" dt="2023-01-24T23:59:00.181" v="1292" actId="14100"/>
          <ac:spMkLst>
            <pc:docMk/>
            <pc:sldMk cId="3227296459" sldId="303"/>
            <ac:spMk id="187" creationId="{7CEC98B2-F338-4E2B-9CA2-0EA99047F839}"/>
          </ac:spMkLst>
        </pc:spChg>
        <pc:spChg chg="mod">
          <ac:chgData name="川上 真由美(Mayumi Kawakami)" userId="94168538-b9a5-43d1-99b1-2733b1975841" providerId="ADAL" clId="{1C3BB02E-9E09-4BE3-8C52-76266B9ADAE1}" dt="2023-01-24T03:01:24.253" v="349" actId="1076"/>
          <ac:spMkLst>
            <pc:docMk/>
            <pc:sldMk cId="3227296459" sldId="303"/>
            <ac:spMk id="192" creationId="{65E2FD13-7455-4311-A2FD-4E62C1434BFE}"/>
          </ac:spMkLst>
        </pc:spChg>
        <pc:spChg chg="del mod">
          <ac:chgData name="川上 真由美(Mayumi Kawakami)" userId="94168538-b9a5-43d1-99b1-2733b1975841" providerId="ADAL" clId="{1C3BB02E-9E09-4BE3-8C52-76266B9ADAE1}" dt="2023-01-24T03:21:26.485" v="388" actId="478"/>
          <ac:spMkLst>
            <pc:docMk/>
            <pc:sldMk cId="3227296459" sldId="303"/>
            <ac:spMk id="209" creationId="{0F38033D-844C-48B9-8863-81B7650FF94A}"/>
          </ac:spMkLst>
        </pc:spChg>
        <pc:spChg chg="add mod">
          <ac:chgData name="川上 真由美(Mayumi Kawakami)" userId="94168538-b9a5-43d1-99b1-2733b1975841" providerId="ADAL" clId="{1C3BB02E-9E09-4BE3-8C52-76266B9ADAE1}" dt="2023-01-24T07:32:55.568" v="1281" actId="1076"/>
          <ac:spMkLst>
            <pc:docMk/>
            <pc:sldMk cId="3227296459" sldId="303"/>
            <ac:spMk id="239" creationId="{FC2256EA-410B-4695-B56F-26764A0575CB}"/>
          </ac:spMkLst>
        </pc:spChg>
        <pc:spChg chg="add mod">
          <ac:chgData name="川上 真由美(Mayumi Kawakami)" userId="94168538-b9a5-43d1-99b1-2733b1975841" providerId="ADAL" clId="{1C3BB02E-9E09-4BE3-8C52-76266B9ADAE1}" dt="2023-01-24T07:33:06.984" v="1283" actId="571"/>
          <ac:spMkLst>
            <pc:docMk/>
            <pc:sldMk cId="3227296459" sldId="303"/>
            <ac:spMk id="240" creationId="{30E148DF-6863-4F20-A804-A6B3BA12CA14}"/>
          </ac:spMkLst>
        </pc:spChg>
        <pc:spChg chg="add mod">
          <ac:chgData name="川上 真由美(Mayumi Kawakami)" userId="94168538-b9a5-43d1-99b1-2733b1975841" providerId="ADAL" clId="{1C3BB02E-9E09-4BE3-8C52-76266B9ADAE1}" dt="2023-01-24T07:33:38.824" v="1286" actId="1076"/>
          <ac:spMkLst>
            <pc:docMk/>
            <pc:sldMk cId="3227296459" sldId="303"/>
            <ac:spMk id="241" creationId="{EA1D944B-5D33-430D-9DAC-A016053D2880}"/>
          </ac:spMkLst>
        </pc:spChg>
        <pc:spChg chg="add mod">
          <ac:chgData name="川上 真由美(Mayumi Kawakami)" userId="94168538-b9a5-43d1-99b1-2733b1975841" providerId="ADAL" clId="{1C3BB02E-9E09-4BE3-8C52-76266B9ADAE1}" dt="2023-01-24T07:33:43.302" v="1287" actId="571"/>
          <ac:spMkLst>
            <pc:docMk/>
            <pc:sldMk cId="3227296459" sldId="303"/>
            <ac:spMk id="242" creationId="{284990A2-8722-4DD9-95CB-A86F9D934811}"/>
          </ac:spMkLst>
        </pc:spChg>
        <pc:grpChg chg="add mod">
          <ac:chgData name="川上 真由美(Mayumi Kawakami)" userId="94168538-b9a5-43d1-99b1-2733b1975841" providerId="ADAL" clId="{1C3BB02E-9E09-4BE3-8C52-76266B9ADAE1}" dt="2023-01-24T03:40:21.548" v="435" actId="1035"/>
          <ac:grpSpMkLst>
            <pc:docMk/>
            <pc:sldMk cId="3227296459" sldId="303"/>
            <ac:grpSpMk id="2" creationId="{15C066AF-9E42-4FD0-B2E6-59338A01CD9C}"/>
          </ac:grpSpMkLst>
        </pc:grpChg>
        <pc:grpChg chg="mod">
          <ac:chgData name="川上 真由美(Mayumi Kawakami)" userId="94168538-b9a5-43d1-99b1-2733b1975841" providerId="ADAL" clId="{1C3BB02E-9E09-4BE3-8C52-76266B9ADAE1}" dt="2023-01-24T02:59:30.942" v="316" actId="1076"/>
          <ac:grpSpMkLst>
            <pc:docMk/>
            <pc:sldMk cId="3227296459" sldId="303"/>
            <ac:grpSpMk id="3" creationId="{04157F93-D982-4112-BA8C-62FB2228FAC4}"/>
          </ac:grpSpMkLst>
        </pc:grpChg>
        <pc:grpChg chg="mod">
          <ac:chgData name="川上 真由美(Mayumi Kawakami)" userId="94168538-b9a5-43d1-99b1-2733b1975841" providerId="ADAL" clId="{1C3BB02E-9E09-4BE3-8C52-76266B9ADAE1}" dt="2023-01-24T03:02:23.552" v="374" actId="1038"/>
          <ac:grpSpMkLst>
            <pc:docMk/>
            <pc:sldMk cId="3227296459" sldId="303"/>
            <ac:grpSpMk id="4" creationId="{0075A3E0-E661-41E1-9046-EB221F8CD9AC}"/>
          </ac:grpSpMkLst>
        </pc:grpChg>
        <pc:grpChg chg="mod">
          <ac:chgData name="川上 真由美(Mayumi Kawakami)" userId="94168538-b9a5-43d1-99b1-2733b1975841" providerId="ADAL" clId="{1C3BB02E-9E09-4BE3-8C52-76266B9ADAE1}" dt="2023-01-24T03:02:23.552" v="374" actId="1038"/>
          <ac:grpSpMkLst>
            <pc:docMk/>
            <pc:sldMk cId="3227296459" sldId="303"/>
            <ac:grpSpMk id="5" creationId="{8C0076F9-97E9-44BE-A55B-9EF70D861E0F}"/>
          </ac:grpSpMkLst>
        </pc:grpChg>
        <pc:grpChg chg="add mod">
          <ac:chgData name="川上 真由美(Mayumi Kawakami)" userId="94168538-b9a5-43d1-99b1-2733b1975841" providerId="ADAL" clId="{1C3BB02E-9E09-4BE3-8C52-76266B9ADAE1}" dt="2023-01-24T03:02:53.182" v="377" actId="1076"/>
          <ac:grpSpMkLst>
            <pc:docMk/>
            <pc:sldMk cId="3227296459" sldId="303"/>
            <ac:grpSpMk id="165" creationId="{B820430B-593B-4CC6-AA4B-069D23E97C5F}"/>
          </ac:grpSpMkLst>
        </pc:grpChg>
        <pc:grpChg chg="add del mod">
          <ac:chgData name="川上 真由美(Mayumi Kawakami)" userId="94168538-b9a5-43d1-99b1-2733b1975841" providerId="ADAL" clId="{1C3BB02E-9E09-4BE3-8C52-76266B9ADAE1}" dt="2023-01-24T05:54:14.283" v="795" actId="478"/>
          <ac:grpSpMkLst>
            <pc:docMk/>
            <pc:sldMk cId="3227296459" sldId="303"/>
            <ac:grpSpMk id="188" creationId="{B2109C1C-E09D-4AAF-82E3-C6FD2E26AD95}"/>
          </ac:grpSpMkLst>
        </pc:grpChg>
        <pc:picChg chg="mod">
          <ac:chgData name="川上 真由美(Mayumi Kawakami)" userId="94168538-b9a5-43d1-99b1-2733b1975841" providerId="ADAL" clId="{1C3BB02E-9E09-4BE3-8C52-76266B9ADAE1}" dt="2023-01-24T03:01:19.294" v="348" actId="1076"/>
          <ac:picMkLst>
            <pc:docMk/>
            <pc:sldMk cId="3227296459" sldId="303"/>
            <ac:picMk id="6" creationId="{6C3E2745-4EDA-4CC0-B85D-1951AC8D94A2}"/>
          </ac:picMkLst>
        </pc:picChg>
        <pc:picChg chg="add mod modCrop">
          <ac:chgData name="川上 真由美(Mayumi Kawakami)" userId="94168538-b9a5-43d1-99b1-2733b1975841" providerId="ADAL" clId="{1C3BB02E-9E09-4BE3-8C52-76266B9ADAE1}" dt="2023-01-24T07:06:23.328" v="908" actId="1035"/>
          <ac:picMkLst>
            <pc:docMk/>
            <pc:sldMk cId="3227296459" sldId="303"/>
            <ac:picMk id="7" creationId="{ABB7B24A-7056-413B-A1CB-9BA2B67CDAC4}"/>
          </ac:picMkLst>
        </pc:picChg>
        <pc:picChg chg="add mod modCrop">
          <ac:chgData name="川上 真由美(Mayumi Kawakami)" userId="94168538-b9a5-43d1-99b1-2733b1975841" providerId="ADAL" clId="{1C3BB02E-9E09-4BE3-8C52-76266B9ADAE1}" dt="2023-01-24T07:06:23.328" v="908" actId="1035"/>
          <ac:picMkLst>
            <pc:docMk/>
            <pc:sldMk cId="3227296459" sldId="303"/>
            <ac:picMk id="8" creationId="{AB773BC6-E501-4F44-A31D-EF36989848A2}"/>
          </ac:picMkLst>
        </pc:picChg>
        <pc:picChg chg="add mod modCrop">
          <ac:chgData name="川上 真由美(Mayumi Kawakami)" userId="94168538-b9a5-43d1-99b1-2733b1975841" providerId="ADAL" clId="{1C3BB02E-9E09-4BE3-8C52-76266B9ADAE1}" dt="2023-01-24T07:06:23.328" v="908" actId="1035"/>
          <ac:picMkLst>
            <pc:docMk/>
            <pc:sldMk cId="3227296459" sldId="303"/>
            <ac:picMk id="9" creationId="{852A80F6-C596-465A-9D38-C9EEC0619395}"/>
          </ac:picMkLst>
        </pc:picChg>
        <pc:picChg chg="add del mod modCrop">
          <ac:chgData name="川上 真由美(Mayumi Kawakami)" userId="94168538-b9a5-43d1-99b1-2733b1975841" providerId="ADAL" clId="{1C3BB02E-9E09-4BE3-8C52-76266B9ADAE1}" dt="2023-01-24T07:01:42.160" v="850" actId="478"/>
          <ac:picMkLst>
            <pc:docMk/>
            <pc:sldMk cId="3227296459" sldId="303"/>
            <ac:picMk id="10" creationId="{8829F864-8150-4FD6-B21A-31EB8259BA8E}"/>
          </ac:picMkLst>
        </pc:picChg>
        <pc:picChg chg="add mod">
          <ac:chgData name="川上 真由美(Mayumi Kawakami)" userId="94168538-b9a5-43d1-99b1-2733b1975841" providerId="ADAL" clId="{1C3BB02E-9E09-4BE3-8C52-76266B9ADAE1}" dt="2023-01-24T07:04:55.049" v="894" actId="14100"/>
          <ac:picMkLst>
            <pc:docMk/>
            <pc:sldMk cId="3227296459" sldId="303"/>
            <ac:picMk id="11" creationId="{5B4645E4-F29F-4D70-8761-74A183385668}"/>
          </ac:picMkLst>
        </pc:picChg>
        <pc:picChg chg="add mod ord">
          <ac:chgData name="川上 真由美(Mayumi Kawakami)" userId="94168538-b9a5-43d1-99b1-2733b1975841" providerId="ADAL" clId="{1C3BB02E-9E09-4BE3-8C52-76266B9ADAE1}" dt="2023-01-25T00:00:19.954" v="1317" actId="1038"/>
          <ac:picMkLst>
            <pc:docMk/>
            <pc:sldMk cId="3227296459" sldId="303"/>
            <ac:picMk id="180" creationId="{77FED195-3C66-42F7-AA7B-1415120496EC}"/>
          </ac:picMkLst>
        </pc:picChg>
        <pc:picChg chg="add del mod">
          <ac:chgData name="川上 真由美(Mayumi Kawakami)" userId="94168538-b9a5-43d1-99b1-2733b1975841" providerId="ADAL" clId="{1C3BB02E-9E09-4BE3-8C52-76266B9ADAE1}" dt="2023-01-24T07:28:29.273" v="1260" actId="478"/>
          <ac:picMkLst>
            <pc:docMk/>
            <pc:sldMk cId="3227296459" sldId="303"/>
            <ac:picMk id="238" creationId="{74222703-C7CC-4A1A-9CE8-F06663B4B1D1}"/>
          </ac:picMkLst>
        </pc:picChg>
      </pc:sldChg>
      <pc:sldChg chg="addSp modSp new del mod">
        <pc:chgData name="川上 真由美(Mayumi Kawakami)" userId="94168538-b9a5-43d1-99b1-2733b1975841" providerId="ADAL" clId="{1C3BB02E-9E09-4BE3-8C52-76266B9ADAE1}" dt="2023-01-24T07:07:31.632" v="910" actId="47"/>
        <pc:sldMkLst>
          <pc:docMk/>
          <pc:sldMk cId="2947016493" sldId="304"/>
        </pc:sldMkLst>
        <pc:grpChg chg="add mod">
          <ac:chgData name="川上 真由美(Mayumi Kawakami)" userId="94168538-b9a5-43d1-99b1-2733b1975841" providerId="ADAL" clId="{1C3BB02E-9E09-4BE3-8C52-76266B9ADAE1}" dt="2023-01-24T05:54:01.229" v="792" actId="1076"/>
          <ac:grpSpMkLst>
            <pc:docMk/>
            <pc:sldMk cId="2947016493" sldId="304"/>
            <ac:grpSpMk id="2" creationId="{B9CD080A-5CB6-4DC1-99BE-E1C614FF3A7C}"/>
          </ac:grpSpMkLst>
        </pc:grpChg>
      </pc:sldChg>
      <pc:sldChg chg="addSp modSp new mod">
        <pc:chgData name="川上 真由美(Mayumi Kawakami)" userId="94168538-b9a5-43d1-99b1-2733b1975841" providerId="ADAL" clId="{1C3BB02E-9E09-4BE3-8C52-76266B9ADAE1}" dt="2023-01-24T07:14:13.971" v="1048" actId="164"/>
        <pc:sldMkLst>
          <pc:docMk/>
          <pc:sldMk cId="3575385508" sldId="304"/>
        </pc:sldMkLst>
        <pc:spChg chg="add mod">
          <ac:chgData name="川上 真由美(Mayumi Kawakami)" userId="94168538-b9a5-43d1-99b1-2733b1975841" providerId="ADAL" clId="{1C3BB02E-9E09-4BE3-8C52-76266B9ADAE1}" dt="2023-01-24T07:11:30.408" v="942" actId="1076"/>
          <ac:spMkLst>
            <pc:docMk/>
            <pc:sldMk cId="3575385508" sldId="304"/>
            <ac:spMk id="2" creationId="{F30A38FB-5B62-4D2A-8C85-B94D266ABCAC}"/>
          </ac:spMkLst>
        </pc:spChg>
        <pc:spChg chg="add mod">
          <ac:chgData name="川上 真由美(Mayumi Kawakami)" userId="94168538-b9a5-43d1-99b1-2733b1975841" providerId="ADAL" clId="{1C3BB02E-9E09-4BE3-8C52-76266B9ADAE1}" dt="2023-01-24T07:09:33.402" v="928" actId="1076"/>
          <ac:spMkLst>
            <pc:docMk/>
            <pc:sldMk cId="3575385508" sldId="304"/>
            <ac:spMk id="3" creationId="{9FE55F05-B738-466E-A9DE-C8613BEFA3D0}"/>
          </ac:spMkLst>
        </pc:spChg>
        <pc:spChg chg="add mod">
          <ac:chgData name="川上 真由美(Mayumi Kawakami)" userId="94168538-b9a5-43d1-99b1-2733b1975841" providerId="ADAL" clId="{1C3BB02E-9E09-4BE3-8C52-76266B9ADAE1}" dt="2023-01-24T07:09:33.402" v="928" actId="1076"/>
          <ac:spMkLst>
            <pc:docMk/>
            <pc:sldMk cId="3575385508" sldId="304"/>
            <ac:spMk id="4" creationId="{AC1269D5-7C06-41D6-AA58-8AC6AA6FA5A8}"/>
          </ac:spMkLst>
        </pc:spChg>
        <pc:spChg chg="add mod">
          <ac:chgData name="川上 真由美(Mayumi Kawakami)" userId="94168538-b9a5-43d1-99b1-2733b1975841" providerId="ADAL" clId="{1C3BB02E-9E09-4BE3-8C52-76266B9ADAE1}" dt="2023-01-24T07:09:33.402" v="928" actId="1076"/>
          <ac:spMkLst>
            <pc:docMk/>
            <pc:sldMk cId="3575385508" sldId="304"/>
            <ac:spMk id="5" creationId="{80811935-9EB1-4192-9025-7267FC6A2030}"/>
          </ac:spMkLst>
        </pc:spChg>
        <pc:spChg chg="add mod">
          <ac:chgData name="川上 真由美(Mayumi Kawakami)" userId="94168538-b9a5-43d1-99b1-2733b1975841" providerId="ADAL" clId="{1C3BB02E-9E09-4BE3-8C52-76266B9ADAE1}" dt="2023-01-24T07:11:30.408" v="942" actId="1076"/>
          <ac:spMkLst>
            <pc:docMk/>
            <pc:sldMk cId="3575385508" sldId="304"/>
            <ac:spMk id="6" creationId="{A168695A-A285-47E5-8689-4C56A09AFC64}"/>
          </ac:spMkLst>
        </pc:spChg>
        <pc:spChg chg="add mod">
          <ac:chgData name="川上 真由美(Mayumi Kawakami)" userId="94168538-b9a5-43d1-99b1-2733b1975841" providerId="ADAL" clId="{1C3BB02E-9E09-4BE3-8C52-76266B9ADAE1}" dt="2023-01-24T07:11:30.408" v="942" actId="1076"/>
          <ac:spMkLst>
            <pc:docMk/>
            <pc:sldMk cId="3575385508" sldId="304"/>
            <ac:spMk id="7" creationId="{AA450AAE-E99E-4876-9B67-558CDA0E18E0}"/>
          </ac:spMkLst>
        </pc:spChg>
        <pc:spChg chg="add mod">
          <ac:chgData name="川上 真由美(Mayumi Kawakami)" userId="94168538-b9a5-43d1-99b1-2733b1975841" providerId="ADAL" clId="{1C3BB02E-9E09-4BE3-8C52-76266B9ADAE1}" dt="2023-01-24T07:11:13.307" v="938" actId="14100"/>
          <ac:spMkLst>
            <pc:docMk/>
            <pc:sldMk cId="3575385508" sldId="304"/>
            <ac:spMk id="9" creationId="{696AB398-7AB1-4947-B5B2-9598E9655F29}"/>
          </ac:spMkLst>
        </pc:spChg>
        <pc:spChg chg="add mod">
          <ac:chgData name="川上 真由美(Mayumi Kawakami)" userId="94168538-b9a5-43d1-99b1-2733b1975841" providerId="ADAL" clId="{1C3BB02E-9E09-4BE3-8C52-76266B9ADAE1}" dt="2023-01-24T07:11:16.515" v="939" actId="1076"/>
          <ac:spMkLst>
            <pc:docMk/>
            <pc:sldMk cId="3575385508" sldId="304"/>
            <ac:spMk id="10" creationId="{E5FEB4B5-D8F9-408B-ACBA-D390BA770BF3}"/>
          </ac:spMkLst>
        </pc:spChg>
        <pc:spChg chg="add mod">
          <ac:chgData name="川上 真由美(Mayumi Kawakami)" userId="94168538-b9a5-43d1-99b1-2733b1975841" providerId="ADAL" clId="{1C3BB02E-9E09-4BE3-8C52-76266B9ADAE1}" dt="2023-01-24T07:11:20.059" v="940" actId="1076"/>
          <ac:spMkLst>
            <pc:docMk/>
            <pc:sldMk cId="3575385508" sldId="304"/>
            <ac:spMk id="11" creationId="{2BFC36F0-16A8-4E4D-895A-722B9F311867}"/>
          </ac:spMkLst>
        </pc:spChg>
        <pc:spChg chg="add mod">
          <ac:chgData name="川上 真由美(Mayumi Kawakami)" userId="94168538-b9a5-43d1-99b1-2733b1975841" providerId="ADAL" clId="{1C3BB02E-9E09-4BE3-8C52-76266B9ADAE1}" dt="2023-01-24T07:11:56.778" v="945" actId="1076"/>
          <ac:spMkLst>
            <pc:docMk/>
            <pc:sldMk cId="3575385508" sldId="304"/>
            <ac:spMk id="12" creationId="{9007DED2-C2BE-4FA5-96ED-BD919F1253FA}"/>
          </ac:spMkLst>
        </pc:spChg>
        <pc:spChg chg="add mod">
          <ac:chgData name="川上 真由美(Mayumi Kawakami)" userId="94168538-b9a5-43d1-99b1-2733b1975841" providerId="ADAL" clId="{1C3BB02E-9E09-4BE3-8C52-76266B9ADAE1}" dt="2023-01-24T07:11:35.138" v="943" actId="571"/>
          <ac:spMkLst>
            <pc:docMk/>
            <pc:sldMk cId="3575385508" sldId="304"/>
            <ac:spMk id="13" creationId="{01FB96CE-BC69-4C70-9AE3-BC9BA91F17AC}"/>
          </ac:spMkLst>
        </pc:spChg>
        <pc:spChg chg="add mod">
          <ac:chgData name="川上 真由美(Mayumi Kawakami)" userId="94168538-b9a5-43d1-99b1-2733b1975841" providerId="ADAL" clId="{1C3BB02E-9E09-4BE3-8C52-76266B9ADAE1}" dt="2023-01-24T07:14:13.971" v="1048" actId="164"/>
          <ac:spMkLst>
            <pc:docMk/>
            <pc:sldMk cId="3575385508" sldId="304"/>
            <ac:spMk id="14" creationId="{12974F74-362D-4BDB-93AF-EECF396DABD7}"/>
          </ac:spMkLst>
        </pc:spChg>
        <pc:spChg chg="add mod">
          <ac:chgData name="川上 真由美(Mayumi Kawakami)" userId="94168538-b9a5-43d1-99b1-2733b1975841" providerId="ADAL" clId="{1C3BB02E-9E09-4BE3-8C52-76266B9ADAE1}" dt="2023-01-24T07:14:13.971" v="1048" actId="164"/>
          <ac:spMkLst>
            <pc:docMk/>
            <pc:sldMk cId="3575385508" sldId="304"/>
            <ac:spMk id="15" creationId="{1A1DE3E8-A061-479E-883D-AB9DCD0DB842}"/>
          </ac:spMkLst>
        </pc:spChg>
        <pc:spChg chg="add mod">
          <ac:chgData name="川上 真由美(Mayumi Kawakami)" userId="94168538-b9a5-43d1-99b1-2733b1975841" providerId="ADAL" clId="{1C3BB02E-9E09-4BE3-8C52-76266B9ADAE1}" dt="2023-01-24T07:14:13.971" v="1048" actId="164"/>
          <ac:spMkLst>
            <pc:docMk/>
            <pc:sldMk cId="3575385508" sldId="304"/>
            <ac:spMk id="16" creationId="{B4AA1B7A-C156-4430-AFC4-149E6883588A}"/>
          </ac:spMkLst>
        </pc:spChg>
        <pc:spChg chg="add mod">
          <ac:chgData name="川上 真由美(Mayumi Kawakami)" userId="94168538-b9a5-43d1-99b1-2733b1975841" providerId="ADAL" clId="{1C3BB02E-9E09-4BE3-8C52-76266B9ADAE1}" dt="2023-01-24T07:14:13.971" v="1048" actId="164"/>
          <ac:spMkLst>
            <pc:docMk/>
            <pc:sldMk cId="3575385508" sldId="304"/>
            <ac:spMk id="17" creationId="{B4D5CCFE-CB77-4063-8526-5FEE365CAAF2}"/>
          </ac:spMkLst>
        </pc:spChg>
        <pc:grpChg chg="add mod">
          <ac:chgData name="川上 真由美(Mayumi Kawakami)" userId="94168538-b9a5-43d1-99b1-2733b1975841" providerId="ADAL" clId="{1C3BB02E-9E09-4BE3-8C52-76266B9ADAE1}" dt="2023-01-24T07:14:13.971" v="1048" actId="164"/>
          <ac:grpSpMkLst>
            <pc:docMk/>
            <pc:sldMk cId="3575385508" sldId="304"/>
            <ac:grpSpMk id="18" creationId="{164B3FB3-BF16-40E6-B2E3-0E195B92146F}"/>
          </ac:grpSpMkLst>
        </pc:grpChg>
        <pc:picChg chg="add mod">
          <ac:chgData name="川上 真由美(Mayumi Kawakami)" userId="94168538-b9a5-43d1-99b1-2733b1975841" providerId="ADAL" clId="{1C3BB02E-9E09-4BE3-8C52-76266B9ADAE1}" dt="2023-01-24T07:14:13.971" v="1048" actId="164"/>
          <ac:picMkLst>
            <pc:docMk/>
            <pc:sldMk cId="3575385508" sldId="304"/>
            <ac:picMk id="8" creationId="{D6EC8CFA-BCFA-4453-B74E-971E7B711F96}"/>
          </ac:picMkLst>
        </pc:picChg>
      </pc:sldChg>
      <pc:sldMasterChg chg="delSldLayout">
        <pc:chgData name="川上 真由美(Mayumi Kawakami)" userId="94168538-b9a5-43d1-99b1-2733b1975841" providerId="ADAL" clId="{1C3BB02E-9E09-4BE3-8C52-76266B9ADAE1}" dt="2023-01-24T07:07:22.616" v="909" actId="47"/>
        <pc:sldMasterMkLst>
          <pc:docMk/>
          <pc:sldMasterMk cId="4087914512" sldId="2147483768"/>
        </pc:sldMasterMkLst>
        <pc:sldLayoutChg chg="del">
          <pc:chgData name="川上 真由美(Mayumi Kawakami)" userId="94168538-b9a5-43d1-99b1-2733b1975841" providerId="ADAL" clId="{1C3BB02E-9E09-4BE3-8C52-76266B9ADAE1}" dt="2023-01-24T07:07:22.616" v="909" actId="47"/>
          <pc:sldLayoutMkLst>
            <pc:docMk/>
            <pc:sldMasterMk cId="4087914512" sldId="2147483768"/>
            <pc:sldLayoutMk cId="2489083386" sldId="2147483784"/>
          </pc:sldLayoutMkLst>
        </pc:sldLayoutChg>
      </pc:sldMasterChg>
    </pc:docChg>
  </pc:docChgLst>
  <pc:docChgLst>
    <pc:chgData name="川上 真由美(Mayumi Kawakami)" userId="94168538-b9a5-43d1-99b1-2733b1975841" providerId="ADAL" clId="{BAFE2006-5A5A-4732-8543-0CD7FA08946A}"/>
    <pc:docChg chg="undo custSel addSld delSld modSld modSection modNotesMaster modHandout">
      <pc:chgData name="川上 真由美(Mayumi Kawakami)" userId="94168538-b9a5-43d1-99b1-2733b1975841" providerId="ADAL" clId="{BAFE2006-5A5A-4732-8543-0CD7FA08946A}" dt="2023-02-02T02:15:07.670" v="952" actId="478"/>
      <pc:docMkLst>
        <pc:docMk/>
      </pc:docMkLst>
      <pc:sldChg chg="addSp delSp modSp mod">
        <pc:chgData name="川上 真由美(Mayumi Kawakami)" userId="94168538-b9a5-43d1-99b1-2733b1975841" providerId="ADAL" clId="{BAFE2006-5A5A-4732-8543-0CD7FA08946A}" dt="2023-02-02T02:15:07.670" v="952" actId="478"/>
        <pc:sldMkLst>
          <pc:docMk/>
          <pc:sldMk cId="366639479" sldId="302"/>
        </pc:sldMkLst>
        <pc:spChg chg="mod">
          <ac:chgData name="川上 真由美(Mayumi Kawakami)" userId="94168538-b9a5-43d1-99b1-2733b1975841" providerId="ADAL" clId="{BAFE2006-5A5A-4732-8543-0CD7FA08946A}" dt="2023-01-27T06:44:00.857" v="0" actId="14100"/>
          <ac:spMkLst>
            <pc:docMk/>
            <pc:sldMk cId="366639479" sldId="302"/>
            <ac:spMk id="13" creationId="{8B78660A-D781-481E-9447-D0EC7DF46C18}"/>
          </ac:spMkLst>
        </pc:spChg>
        <pc:spChg chg="add mod">
          <ac:chgData name="川上 真由美(Mayumi Kawakami)" userId="94168538-b9a5-43d1-99b1-2733b1975841" providerId="ADAL" clId="{BAFE2006-5A5A-4732-8543-0CD7FA08946A}" dt="2023-02-01T06:23:12.505" v="85" actId="164"/>
          <ac:spMkLst>
            <pc:docMk/>
            <pc:sldMk cId="366639479" sldId="302"/>
            <ac:spMk id="115" creationId="{73BDE41E-2D81-4542-885D-A926425115CA}"/>
          </ac:spMkLst>
        </pc:spChg>
        <pc:spChg chg="add del mod">
          <ac:chgData name="川上 真由美(Mayumi Kawakami)" userId="94168538-b9a5-43d1-99b1-2733b1975841" providerId="ADAL" clId="{BAFE2006-5A5A-4732-8543-0CD7FA08946A}" dt="2023-02-01T06:35:59.996" v="216" actId="478"/>
          <ac:spMkLst>
            <pc:docMk/>
            <pc:sldMk cId="366639479" sldId="302"/>
            <ac:spMk id="122" creationId="{3D869A2C-D150-47A3-9C02-A9B8035BCC0A}"/>
          </ac:spMkLst>
        </pc:spChg>
        <pc:spChg chg="mod">
          <ac:chgData name="川上 真由美(Mayumi Kawakami)" userId="94168538-b9a5-43d1-99b1-2733b1975841" providerId="ADAL" clId="{BAFE2006-5A5A-4732-8543-0CD7FA08946A}" dt="2023-02-01T07:43:45.960" v="447" actId="1035"/>
          <ac:spMkLst>
            <pc:docMk/>
            <pc:sldMk cId="366639479" sldId="302"/>
            <ac:spMk id="127" creationId="{AF1DF754-06C3-4544-97F2-6C8B1D4CBACA}"/>
          </ac:spMkLst>
        </pc:spChg>
        <pc:spChg chg="mod">
          <ac:chgData name="川上 真由美(Mayumi Kawakami)" userId="94168538-b9a5-43d1-99b1-2733b1975841" providerId="ADAL" clId="{BAFE2006-5A5A-4732-8543-0CD7FA08946A}" dt="2023-02-01T07:43:45.960" v="447" actId="1035"/>
          <ac:spMkLst>
            <pc:docMk/>
            <pc:sldMk cId="366639479" sldId="302"/>
            <ac:spMk id="128" creationId="{DCF1871F-D3F9-4B55-9907-476FFF79FD4A}"/>
          </ac:spMkLst>
        </pc:spChg>
        <pc:spChg chg="mod">
          <ac:chgData name="川上 真由美(Mayumi Kawakami)" userId="94168538-b9a5-43d1-99b1-2733b1975841" providerId="ADAL" clId="{BAFE2006-5A5A-4732-8543-0CD7FA08946A}" dt="2023-02-01T07:44:36.999" v="460" actId="1035"/>
          <ac:spMkLst>
            <pc:docMk/>
            <pc:sldMk cId="366639479" sldId="302"/>
            <ac:spMk id="129" creationId="{8AC84222-6701-4C4D-AEF5-5D01E1551C88}"/>
          </ac:spMkLst>
        </pc:spChg>
        <pc:spChg chg="mod">
          <ac:chgData name="川上 真由美(Mayumi Kawakami)" userId="94168538-b9a5-43d1-99b1-2733b1975841" providerId="ADAL" clId="{BAFE2006-5A5A-4732-8543-0CD7FA08946A}" dt="2023-02-01T07:44:36.999" v="460" actId="1035"/>
          <ac:spMkLst>
            <pc:docMk/>
            <pc:sldMk cId="366639479" sldId="302"/>
            <ac:spMk id="131" creationId="{88320A54-E572-44C7-B81A-8C7A12860DA6}"/>
          </ac:spMkLst>
        </pc:spChg>
        <pc:spChg chg="mod">
          <ac:chgData name="川上 真由美(Mayumi Kawakami)" userId="94168538-b9a5-43d1-99b1-2733b1975841" providerId="ADAL" clId="{BAFE2006-5A5A-4732-8543-0CD7FA08946A}" dt="2023-01-27T06:44:17.110" v="2" actId="1076"/>
          <ac:spMkLst>
            <pc:docMk/>
            <pc:sldMk cId="366639479" sldId="302"/>
            <ac:spMk id="138" creationId="{BAD71F70-B885-4D30-AC1E-41318C3D4B87}"/>
          </ac:spMkLst>
        </pc:spChg>
        <pc:spChg chg="add del mod">
          <ac:chgData name="川上 真由美(Mayumi Kawakami)" userId="94168538-b9a5-43d1-99b1-2733b1975841" providerId="ADAL" clId="{BAFE2006-5A5A-4732-8543-0CD7FA08946A}" dt="2023-02-02T02:15:07.670" v="952" actId="478"/>
          <ac:spMkLst>
            <pc:docMk/>
            <pc:sldMk cId="366639479" sldId="302"/>
            <ac:spMk id="139" creationId="{3406DA23-7E10-4FDB-B517-0BF2575974BE}"/>
          </ac:spMkLst>
        </pc:spChg>
        <pc:spChg chg="mod topLvl">
          <ac:chgData name="川上 真由美(Mayumi Kawakami)" userId="94168538-b9a5-43d1-99b1-2733b1975841" providerId="ADAL" clId="{BAFE2006-5A5A-4732-8543-0CD7FA08946A}" dt="2023-02-01T06:23:19.772" v="86" actId="164"/>
          <ac:spMkLst>
            <pc:docMk/>
            <pc:sldMk cId="366639479" sldId="302"/>
            <ac:spMk id="141" creationId="{F90C9FF2-861D-49A2-94CF-1AE917E106F7}"/>
          </ac:spMkLst>
        </pc:spChg>
        <pc:spChg chg="del mod topLvl">
          <ac:chgData name="川上 真由美(Mayumi Kawakami)" userId="94168538-b9a5-43d1-99b1-2733b1975841" providerId="ADAL" clId="{BAFE2006-5A5A-4732-8543-0CD7FA08946A}" dt="2023-02-01T06:21:58.630" v="60" actId="478"/>
          <ac:spMkLst>
            <pc:docMk/>
            <pc:sldMk cId="366639479" sldId="302"/>
            <ac:spMk id="147" creationId="{C90AA183-D1A2-4506-8FD9-6CF9B3B36293}"/>
          </ac:spMkLst>
        </pc:spChg>
        <pc:spChg chg="mod">
          <ac:chgData name="川上 真由美(Mayumi Kawakami)" userId="94168538-b9a5-43d1-99b1-2733b1975841" providerId="ADAL" clId="{BAFE2006-5A5A-4732-8543-0CD7FA08946A}" dt="2023-02-01T07:43:45.960" v="447" actId="1035"/>
          <ac:spMkLst>
            <pc:docMk/>
            <pc:sldMk cId="366639479" sldId="302"/>
            <ac:spMk id="148" creationId="{5FFEB3CB-24C7-471C-91AB-415E612F31F6}"/>
          </ac:spMkLst>
        </pc:spChg>
        <pc:spChg chg="mod">
          <ac:chgData name="川上 真由美(Mayumi Kawakami)" userId="94168538-b9a5-43d1-99b1-2733b1975841" providerId="ADAL" clId="{BAFE2006-5A5A-4732-8543-0CD7FA08946A}" dt="2023-02-01T07:43:45.960" v="447" actId="1035"/>
          <ac:spMkLst>
            <pc:docMk/>
            <pc:sldMk cId="366639479" sldId="302"/>
            <ac:spMk id="152" creationId="{CDC4900E-7C5E-4B2F-89BC-5D9A51732275}"/>
          </ac:spMkLst>
        </pc:spChg>
        <pc:spChg chg="mod">
          <ac:chgData name="川上 真由美(Mayumi Kawakami)" userId="94168538-b9a5-43d1-99b1-2733b1975841" providerId="ADAL" clId="{BAFE2006-5A5A-4732-8543-0CD7FA08946A}" dt="2023-02-01T07:44:36.999" v="460" actId="1035"/>
          <ac:spMkLst>
            <pc:docMk/>
            <pc:sldMk cId="366639479" sldId="302"/>
            <ac:spMk id="217" creationId="{62D03F76-16C1-40FD-82AB-D4BED2B7B04C}"/>
          </ac:spMkLst>
        </pc:spChg>
        <pc:spChg chg="mod">
          <ac:chgData name="川上 真由美(Mayumi Kawakami)" userId="94168538-b9a5-43d1-99b1-2733b1975841" providerId="ADAL" clId="{BAFE2006-5A5A-4732-8543-0CD7FA08946A}" dt="2023-02-01T07:45:45.587" v="481" actId="1076"/>
          <ac:spMkLst>
            <pc:docMk/>
            <pc:sldMk cId="366639479" sldId="302"/>
            <ac:spMk id="219" creationId="{6E13C43E-A18A-437F-A523-E8DE6195698E}"/>
          </ac:spMkLst>
        </pc:spChg>
        <pc:spChg chg="mod">
          <ac:chgData name="川上 真由美(Mayumi Kawakami)" userId="94168538-b9a5-43d1-99b1-2733b1975841" providerId="ADAL" clId="{BAFE2006-5A5A-4732-8543-0CD7FA08946A}" dt="2023-02-01T07:45:56.328" v="482" actId="1076"/>
          <ac:spMkLst>
            <pc:docMk/>
            <pc:sldMk cId="366639479" sldId="302"/>
            <ac:spMk id="220" creationId="{99DAE43C-1F60-4D3F-B148-78C1A24259A5}"/>
          </ac:spMkLst>
        </pc:spChg>
        <pc:spChg chg="mod">
          <ac:chgData name="川上 真由美(Mayumi Kawakami)" userId="94168538-b9a5-43d1-99b1-2733b1975841" providerId="ADAL" clId="{BAFE2006-5A5A-4732-8543-0CD7FA08946A}" dt="2023-02-01T07:46:21.856" v="485" actId="1076"/>
          <ac:spMkLst>
            <pc:docMk/>
            <pc:sldMk cId="366639479" sldId="302"/>
            <ac:spMk id="221" creationId="{B625B021-34E7-489E-80EF-0DAD71BF35DC}"/>
          </ac:spMkLst>
        </pc:spChg>
        <pc:grpChg chg="add del mod">
          <ac:chgData name="川上 真由美(Mayumi Kawakami)" userId="94168538-b9a5-43d1-99b1-2733b1975841" providerId="ADAL" clId="{BAFE2006-5A5A-4732-8543-0CD7FA08946A}" dt="2023-02-01T06:22:04.097" v="61" actId="165"/>
          <ac:grpSpMkLst>
            <pc:docMk/>
            <pc:sldMk cId="366639479" sldId="302"/>
            <ac:grpSpMk id="20" creationId="{A26E4CA7-D273-4CD2-969A-907209F18205}"/>
          </ac:grpSpMkLst>
        </pc:grpChg>
        <pc:grpChg chg="add mod">
          <ac:chgData name="川上 真由美(Mayumi Kawakami)" userId="94168538-b9a5-43d1-99b1-2733b1975841" providerId="ADAL" clId="{BAFE2006-5A5A-4732-8543-0CD7FA08946A}" dt="2023-02-01T07:43:45.960" v="447" actId="1035"/>
          <ac:grpSpMkLst>
            <pc:docMk/>
            <pc:sldMk cId="366639479" sldId="302"/>
            <ac:grpSpMk id="21" creationId="{C8D9DDC8-C625-40BD-89C3-CFFAA3BE6CFE}"/>
          </ac:grpSpMkLst>
        </pc:grpChg>
        <pc:grpChg chg="add mod">
          <ac:chgData name="川上 真由美(Mayumi Kawakami)" userId="94168538-b9a5-43d1-99b1-2733b1975841" providerId="ADAL" clId="{BAFE2006-5A5A-4732-8543-0CD7FA08946A}" dt="2023-02-01T07:43:45.960" v="447" actId="1035"/>
          <ac:grpSpMkLst>
            <pc:docMk/>
            <pc:sldMk cId="366639479" sldId="302"/>
            <ac:grpSpMk id="22" creationId="{ABABF859-0904-4F28-8C76-00F9093DFC26}"/>
          </ac:grpSpMkLst>
        </pc:grpChg>
        <pc:grpChg chg="add mod">
          <ac:chgData name="川上 真由美(Mayumi Kawakami)" userId="94168538-b9a5-43d1-99b1-2733b1975841" providerId="ADAL" clId="{BAFE2006-5A5A-4732-8543-0CD7FA08946A}" dt="2023-02-01T06:35:56.352" v="215" actId="1076"/>
          <ac:grpSpMkLst>
            <pc:docMk/>
            <pc:sldMk cId="366639479" sldId="302"/>
            <ac:grpSpMk id="124" creationId="{8E8808D3-812B-43DE-ADB0-04E584AA8A45}"/>
          </ac:grpSpMkLst>
        </pc:grpChg>
        <pc:grpChg chg="mod">
          <ac:chgData name="川上 真由美(Mayumi Kawakami)" userId="94168538-b9a5-43d1-99b1-2733b1975841" providerId="ADAL" clId="{BAFE2006-5A5A-4732-8543-0CD7FA08946A}" dt="2023-02-01T06:35:56.352" v="215" actId="1076"/>
          <ac:grpSpMkLst>
            <pc:docMk/>
            <pc:sldMk cId="366639479" sldId="302"/>
            <ac:grpSpMk id="136" creationId="{0365559A-8FD5-4431-B26F-E8BC4B263F38}"/>
          </ac:grpSpMkLst>
        </pc:grpChg>
        <pc:grpChg chg="mod">
          <ac:chgData name="川上 真由美(Mayumi Kawakami)" userId="94168538-b9a5-43d1-99b1-2733b1975841" providerId="ADAL" clId="{BAFE2006-5A5A-4732-8543-0CD7FA08946A}" dt="2023-02-01T06:35:56.352" v="215" actId="1076"/>
          <ac:grpSpMkLst>
            <pc:docMk/>
            <pc:sldMk cId="366639479" sldId="302"/>
            <ac:grpSpMk id="137" creationId="{76DC679A-FE7D-4281-B39D-0269DE4B0BF6}"/>
          </ac:grpSpMkLst>
        </pc:grpChg>
        <pc:grpChg chg="del">
          <ac:chgData name="川上 真由美(Mayumi Kawakami)" userId="94168538-b9a5-43d1-99b1-2733b1975841" providerId="ADAL" clId="{BAFE2006-5A5A-4732-8543-0CD7FA08946A}" dt="2023-02-01T06:20:14.705" v="41" actId="165"/>
          <ac:grpSpMkLst>
            <pc:docMk/>
            <pc:sldMk cId="366639479" sldId="302"/>
            <ac:grpSpMk id="139" creationId="{ED9940B4-FB11-4EBA-A06A-9D560BBA650B}"/>
          </ac:grpSpMkLst>
        </pc:grpChg>
        <pc:grpChg chg="mod">
          <ac:chgData name="川上 真由美(Mayumi Kawakami)" userId="94168538-b9a5-43d1-99b1-2733b1975841" providerId="ADAL" clId="{BAFE2006-5A5A-4732-8543-0CD7FA08946A}" dt="2023-02-01T06:35:56.352" v="215" actId="1076"/>
          <ac:grpSpMkLst>
            <pc:docMk/>
            <pc:sldMk cId="366639479" sldId="302"/>
            <ac:grpSpMk id="143" creationId="{DBC8EBF3-F676-40AD-8CD5-27C80E108245}"/>
          </ac:grpSpMkLst>
        </pc:grpChg>
        <pc:grpChg chg="del">
          <ac:chgData name="川上 真由美(Mayumi Kawakami)" userId="94168538-b9a5-43d1-99b1-2733b1975841" providerId="ADAL" clId="{BAFE2006-5A5A-4732-8543-0CD7FA08946A}" dt="2023-02-01T06:19:19.160" v="33" actId="165"/>
          <ac:grpSpMkLst>
            <pc:docMk/>
            <pc:sldMk cId="366639479" sldId="302"/>
            <ac:grpSpMk id="145" creationId="{E1932974-59B0-40F6-910B-0F19FD1293A2}"/>
          </ac:grpSpMkLst>
        </pc:grpChg>
        <pc:grpChg chg="mod">
          <ac:chgData name="川上 真由美(Mayumi Kawakami)" userId="94168538-b9a5-43d1-99b1-2733b1975841" providerId="ADAL" clId="{BAFE2006-5A5A-4732-8543-0CD7FA08946A}" dt="2023-02-01T06:35:56.352" v="215" actId="1076"/>
          <ac:grpSpMkLst>
            <pc:docMk/>
            <pc:sldMk cId="366639479" sldId="302"/>
            <ac:grpSpMk id="149" creationId="{DB7A4EE2-55F1-4F51-BEF5-D138D488CF2E}"/>
          </ac:grpSpMkLst>
        </pc:grpChg>
        <pc:grpChg chg="mod">
          <ac:chgData name="川上 真由美(Mayumi Kawakami)" userId="94168538-b9a5-43d1-99b1-2733b1975841" providerId="ADAL" clId="{BAFE2006-5A5A-4732-8543-0CD7FA08946A}" dt="2023-02-01T06:35:56.352" v="215" actId="1076"/>
          <ac:grpSpMkLst>
            <pc:docMk/>
            <pc:sldMk cId="366639479" sldId="302"/>
            <ac:grpSpMk id="151" creationId="{FC420717-0AAA-4942-978C-3252F501C06D}"/>
          </ac:grpSpMkLst>
        </pc:grpChg>
        <pc:picChg chg="add del mod">
          <ac:chgData name="川上 真由美(Mayumi Kawakami)" userId="94168538-b9a5-43d1-99b1-2733b1975841" providerId="ADAL" clId="{BAFE2006-5A5A-4732-8543-0CD7FA08946A}" dt="2023-02-01T06:16:23.267" v="8" actId="478"/>
          <ac:picMkLst>
            <pc:docMk/>
            <pc:sldMk cId="366639479" sldId="302"/>
            <ac:picMk id="4" creationId="{519C83FA-FA82-4D00-8ADA-8F53D3B5B78F}"/>
          </ac:picMkLst>
        </pc:picChg>
        <pc:picChg chg="add mod ord modCrop">
          <ac:chgData name="川上 真由美(Mayumi Kawakami)" userId="94168538-b9a5-43d1-99b1-2733b1975841" providerId="ADAL" clId="{BAFE2006-5A5A-4732-8543-0CD7FA08946A}" dt="2023-02-01T06:23:12.505" v="85" actId="164"/>
          <ac:picMkLst>
            <pc:docMk/>
            <pc:sldMk cId="366639479" sldId="302"/>
            <ac:picMk id="6" creationId="{C8458854-D583-47E9-A1D1-7C4D28C8AC62}"/>
          </ac:picMkLst>
        </pc:picChg>
        <pc:picChg chg="add del mod">
          <ac:chgData name="川上 真由美(Mayumi Kawakami)" userId="94168538-b9a5-43d1-99b1-2733b1975841" providerId="ADAL" clId="{BAFE2006-5A5A-4732-8543-0CD7FA08946A}" dt="2023-02-01T06:24:09.360" v="92" actId="478"/>
          <ac:picMkLst>
            <pc:docMk/>
            <pc:sldMk cId="366639479" sldId="302"/>
            <ac:picMk id="8" creationId="{EAA47E62-9483-49DD-87D6-3A374176D4F7}"/>
          </ac:picMkLst>
        </pc:picChg>
        <pc:picChg chg="del mod">
          <ac:chgData name="川上 真由美(Mayumi Kawakami)" userId="94168538-b9a5-43d1-99b1-2733b1975841" providerId="ADAL" clId="{BAFE2006-5A5A-4732-8543-0CD7FA08946A}" dt="2023-02-01T06:50:08.184" v="345" actId="478"/>
          <ac:picMkLst>
            <pc:docMk/>
            <pc:sldMk cId="366639479" sldId="302"/>
            <ac:picMk id="9" creationId="{13C8DB50-67C5-4361-81FB-71045300B353}"/>
          </ac:picMkLst>
        </pc:picChg>
        <pc:picChg chg="del">
          <ac:chgData name="川上 真由美(Mayumi Kawakami)" userId="94168538-b9a5-43d1-99b1-2733b1975841" providerId="ADAL" clId="{BAFE2006-5A5A-4732-8543-0CD7FA08946A}" dt="2023-02-01T06:35:48.147" v="213" actId="478"/>
          <ac:picMkLst>
            <pc:docMk/>
            <pc:sldMk cId="366639479" sldId="302"/>
            <ac:picMk id="10" creationId="{0FFC2408-AECB-4A7A-A5E6-5C210564552A}"/>
          </ac:picMkLst>
        </pc:picChg>
        <pc:picChg chg="add del mod">
          <ac:chgData name="川上 真由美(Mayumi Kawakami)" userId="94168538-b9a5-43d1-99b1-2733b1975841" providerId="ADAL" clId="{BAFE2006-5A5A-4732-8543-0CD7FA08946A}" dt="2023-02-01T06:24:09.360" v="92" actId="478"/>
          <ac:picMkLst>
            <pc:docMk/>
            <pc:sldMk cId="366639479" sldId="302"/>
            <ac:picMk id="12" creationId="{B420AE22-1CE7-49FC-BAD9-1D3B94139FEF}"/>
          </ac:picMkLst>
        </pc:picChg>
        <pc:picChg chg="add mod ord topLvl modCrop">
          <ac:chgData name="川上 真由美(Mayumi Kawakami)" userId="94168538-b9a5-43d1-99b1-2733b1975841" providerId="ADAL" clId="{BAFE2006-5A5A-4732-8543-0CD7FA08946A}" dt="2023-02-01T06:23:19.772" v="86" actId="164"/>
          <ac:picMkLst>
            <pc:docMk/>
            <pc:sldMk cId="366639479" sldId="302"/>
            <ac:picMk id="16" creationId="{95F40A33-5C89-4DC4-929F-CC2E282DA664}"/>
          </ac:picMkLst>
        </pc:picChg>
        <pc:picChg chg="add mod modCrop">
          <ac:chgData name="川上 真由美(Mayumi Kawakami)" userId="94168538-b9a5-43d1-99b1-2733b1975841" providerId="ADAL" clId="{BAFE2006-5A5A-4732-8543-0CD7FA08946A}" dt="2023-02-01T07:46:45.162" v="488" actId="1035"/>
          <ac:picMkLst>
            <pc:docMk/>
            <pc:sldMk cId="366639479" sldId="302"/>
            <ac:picMk id="19" creationId="{85004F1E-B469-4738-9385-B9A7E13A848A}"/>
          </ac:picMkLst>
        </pc:picChg>
        <pc:picChg chg="add del mod modCrop">
          <ac:chgData name="川上 真由美(Mayumi Kawakami)" userId="94168538-b9a5-43d1-99b1-2733b1975841" providerId="ADAL" clId="{BAFE2006-5A5A-4732-8543-0CD7FA08946A}" dt="2023-02-01T06:35:48.147" v="213" actId="478"/>
          <ac:picMkLst>
            <pc:docMk/>
            <pc:sldMk cId="366639479" sldId="302"/>
            <ac:picMk id="25" creationId="{3C2B43CB-555C-4E11-B371-F983E4B1C33D}"/>
          </ac:picMkLst>
        </pc:picChg>
        <pc:picChg chg="add del mod modCrop">
          <ac:chgData name="川上 真由美(Mayumi Kawakami)" userId="94168538-b9a5-43d1-99b1-2733b1975841" providerId="ADAL" clId="{BAFE2006-5A5A-4732-8543-0CD7FA08946A}" dt="2023-02-01T06:35:48.147" v="213" actId="478"/>
          <ac:picMkLst>
            <pc:docMk/>
            <pc:sldMk cId="366639479" sldId="302"/>
            <ac:picMk id="27" creationId="{6297E695-7925-474B-8F75-AE30F19A73ED}"/>
          </ac:picMkLst>
        </pc:picChg>
        <pc:picChg chg="add mod ord modCrop">
          <ac:chgData name="川上 真由美(Mayumi Kawakami)" userId="94168538-b9a5-43d1-99b1-2733b1975841" providerId="ADAL" clId="{BAFE2006-5A5A-4732-8543-0CD7FA08946A}" dt="2023-02-01T06:50:42.155" v="356" actId="1035"/>
          <ac:picMkLst>
            <pc:docMk/>
            <pc:sldMk cId="366639479" sldId="302"/>
            <ac:picMk id="30" creationId="{A598E6B8-14EC-42A6-B3C7-9393B58A1AB9}"/>
          </ac:picMkLst>
        </pc:picChg>
        <pc:picChg chg="add mod">
          <ac:chgData name="川上 真由美(Mayumi Kawakami)" userId="94168538-b9a5-43d1-99b1-2733b1975841" providerId="ADAL" clId="{BAFE2006-5A5A-4732-8543-0CD7FA08946A}" dt="2023-02-01T07:46:38.817" v="486" actId="1035"/>
          <ac:picMkLst>
            <pc:docMk/>
            <pc:sldMk cId="366639479" sldId="302"/>
            <ac:picMk id="32" creationId="{34B11030-02FB-4374-A6A3-1462F64F8685}"/>
          </ac:picMkLst>
        </pc:picChg>
        <pc:picChg chg="add del mod">
          <ac:chgData name="川上 真由美(Mayumi Kawakami)" userId="94168538-b9a5-43d1-99b1-2733b1975841" providerId="ADAL" clId="{BAFE2006-5A5A-4732-8543-0CD7FA08946A}" dt="2023-02-01T07:38:09.607" v="403" actId="478"/>
          <ac:picMkLst>
            <pc:docMk/>
            <pc:sldMk cId="366639479" sldId="302"/>
            <ac:picMk id="34" creationId="{D5606B02-1820-461A-9561-27BDF45DC1EC}"/>
          </ac:picMkLst>
        </pc:picChg>
        <pc:picChg chg="add mod modCrop">
          <ac:chgData name="川上 真由美(Mayumi Kawakami)" userId="94168538-b9a5-43d1-99b1-2733b1975841" providerId="ADAL" clId="{BAFE2006-5A5A-4732-8543-0CD7FA08946A}" dt="2023-02-01T07:46:07.345" v="483" actId="1076"/>
          <ac:picMkLst>
            <pc:docMk/>
            <pc:sldMk cId="366639479" sldId="302"/>
            <ac:picMk id="36" creationId="{71CD084F-FE32-4A82-846F-52B1D4B429B2}"/>
          </ac:picMkLst>
        </pc:picChg>
        <pc:picChg chg="add mod modCrop">
          <ac:chgData name="川上 真由美(Mayumi Kawakami)" userId="94168538-b9a5-43d1-99b1-2733b1975841" providerId="ADAL" clId="{BAFE2006-5A5A-4732-8543-0CD7FA08946A}" dt="2023-02-01T07:45:45.587" v="481" actId="1076"/>
          <ac:picMkLst>
            <pc:docMk/>
            <pc:sldMk cId="366639479" sldId="302"/>
            <ac:picMk id="38" creationId="{C070880B-8244-4F7A-8250-5F12CD117AF7}"/>
          </ac:picMkLst>
        </pc:picChg>
        <pc:picChg chg="add mod">
          <ac:chgData name="川上 真由美(Mayumi Kawakami)" userId="94168538-b9a5-43d1-99b1-2733b1975841" providerId="ADAL" clId="{BAFE2006-5A5A-4732-8543-0CD7FA08946A}" dt="2023-02-01T07:46:07.345" v="483" actId="1076"/>
          <ac:picMkLst>
            <pc:docMk/>
            <pc:sldMk cId="366639479" sldId="302"/>
            <ac:picMk id="40" creationId="{8F7E2322-BE70-4C81-B922-4C810AC2D17B}"/>
          </ac:picMkLst>
        </pc:picChg>
        <pc:picChg chg="add mod modCrop">
          <ac:chgData name="川上 真由美(Mayumi Kawakami)" userId="94168538-b9a5-43d1-99b1-2733b1975841" providerId="ADAL" clId="{BAFE2006-5A5A-4732-8543-0CD7FA08946A}" dt="2023-02-01T07:45:56.328" v="482" actId="1076"/>
          <ac:picMkLst>
            <pc:docMk/>
            <pc:sldMk cId="366639479" sldId="302"/>
            <ac:picMk id="43" creationId="{79B85F88-C474-4F4F-A148-E22DA2C371C8}"/>
          </ac:picMkLst>
        </pc:picChg>
        <pc:picChg chg="del">
          <ac:chgData name="川上 真由美(Mayumi Kawakami)" userId="94168538-b9a5-43d1-99b1-2733b1975841" providerId="ADAL" clId="{BAFE2006-5A5A-4732-8543-0CD7FA08946A}" dt="2023-02-01T06:58:57.830" v="363" actId="478"/>
          <ac:picMkLst>
            <pc:docMk/>
            <pc:sldMk cId="366639479" sldId="302"/>
            <ac:picMk id="75" creationId="{7E3FBA9D-E178-4C19-85D4-BF1A9D67E0EE}"/>
          </ac:picMkLst>
        </pc:picChg>
        <pc:picChg chg="del">
          <ac:chgData name="川上 真由美(Mayumi Kawakami)" userId="94168538-b9a5-43d1-99b1-2733b1975841" providerId="ADAL" clId="{BAFE2006-5A5A-4732-8543-0CD7FA08946A}" dt="2023-02-01T06:58:57.830" v="363" actId="478"/>
          <ac:picMkLst>
            <pc:docMk/>
            <pc:sldMk cId="366639479" sldId="302"/>
            <ac:picMk id="76" creationId="{1593FCD0-4743-4923-B96C-9456B307BBB5}"/>
          </ac:picMkLst>
        </pc:picChg>
        <pc:picChg chg="del">
          <ac:chgData name="川上 真由美(Mayumi Kawakami)" userId="94168538-b9a5-43d1-99b1-2733b1975841" providerId="ADAL" clId="{BAFE2006-5A5A-4732-8543-0CD7FA08946A}" dt="2023-02-01T07:24:47.368" v="387" actId="478"/>
          <ac:picMkLst>
            <pc:docMk/>
            <pc:sldMk cId="366639479" sldId="302"/>
            <ac:picMk id="77" creationId="{BA1BBFA1-62F4-4C34-85A6-A9657CF772DB}"/>
          </ac:picMkLst>
        </pc:picChg>
        <pc:picChg chg="del">
          <ac:chgData name="川上 真由美(Mayumi Kawakami)" userId="94168538-b9a5-43d1-99b1-2733b1975841" providerId="ADAL" clId="{BAFE2006-5A5A-4732-8543-0CD7FA08946A}" dt="2023-02-01T06:58:22.061" v="358" actId="478"/>
          <ac:picMkLst>
            <pc:docMk/>
            <pc:sldMk cId="366639479" sldId="302"/>
            <ac:picMk id="78" creationId="{44AB7E32-7C49-406E-AD77-AC7D0743071F}"/>
          </ac:picMkLst>
        </pc:picChg>
        <pc:picChg chg="del">
          <ac:chgData name="川上 真由美(Mayumi Kawakami)" userId="94168538-b9a5-43d1-99b1-2733b1975841" providerId="ADAL" clId="{BAFE2006-5A5A-4732-8543-0CD7FA08946A}" dt="2023-02-01T07:24:50.330" v="388" actId="478"/>
          <ac:picMkLst>
            <pc:docMk/>
            <pc:sldMk cId="366639479" sldId="302"/>
            <ac:picMk id="79" creationId="{F31A5CE0-5B76-4DBA-963E-C523A61B06DC}"/>
          </ac:picMkLst>
        </pc:picChg>
        <pc:picChg chg="del mod topLvl">
          <ac:chgData name="川上 真由美(Mayumi Kawakami)" userId="94168538-b9a5-43d1-99b1-2733b1975841" providerId="ADAL" clId="{BAFE2006-5A5A-4732-8543-0CD7FA08946A}" dt="2023-02-01T06:20:20.244" v="42" actId="478"/>
          <ac:picMkLst>
            <pc:docMk/>
            <pc:sldMk cId="366639479" sldId="302"/>
            <ac:picMk id="140" creationId="{FA5DACB3-8552-41F2-9E2B-CADB424CB7C7}"/>
          </ac:picMkLst>
        </pc:picChg>
        <pc:picChg chg="del mod topLvl">
          <ac:chgData name="川上 真由美(Mayumi Kawakami)" userId="94168538-b9a5-43d1-99b1-2733b1975841" providerId="ADAL" clId="{BAFE2006-5A5A-4732-8543-0CD7FA08946A}" dt="2023-02-01T06:19:24.882" v="34" actId="478"/>
          <ac:picMkLst>
            <pc:docMk/>
            <pc:sldMk cId="366639479" sldId="302"/>
            <ac:picMk id="146" creationId="{A79EC2C4-8778-4768-A1E7-63EF8E0E123F}"/>
          </ac:picMkLst>
        </pc:picChg>
        <pc:picChg chg="del">
          <ac:chgData name="川上 真由美(Mayumi Kawakami)" userId="94168538-b9a5-43d1-99b1-2733b1975841" providerId="ADAL" clId="{BAFE2006-5A5A-4732-8543-0CD7FA08946A}" dt="2023-02-01T06:44:39.047" v="334" actId="478"/>
          <ac:picMkLst>
            <pc:docMk/>
            <pc:sldMk cId="366639479" sldId="302"/>
            <ac:picMk id="158" creationId="{FAB190B2-6A37-46A7-97C6-4776D93B027C}"/>
          </ac:picMkLst>
        </pc:picChg>
      </pc:sldChg>
      <pc:sldChg chg="addSp delSp modSp del mod">
        <pc:chgData name="川上 真由美(Mayumi Kawakami)" userId="94168538-b9a5-43d1-99b1-2733b1975841" providerId="ADAL" clId="{BAFE2006-5A5A-4732-8543-0CD7FA08946A}" dt="2023-02-02T02:08:32.102" v="949" actId="47"/>
        <pc:sldMkLst>
          <pc:docMk/>
          <pc:sldMk cId="3227296459" sldId="303"/>
        </pc:sldMkLst>
        <pc:spChg chg="mod topLvl">
          <ac:chgData name="川上 真由美(Mayumi Kawakami)" userId="94168538-b9a5-43d1-99b1-2733b1975841" providerId="ADAL" clId="{BAFE2006-5A5A-4732-8543-0CD7FA08946A}" dt="2023-02-01T08:59:02.247" v="928" actId="1035"/>
          <ac:spMkLst>
            <pc:docMk/>
            <pc:sldMk cId="3227296459" sldId="303"/>
            <ac:spMk id="89" creationId="{5C4E8EDC-4069-4FF0-A85F-160FDE246C4F}"/>
          </ac:spMkLst>
        </pc:spChg>
        <pc:spChg chg="mod topLvl">
          <ac:chgData name="川上 真由美(Mayumi Kawakami)" userId="94168538-b9a5-43d1-99b1-2733b1975841" providerId="ADAL" clId="{BAFE2006-5A5A-4732-8543-0CD7FA08946A}" dt="2023-02-01T08:58:41.732" v="925" actId="1035"/>
          <ac:spMkLst>
            <pc:docMk/>
            <pc:sldMk cId="3227296459" sldId="303"/>
            <ac:spMk id="90" creationId="{66ED0C1E-3B6E-465F-8A6F-4908FCD18815}"/>
          </ac:spMkLst>
        </pc:spChg>
        <pc:spChg chg="mod topLvl">
          <ac:chgData name="川上 真由美(Mayumi Kawakami)" userId="94168538-b9a5-43d1-99b1-2733b1975841" providerId="ADAL" clId="{BAFE2006-5A5A-4732-8543-0CD7FA08946A}" dt="2023-02-01T08:59:15.894" v="931" actId="1035"/>
          <ac:spMkLst>
            <pc:docMk/>
            <pc:sldMk cId="3227296459" sldId="303"/>
            <ac:spMk id="91" creationId="{F22CD527-775A-4156-905F-90543875E67A}"/>
          </ac:spMkLst>
        </pc:spChg>
        <pc:spChg chg="mod topLvl">
          <ac:chgData name="川上 真由美(Mayumi Kawakami)" userId="94168538-b9a5-43d1-99b1-2733b1975841" providerId="ADAL" clId="{BAFE2006-5A5A-4732-8543-0CD7FA08946A}" dt="2023-02-01T08:59:15.894" v="931" actId="1035"/>
          <ac:spMkLst>
            <pc:docMk/>
            <pc:sldMk cId="3227296459" sldId="303"/>
            <ac:spMk id="92" creationId="{F08C49E8-E32A-4F40-A973-725B8E2395A5}"/>
          </ac:spMkLst>
        </pc:spChg>
        <pc:spChg chg="mod topLvl">
          <ac:chgData name="川上 真由美(Mayumi Kawakami)" userId="94168538-b9a5-43d1-99b1-2733b1975841" providerId="ADAL" clId="{BAFE2006-5A5A-4732-8543-0CD7FA08946A}" dt="2023-02-01T08:58:41.732" v="925" actId="1035"/>
          <ac:spMkLst>
            <pc:docMk/>
            <pc:sldMk cId="3227296459" sldId="303"/>
            <ac:spMk id="93" creationId="{741EC9C9-2AD9-4648-9449-E2510C9BB40D}"/>
          </ac:spMkLst>
        </pc:spChg>
        <pc:spChg chg="mod topLvl">
          <ac:chgData name="川上 真由美(Mayumi Kawakami)" userId="94168538-b9a5-43d1-99b1-2733b1975841" providerId="ADAL" clId="{BAFE2006-5A5A-4732-8543-0CD7FA08946A}" dt="2023-02-01T08:59:02.247" v="928" actId="1035"/>
          <ac:spMkLst>
            <pc:docMk/>
            <pc:sldMk cId="3227296459" sldId="303"/>
            <ac:spMk id="94" creationId="{1DA24764-92EE-40B7-B3AA-EF9420088B85}"/>
          </ac:spMkLst>
        </pc:spChg>
        <pc:spChg chg="mod topLvl">
          <ac:chgData name="川上 真由美(Mayumi Kawakami)" userId="94168538-b9a5-43d1-99b1-2733b1975841" providerId="ADAL" clId="{BAFE2006-5A5A-4732-8543-0CD7FA08946A}" dt="2023-02-01T08:57:51.369" v="920" actId="165"/>
          <ac:spMkLst>
            <pc:docMk/>
            <pc:sldMk cId="3227296459" sldId="303"/>
            <ac:spMk id="95" creationId="{646CE1B3-5F16-46E9-AD6A-E62AEAB40C61}"/>
          </ac:spMkLst>
        </pc:spChg>
        <pc:spChg chg="mod topLvl">
          <ac:chgData name="川上 真由美(Mayumi Kawakami)" userId="94168538-b9a5-43d1-99b1-2733b1975841" providerId="ADAL" clId="{BAFE2006-5A5A-4732-8543-0CD7FA08946A}" dt="2023-02-01T08:57:51.369" v="920" actId="165"/>
          <ac:spMkLst>
            <pc:docMk/>
            <pc:sldMk cId="3227296459" sldId="303"/>
            <ac:spMk id="96" creationId="{9F3B5F8E-8DA4-48CE-9899-C8E066139A18}"/>
          </ac:spMkLst>
        </pc:spChg>
        <pc:spChg chg="mod topLvl">
          <ac:chgData name="川上 真由美(Mayumi Kawakami)" userId="94168538-b9a5-43d1-99b1-2733b1975841" providerId="ADAL" clId="{BAFE2006-5A5A-4732-8543-0CD7FA08946A}" dt="2023-02-01T08:59:02.247" v="928" actId="1035"/>
          <ac:spMkLst>
            <pc:docMk/>
            <pc:sldMk cId="3227296459" sldId="303"/>
            <ac:spMk id="97" creationId="{43BA171E-0282-46F9-B801-90444238BB4B}"/>
          </ac:spMkLst>
        </pc:spChg>
        <pc:spChg chg="mod topLvl">
          <ac:chgData name="川上 真由美(Mayumi Kawakami)" userId="94168538-b9a5-43d1-99b1-2733b1975841" providerId="ADAL" clId="{BAFE2006-5A5A-4732-8543-0CD7FA08946A}" dt="2023-02-01T08:57:51.369" v="920" actId="165"/>
          <ac:spMkLst>
            <pc:docMk/>
            <pc:sldMk cId="3227296459" sldId="303"/>
            <ac:spMk id="98" creationId="{C629F6C5-B912-4B9E-8C58-95FFCBA0B2AB}"/>
          </ac:spMkLst>
        </pc:spChg>
        <pc:spChg chg="mod topLvl">
          <ac:chgData name="川上 真由美(Mayumi Kawakami)" userId="94168538-b9a5-43d1-99b1-2733b1975841" providerId="ADAL" clId="{BAFE2006-5A5A-4732-8543-0CD7FA08946A}" dt="2023-02-01T08:58:41.732" v="925" actId="1035"/>
          <ac:spMkLst>
            <pc:docMk/>
            <pc:sldMk cId="3227296459" sldId="303"/>
            <ac:spMk id="99" creationId="{3BE107E7-48B2-42FD-9E10-DDCE0F60FCBE}"/>
          </ac:spMkLst>
        </pc:spChg>
        <pc:spChg chg="mod topLvl">
          <ac:chgData name="川上 真由美(Mayumi Kawakami)" userId="94168538-b9a5-43d1-99b1-2733b1975841" providerId="ADAL" clId="{BAFE2006-5A5A-4732-8543-0CD7FA08946A}" dt="2023-02-01T08:59:15.894" v="931" actId="1035"/>
          <ac:spMkLst>
            <pc:docMk/>
            <pc:sldMk cId="3227296459" sldId="303"/>
            <ac:spMk id="100" creationId="{0091833B-F2D9-4D13-9206-50A0ACCFA11F}"/>
          </ac:spMkLst>
        </pc:spChg>
        <pc:spChg chg="mod topLvl">
          <ac:chgData name="川上 真由美(Mayumi Kawakami)" userId="94168538-b9a5-43d1-99b1-2733b1975841" providerId="ADAL" clId="{BAFE2006-5A5A-4732-8543-0CD7FA08946A}" dt="2023-02-01T08:59:15.894" v="931" actId="1035"/>
          <ac:spMkLst>
            <pc:docMk/>
            <pc:sldMk cId="3227296459" sldId="303"/>
            <ac:spMk id="101" creationId="{F0C8800B-2803-4383-AD81-854A8F66EE69}"/>
          </ac:spMkLst>
        </pc:spChg>
        <pc:spChg chg="mod topLvl">
          <ac:chgData name="川上 真由美(Mayumi Kawakami)" userId="94168538-b9a5-43d1-99b1-2733b1975841" providerId="ADAL" clId="{BAFE2006-5A5A-4732-8543-0CD7FA08946A}" dt="2023-02-01T08:58:41.732" v="925" actId="1035"/>
          <ac:spMkLst>
            <pc:docMk/>
            <pc:sldMk cId="3227296459" sldId="303"/>
            <ac:spMk id="102" creationId="{084A9E2D-CDFB-4F2B-B97A-55A31A216E9E}"/>
          </ac:spMkLst>
        </pc:spChg>
        <pc:spChg chg="mod topLvl">
          <ac:chgData name="川上 真由美(Mayumi Kawakami)" userId="94168538-b9a5-43d1-99b1-2733b1975841" providerId="ADAL" clId="{BAFE2006-5A5A-4732-8543-0CD7FA08946A}" dt="2023-02-01T08:59:02.247" v="928" actId="1035"/>
          <ac:spMkLst>
            <pc:docMk/>
            <pc:sldMk cId="3227296459" sldId="303"/>
            <ac:spMk id="103" creationId="{96023EA2-0E27-4595-A986-BDEDE9B5C1A3}"/>
          </ac:spMkLst>
        </pc:spChg>
        <pc:spChg chg="mod topLvl">
          <ac:chgData name="川上 真由美(Mayumi Kawakami)" userId="94168538-b9a5-43d1-99b1-2733b1975841" providerId="ADAL" clId="{BAFE2006-5A5A-4732-8543-0CD7FA08946A}" dt="2023-02-01T08:57:51.369" v="920" actId="165"/>
          <ac:spMkLst>
            <pc:docMk/>
            <pc:sldMk cId="3227296459" sldId="303"/>
            <ac:spMk id="104" creationId="{FAA3BCAE-E870-402F-AEB1-9D3829D17F47}"/>
          </ac:spMkLst>
        </pc:spChg>
        <pc:spChg chg="mod topLvl">
          <ac:chgData name="川上 真由美(Mayumi Kawakami)" userId="94168538-b9a5-43d1-99b1-2733b1975841" providerId="ADAL" clId="{BAFE2006-5A5A-4732-8543-0CD7FA08946A}" dt="2023-02-01T08:59:02.247" v="928" actId="1035"/>
          <ac:spMkLst>
            <pc:docMk/>
            <pc:sldMk cId="3227296459" sldId="303"/>
            <ac:spMk id="105" creationId="{F93D07DE-B953-4207-B554-3513D3FC55ED}"/>
          </ac:spMkLst>
        </pc:spChg>
        <pc:spChg chg="mod topLvl">
          <ac:chgData name="川上 真由美(Mayumi Kawakami)" userId="94168538-b9a5-43d1-99b1-2733b1975841" providerId="ADAL" clId="{BAFE2006-5A5A-4732-8543-0CD7FA08946A}" dt="2023-02-01T08:58:41.732" v="925" actId="1035"/>
          <ac:spMkLst>
            <pc:docMk/>
            <pc:sldMk cId="3227296459" sldId="303"/>
            <ac:spMk id="106" creationId="{3E2E7CCA-FBDC-4AA6-8B03-FFFB52607EC5}"/>
          </ac:spMkLst>
        </pc:spChg>
        <pc:spChg chg="mod topLvl">
          <ac:chgData name="川上 真由美(Mayumi Kawakami)" userId="94168538-b9a5-43d1-99b1-2733b1975841" providerId="ADAL" clId="{BAFE2006-5A5A-4732-8543-0CD7FA08946A}" dt="2023-02-01T08:59:02.247" v="928" actId="1035"/>
          <ac:spMkLst>
            <pc:docMk/>
            <pc:sldMk cId="3227296459" sldId="303"/>
            <ac:spMk id="107" creationId="{04692712-70FF-428F-9509-2F5F0B70B20C}"/>
          </ac:spMkLst>
        </pc:spChg>
        <pc:spChg chg="mod topLvl">
          <ac:chgData name="川上 真由美(Mayumi Kawakami)" userId="94168538-b9a5-43d1-99b1-2733b1975841" providerId="ADAL" clId="{BAFE2006-5A5A-4732-8543-0CD7FA08946A}" dt="2023-02-01T08:58:41.732" v="925" actId="1035"/>
          <ac:spMkLst>
            <pc:docMk/>
            <pc:sldMk cId="3227296459" sldId="303"/>
            <ac:spMk id="108" creationId="{F0DA0093-2983-4BC3-BCD9-A694422FB8DB}"/>
          </ac:spMkLst>
        </pc:spChg>
        <pc:spChg chg="mod topLvl">
          <ac:chgData name="川上 真由美(Mayumi Kawakami)" userId="94168538-b9a5-43d1-99b1-2733b1975841" providerId="ADAL" clId="{BAFE2006-5A5A-4732-8543-0CD7FA08946A}" dt="2023-02-01T08:59:02.247" v="928" actId="1035"/>
          <ac:spMkLst>
            <pc:docMk/>
            <pc:sldMk cId="3227296459" sldId="303"/>
            <ac:spMk id="109" creationId="{BDA43DC6-4CE2-4D5F-9C46-7AFD8893637D}"/>
          </ac:spMkLst>
        </pc:spChg>
        <pc:spChg chg="mod topLvl">
          <ac:chgData name="川上 真由美(Mayumi Kawakami)" userId="94168538-b9a5-43d1-99b1-2733b1975841" providerId="ADAL" clId="{BAFE2006-5A5A-4732-8543-0CD7FA08946A}" dt="2023-02-01T08:57:51.369" v="920" actId="165"/>
          <ac:spMkLst>
            <pc:docMk/>
            <pc:sldMk cId="3227296459" sldId="303"/>
            <ac:spMk id="110" creationId="{BE067270-1666-4F9E-9D8A-AFABB905928F}"/>
          </ac:spMkLst>
        </pc:spChg>
        <pc:spChg chg="mod topLvl">
          <ac:chgData name="川上 真由美(Mayumi Kawakami)" userId="94168538-b9a5-43d1-99b1-2733b1975841" providerId="ADAL" clId="{BAFE2006-5A5A-4732-8543-0CD7FA08946A}" dt="2023-02-01T08:57:51.369" v="920" actId="165"/>
          <ac:spMkLst>
            <pc:docMk/>
            <pc:sldMk cId="3227296459" sldId="303"/>
            <ac:spMk id="111" creationId="{16230AAF-8582-4CC0-8625-8A451E7FC5DF}"/>
          </ac:spMkLst>
        </pc:spChg>
        <pc:spChg chg="mod topLvl">
          <ac:chgData name="川上 真由美(Mayumi Kawakami)" userId="94168538-b9a5-43d1-99b1-2733b1975841" providerId="ADAL" clId="{BAFE2006-5A5A-4732-8543-0CD7FA08946A}" dt="2023-02-01T08:57:51.369" v="920" actId="165"/>
          <ac:spMkLst>
            <pc:docMk/>
            <pc:sldMk cId="3227296459" sldId="303"/>
            <ac:spMk id="112" creationId="{665C1DAB-E372-4D0C-9D97-E28883DBE56B}"/>
          </ac:spMkLst>
        </pc:spChg>
        <pc:spChg chg="mod topLvl">
          <ac:chgData name="川上 真由美(Mayumi Kawakami)" userId="94168538-b9a5-43d1-99b1-2733b1975841" providerId="ADAL" clId="{BAFE2006-5A5A-4732-8543-0CD7FA08946A}" dt="2023-02-01T08:58:41.732" v="925" actId="1035"/>
          <ac:spMkLst>
            <pc:docMk/>
            <pc:sldMk cId="3227296459" sldId="303"/>
            <ac:spMk id="113" creationId="{15396504-3D0F-4BBF-B3AD-4DBC33B393EE}"/>
          </ac:spMkLst>
        </pc:spChg>
        <pc:spChg chg="mod topLvl">
          <ac:chgData name="川上 真由美(Mayumi Kawakami)" userId="94168538-b9a5-43d1-99b1-2733b1975841" providerId="ADAL" clId="{BAFE2006-5A5A-4732-8543-0CD7FA08946A}" dt="2023-02-01T08:59:02.247" v="928" actId="1035"/>
          <ac:spMkLst>
            <pc:docMk/>
            <pc:sldMk cId="3227296459" sldId="303"/>
            <ac:spMk id="114" creationId="{986FC62C-618F-48EA-813F-676007BCEAFA}"/>
          </ac:spMkLst>
        </pc:spChg>
        <pc:spChg chg="mod topLvl">
          <ac:chgData name="川上 真由美(Mayumi Kawakami)" userId="94168538-b9a5-43d1-99b1-2733b1975841" providerId="ADAL" clId="{BAFE2006-5A5A-4732-8543-0CD7FA08946A}" dt="2023-02-01T08:58:41.732" v="925" actId="1035"/>
          <ac:spMkLst>
            <pc:docMk/>
            <pc:sldMk cId="3227296459" sldId="303"/>
            <ac:spMk id="115" creationId="{FC9A5605-A8EE-4D53-82C9-605C83A38345}"/>
          </ac:spMkLst>
        </pc:spChg>
        <pc:spChg chg="mod topLvl">
          <ac:chgData name="川上 真由美(Mayumi Kawakami)" userId="94168538-b9a5-43d1-99b1-2733b1975841" providerId="ADAL" clId="{BAFE2006-5A5A-4732-8543-0CD7FA08946A}" dt="2023-02-01T08:59:02.247" v="928" actId="1035"/>
          <ac:spMkLst>
            <pc:docMk/>
            <pc:sldMk cId="3227296459" sldId="303"/>
            <ac:spMk id="116" creationId="{810995DD-28F3-4F11-92B3-92D7257F31AF}"/>
          </ac:spMkLst>
        </pc:spChg>
        <pc:spChg chg="mod topLvl">
          <ac:chgData name="川上 真由美(Mayumi Kawakami)" userId="94168538-b9a5-43d1-99b1-2733b1975841" providerId="ADAL" clId="{BAFE2006-5A5A-4732-8543-0CD7FA08946A}" dt="2023-02-01T08:57:51.369" v="920" actId="165"/>
          <ac:spMkLst>
            <pc:docMk/>
            <pc:sldMk cId="3227296459" sldId="303"/>
            <ac:spMk id="117" creationId="{4954FFCC-47D5-4B3E-9222-A3E894466539}"/>
          </ac:spMkLst>
        </pc:spChg>
        <pc:spChg chg="mod topLvl">
          <ac:chgData name="川上 真由美(Mayumi Kawakami)" userId="94168538-b9a5-43d1-99b1-2733b1975841" providerId="ADAL" clId="{BAFE2006-5A5A-4732-8543-0CD7FA08946A}" dt="2023-02-01T08:57:51.369" v="920" actId="165"/>
          <ac:spMkLst>
            <pc:docMk/>
            <pc:sldMk cId="3227296459" sldId="303"/>
            <ac:spMk id="118" creationId="{950B1414-D364-4CD1-9C13-4BD4EE14F355}"/>
          </ac:spMkLst>
        </pc:spChg>
        <pc:spChg chg="mod topLvl">
          <ac:chgData name="川上 真由美(Mayumi Kawakami)" userId="94168538-b9a5-43d1-99b1-2733b1975841" providerId="ADAL" clId="{BAFE2006-5A5A-4732-8543-0CD7FA08946A}" dt="2023-02-01T08:58:41.732" v="925" actId="1035"/>
          <ac:spMkLst>
            <pc:docMk/>
            <pc:sldMk cId="3227296459" sldId="303"/>
            <ac:spMk id="119" creationId="{2E7E8125-0FE0-411A-8053-70591600BCA2}"/>
          </ac:spMkLst>
        </pc:spChg>
        <pc:spChg chg="mod topLvl">
          <ac:chgData name="川上 真由美(Mayumi Kawakami)" userId="94168538-b9a5-43d1-99b1-2733b1975841" providerId="ADAL" clId="{BAFE2006-5A5A-4732-8543-0CD7FA08946A}" dt="2023-02-01T08:59:02.247" v="928" actId="1035"/>
          <ac:spMkLst>
            <pc:docMk/>
            <pc:sldMk cId="3227296459" sldId="303"/>
            <ac:spMk id="120" creationId="{DAADA69A-6816-4E80-951C-64E89F011CEB}"/>
          </ac:spMkLst>
        </pc:spChg>
        <pc:spChg chg="mod topLvl">
          <ac:chgData name="川上 真由美(Mayumi Kawakami)" userId="94168538-b9a5-43d1-99b1-2733b1975841" providerId="ADAL" clId="{BAFE2006-5A5A-4732-8543-0CD7FA08946A}" dt="2023-02-01T08:58:41.732" v="925" actId="1035"/>
          <ac:spMkLst>
            <pc:docMk/>
            <pc:sldMk cId="3227296459" sldId="303"/>
            <ac:spMk id="121" creationId="{F57C17B2-3EB6-4654-8273-45F85A8AD015}"/>
          </ac:spMkLst>
        </pc:spChg>
        <pc:spChg chg="mod topLvl">
          <ac:chgData name="川上 真由美(Mayumi Kawakami)" userId="94168538-b9a5-43d1-99b1-2733b1975841" providerId="ADAL" clId="{BAFE2006-5A5A-4732-8543-0CD7FA08946A}" dt="2023-02-01T08:59:02.247" v="928" actId="1035"/>
          <ac:spMkLst>
            <pc:docMk/>
            <pc:sldMk cId="3227296459" sldId="303"/>
            <ac:spMk id="122" creationId="{E0D03F4D-B19F-451A-9F52-6D642235A716}"/>
          </ac:spMkLst>
        </pc:spChg>
        <pc:spChg chg="mod topLvl">
          <ac:chgData name="川上 真由美(Mayumi Kawakami)" userId="94168538-b9a5-43d1-99b1-2733b1975841" providerId="ADAL" clId="{BAFE2006-5A5A-4732-8543-0CD7FA08946A}" dt="2023-02-01T08:57:51.369" v="920" actId="165"/>
          <ac:spMkLst>
            <pc:docMk/>
            <pc:sldMk cId="3227296459" sldId="303"/>
            <ac:spMk id="124" creationId="{D3838A64-74E2-4131-89D8-193CB8AA1D81}"/>
          </ac:spMkLst>
        </pc:spChg>
        <pc:spChg chg="mod topLvl">
          <ac:chgData name="川上 真由美(Mayumi Kawakami)" userId="94168538-b9a5-43d1-99b1-2733b1975841" providerId="ADAL" clId="{BAFE2006-5A5A-4732-8543-0CD7FA08946A}" dt="2023-02-01T08:57:51.369" v="920" actId="165"/>
          <ac:spMkLst>
            <pc:docMk/>
            <pc:sldMk cId="3227296459" sldId="303"/>
            <ac:spMk id="126" creationId="{4E24E87E-A915-410D-A2F2-682A53D8D993}"/>
          </ac:spMkLst>
        </pc:spChg>
        <pc:spChg chg="mod topLvl">
          <ac:chgData name="川上 真由美(Mayumi Kawakami)" userId="94168538-b9a5-43d1-99b1-2733b1975841" providerId="ADAL" clId="{BAFE2006-5A5A-4732-8543-0CD7FA08946A}" dt="2023-02-01T08:59:02.247" v="928" actId="1035"/>
          <ac:spMkLst>
            <pc:docMk/>
            <pc:sldMk cId="3227296459" sldId="303"/>
            <ac:spMk id="130" creationId="{934FB1F1-017C-435B-B800-B1074F6919BE}"/>
          </ac:spMkLst>
        </pc:spChg>
        <pc:spChg chg="mod topLvl">
          <ac:chgData name="川上 真由美(Mayumi Kawakami)" userId="94168538-b9a5-43d1-99b1-2733b1975841" providerId="ADAL" clId="{BAFE2006-5A5A-4732-8543-0CD7FA08946A}" dt="2023-02-01T08:59:02.247" v="928" actId="1035"/>
          <ac:spMkLst>
            <pc:docMk/>
            <pc:sldMk cId="3227296459" sldId="303"/>
            <ac:spMk id="132" creationId="{55D32378-6E74-4E39-BB15-7EA503CABEF8}"/>
          </ac:spMkLst>
        </pc:spChg>
        <pc:spChg chg="mod topLvl">
          <ac:chgData name="川上 真由美(Mayumi Kawakami)" userId="94168538-b9a5-43d1-99b1-2733b1975841" providerId="ADAL" clId="{BAFE2006-5A5A-4732-8543-0CD7FA08946A}" dt="2023-02-01T08:57:51.369" v="920" actId="165"/>
          <ac:spMkLst>
            <pc:docMk/>
            <pc:sldMk cId="3227296459" sldId="303"/>
            <ac:spMk id="134" creationId="{E6529232-0C9B-4EA1-B7B1-48EE237AD5EE}"/>
          </ac:spMkLst>
        </pc:spChg>
        <pc:spChg chg="mod topLvl">
          <ac:chgData name="川上 真由美(Mayumi Kawakami)" userId="94168538-b9a5-43d1-99b1-2733b1975841" providerId="ADAL" clId="{BAFE2006-5A5A-4732-8543-0CD7FA08946A}" dt="2023-02-01T08:57:51.369" v="920" actId="165"/>
          <ac:spMkLst>
            <pc:docMk/>
            <pc:sldMk cId="3227296459" sldId="303"/>
            <ac:spMk id="136" creationId="{6CD4E958-2737-4C54-B2CD-D35908070D7F}"/>
          </ac:spMkLst>
        </pc:spChg>
        <pc:spChg chg="mod topLvl">
          <ac:chgData name="川上 真由美(Mayumi Kawakami)" userId="94168538-b9a5-43d1-99b1-2733b1975841" providerId="ADAL" clId="{BAFE2006-5A5A-4732-8543-0CD7FA08946A}" dt="2023-02-01T08:57:51.369" v="920" actId="165"/>
          <ac:spMkLst>
            <pc:docMk/>
            <pc:sldMk cId="3227296459" sldId="303"/>
            <ac:spMk id="137" creationId="{A4EFDB43-C29D-4A13-BC19-331EE7892DDF}"/>
          </ac:spMkLst>
        </pc:spChg>
        <pc:spChg chg="mod topLvl">
          <ac:chgData name="川上 真由美(Mayumi Kawakami)" userId="94168538-b9a5-43d1-99b1-2733b1975841" providerId="ADAL" clId="{BAFE2006-5A5A-4732-8543-0CD7FA08946A}" dt="2023-02-01T08:57:51.369" v="920" actId="165"/>
          <ac:spMkLst>
            <pc:docMk/>
            <pc:sldMk cId="3227296459" sldId="303"/>
            <ac:spMk id="142" creationId="{DDBD75B0-F66B-4C2F-A061-251455B9179F}"/>
          </ac:spMkLst>
        </pc:spChg>
        <pc:spChg chg="mod topLvl">
          <ac:chgData name="川上 真由美(Mayumi Kawakami)" userId="94168538-b9a5-43d1-99b1-2733b1975841" providerId="ADAL" clId="{BAFE2006-5A5A-4732-8543-0CD7FA08946A}" dt="2023-02-01T08:57:51.369" v="920" actId="165"/>
          <ac:spMkLst>
            <pc:docMk/>
            <pc:sldMk cId="3227296459" sldId="303"/>
            <ac:spMk id="143" creationId="{1C5ACED2-C6FA-4538-8BD9-C2A674783A8A}"/>
          </ac:spMkLst>
        </pc:spChg>
        <pc:spChg chg="mod topLvl">
          <ac:chgData name="川上 真由美(Mayumi Kawakami)" userId="94168538-b9a5-43d1-99b1-2733b1975841" providerId="ADAL" clId="{BAFE2006-5A5A-4732-8543-0CD7FA08946A}" dt="2023-02-01T08:59:02.247" v="928" actId="1035"/>
          <ac:spMkLst>
            <pc:docMk/>
            <pc:sldMk cId="3227296459" sldId="303"/>
            <ac:spMk id="144" creationId="{75B63D52-6DFB-4A20-9282-0B983B0B3D6C}"/>
          </ac:spMkLst>
        </pc:spChg>
        <pc:spChg chg="mod topLvl">
          <ac:chgData name="川上 真由美(Mayumi Kawakami)" userId="94168538-b9a5-43d1-99b1-2733b1975841" providerId="ADAL" clId="{BAFE2006-5A5A-4732-8543-0CD7FA08946A}" dt="2023-02-01T08:57:51.369" v="920" actId="165"/>
          <ac:spMkLst>
            <pc:docMk/>
            <pc:sldMk cId="3227296459" sldId="303"/>
            <ac:spMk id="149" creationId="{171D99A6-6A9E-43C5-B7D6-DDED8061793A}"/>
          </ac:spMkLst>
        </pc:spChg>
        <pc:spChg chg="mod">
          <ac:chgData name="川上 真由美(Mayumi Kawakami)" userId="94168538-b9a5-43d1-99b1-2733b1975841" providerId="ADAL" clId="{BAFE2006-5A5A-4732-8543-0CD7FA08946A}" dt="2023-02-01T08:59:31.114" v="936" actId="1035"/>
          <ac:spMkLst>
            <pc:docMk/>
            <pc:sldMk cId="3227296459" sldId="303"/>
            <ac:spMk id="151" creationId="{B5EDE0FD-06F6-4B2B-B87E-C316161DFBCF}"/>
          </ac:spMkLst>
        </pc:spChg>
        <pc:spChg chg="mod">
          <ac:chgData name="川上 真由美(Mayumi Kawakami)" userId="94168538-b9a5-43d1-99b1-2733b1975841" providerId="ADAL" clId="{BAFE2006-5A5A-4732-8543-0CD7FA08946A}" dt="2023-02-01T08:59:31.114" v="936" actId="1035"/>
          <ac:spMkLst>
            <pc:docMk/>
            <pc:sldMk cId="3227296459" sldId="303"/>
            <ac:spMk id="153" creationId="{50F5CB16-4E2B-4911-893A-22484DA2D7ED}"/>
          </ac:spMkLst>
        </pc:spChg>
        <pc:spChg chg="mod">
          <ac:chgData name="川上 真由美(Mayumi Kawakami)" userId="94168538-b9a5-43d1-99b1-2733b1975841" providerId="ADAL" clId="{BAFE2006-5A5A-4732-8543-0CD7FA08946A}" dt="2023-02-01T08:59:31.114" v="936" actId="1035"/>
          <ac:spMkLst>
            <pc:docMk/>
            <pc:sldMk cId="3227296459" sldId="303"/>
            <ac:spMk id="154" creationId="{AD0D0B61-F5E5-4F64-82AB-998B0653D8D4}"/>
          </ac:spMkLst>
        </pc:spChg>
        <pc:spChg chg="mod">
          <ac:chgData name="川上 真由美(Mayumi Kawakami)" userId="94168538-b9a5-43d1-99b1-2733b1975841" providerId="ADAL" clId="{BAFE2006-5A5A-4732-8543-0CD7FA08946A}" dt="2023-02-01T08:45:32.827" v="834" actId="207"/>
          <ac:spMkLst>
            <pc:docMk/>
            <pc:sldMk cId="3227296459" sldId="303"/>
            <ac:spMk id="183" creationId="{A01F143E-26AE-4934-AEA2-826E831BA902}"/>
          </ac:spMkLst>
        </pc:spChg>
        <pc:spChg chg="mod">
          <ac:chgData name="川上 真由美(Mayumi Kawakami)" userId="94168538-b9a5-43d1-99b1-2733b1975841" providerId="ADAL" clId="{BAFE2006-5A5A-4732-8543-0CD7FA08946A}" dt="2023-02-01T08:46:06.043" v="841" actId="207"/>
          <ac:spMkLst>
            <pc:docMk/>
            <pc:sldMk cId="3227296459" sldId="303"/>
            <ac:spMk id="184" creationId="{BF4FC422-F7DE-4873-85A2-0EE1F415737E}"/>
          </ac:spMkLst>
        </pc:spChg>
        <pc:spChg chg="mod">
          <ac:chgData name="川上 真由美(Mayumi Kawakami)" userId="94168538-b9a5-43d1-99b1-2733b1975841" providerId="ADAL" clId="{BAFE2006-5A5A-4732-8543-0CD7FA08946A}" dt="2023-02-01T09:00:42.571" v="942" actId="1035"/>
          <ac:spMkLst>
            <pc:docMk/>
            <pc:sldMk cId="3227296459" sldId="303"/>
            <ac:spMk id="185" creationId="{6AD2A529-D8B0-4C57-8667-CB1677517DBE}"/>
          </ac:spMkLst>
        </pc:spChg>
        <pc:spChg chg="mod">
          <ac:chgData name="川上 真由美(Mayumi Kawakami)" userId="94168538-b9a5-43d1-99b1-2733b1975841" providerId="ADAL" clId="{BAFE2006-5A5A-4732-8543-0CD7FA08946A}" dt="2023-02-01T08:43:46.579" v="820" actId="1035"/>
          <ac:spMkLst>
            <pc:docMk/>
            <pc:sldMk cId="3227296459" sldId="303"/>
            <ac:spMk id="187" creationId="{7CEC98B2-F338-4E2B-9CA2-0EA99047F839}"/>
          </ac:spMkLst>
        </pc:spChg>
        <pc:spChg chg="mod">
          <ac:chgData name="川上 真由美(Mayumi Kawakami)" userId="94168538-b9a5-43d1-99b1-2733b1975841" providerId="ADAL" clId="{BAFE2006-5A5A-4732-8543-0CD7FA08946A}" dt="2023-02-01T08:45:37.907" v="835" actId="207"/>
          <ac:spMkLst>
            <pc:docMk/>
            <pc:sldMk cId="3227296459" sldId="303"/>
            <ac:spMk id="188" creationId="{0F17B907-A07F-4FFF-83DC-AF7954EFED93}"/>
          </ac:spMkLst>
        </pc:spChg>
        <pc:spChg chg="mod">
          <ac:chgData name="川上 真由美(Mayumi Kawakami)" userId="94168538-b9a5-43d1-99b1-2733b1975841" providerId="ADAL" clId="{BAFE2006-5A5A-4732-8543-0CD7FA08946A}" dt="2023-02-01T08:59:31.114" v="936" actId="1035"/>
          <ac:spMkLst>
            <pc:docMk/>
            <pc:sldMk cId="3227296459" sldId="303"/>
            <ac:spMk id="192" creationId="{65E2FD13-7455-4311-A2FD-4E62C1434BFE}"/>
          </ac:spMkLst>
        </pc:spChg>
        <pc:spChg chg="mod">
          <ac:chgData name="川上 真由美(Mayumi Kawakami)" userId="94168538-b9a5-43d1-99b1-2733b1975841" providerId="ADAL" clId="{BAFE2006-5A5A-4732-8543-0CD7FA08946A}" dt="2023-02-01T08:48:34.968" v="862" actId="1037"/>
          <ac:spMkLst>
            <pc:docMk/>
            <pc:sldMk cId="3227296459" sldId="303"/>
            <ac:spMk id="200" creationId="{30310334-3605-4846-85C4-1801A273381A}"/>
          </ac:spMkLst>
        </pc:spChg>
        <pc:spChg chg="mod">
          <ac:chgData name="川上 真由美(Mayumi Kawakami)" userId="94168538-b9a5-43d1-99b1-2733b1975841" providerId="ADAL" clId="{BAFE2006-5A5A-4732-8543-0CD7FA08946A}" dt="2023-02-01T08:45:43.497" v="836" actId="207"/>
          <ac:spMkLst>
            <pc:docMk/>
            <pc:sldMk cId="3227296459" sldId="303"/>
            <ac:spMk id="203" creationId="{1101659B-3D5D-4E6F-A821-8D2E62B6CFC6}"/>
          </ac:spMkLst>
        </pc:spChg>
        <pc:spChg chg="mod">
          <ac:chgData name="川上 真由美(Mayumi Kawakami)" userId="94168538-b9a5-43d1-99b1-2733b1975841" providerId="ADAL" clId="{BAFE2006-5A5A-4732-8543-0CD7FA08946A}" dt="2023-02-01T08:45:46.704" v="837" actId="207"/>
          <ac:spMkLst>
            <pc:docMk/>
            <pc:sldMk cId="3227296459" sldId="303"/>
            <ac:spMk id="204" creationId="{5BB2FB4B-982A-41BC-B71D-0DCC634149D5}"/>
          </ac:spMkLst>
        </pc:spChg>
        <pc:spChg chg="mod">
          <ac:chgData name="川上 真由美(Mayumi Kawakami)" userId="94168538-b9a5-43d1-99b1-2733b1975841" providerId="ADAL" clId="{BAFE2006-5A5A-4732-8543-0CD7FA08946A}" dt="2023-02-01T08:45:50.171" v="838" actId="207"/>
          <ac:spMkLst>
            <pc:docMk/>
            <pc:sldMk cId="3227296459" sldId="303"/>
            <ac:spMk id="205" creationId="{1908509E-BC0A-4B3C-A31A-0776722E466D}"/>
          </ac:spMkLst>
        </pc:spChg>
        <pc:spChg chg="mod">
          <ac:chgData name="川上 真由美(Mayumi Kawakami)" userId="94168538-b9a5-43d1-99b1-2733b1975841" providerId="ADAL" clId="{BAFE2006-5A5A-4732-8543-0CD7FA08946A}" dt="2023-02-01T08:45:54.520" v="839" actId="207"/>
          <ac:spMkLst>
            <pc:docMk/>
            <pc:sldMk cId="3227296459" sldId="303"/>
            <ac:spMk id="206" creationId="{616FA6E0-2CA6-40E0-BFAF-21FADB976137}"/>
          </ac:spMkLst>
        </pc:spChg>
        <pc:spChg chg="mod">
          <ac:chgData name="川上 真由美(Mayumi Kawakami)" userId="94168538-b9a5-43d1-99b1-2733b1975841" providerId="ADAL" clId="{BAFE2006-5A5A-4732-8543-0CD7FA08946A}" dt="2023-02-01T08:45:58.473" v="840" actId="207"/>
          <ac:spMkLst>
            <pc:docMk/>
            <pc:sldMk cId="3227296459" sldId="303"/>
            <ac:spMk id="207" creationId="{C83335F4-9B44-46EB-BC47-30D2B80F2A6A}"/>
          </ac:spMkLst>
        </pc:spChg>
        <pc:spChg chg="mod">
          <ac:chgData name="川上 真由美(Mayumi Kawakami)" userId="94168538-b9a5-43d1-99b1-2733b1975841" providerId="ADAL" clId="{BAFE2006-5A5A-4732-8543-0CD7FA08946A}" dt="2023-02-01T08:46:56.535" v="843" actId="207"/>
          <ac:spMkLst>
            <pc:docMk/>
            <pc:sldMk cId="3227296459" sldId="303"/>
            <ac:spMk id="208" creationId="{A7D72EE1-B094-4FAB-A3E4-7FF03159AC84}"/>
          </ac:spMkLst>
        </pc:spChg>
        <pc:spChg chg="mod">
          <ac:chgData name="川上 真由美(Mayumi Kawakami)" userId="94168538-b9a5-43d1-99b1-2733b1975841" providerId="ADAL" clId="{BAFE2006-5A5A-4732-8543-0CD7FA08946A}" dt="2023-02-01T08:46:56.535" v="843" actId="207"/>
          <ac:spMkLst>
            <pc:docMk/>
            <pc:sldMk cId="3227296459" sldId="303"/>
            <ac:spMk id="209" creationId="{5EDEF2CE-8A0D-4D31-A854-44D061409797}"/>
          </ac:spMkLst>
        </pc:spChg>
        <pc:spChg chg="mod">
          <ac:chgData name="川上 真由美(Mayumi Kawakami)" userId="94168538-b9a5-43d1-99b1-2733b1975841" providerId="ADAL" clId="{BAFE2006-5A5A-4732-8543-0CD7FA08946A}" dt="2023-02-01T08:46:56.535" v="843" actId="207"/>
          <ac:spMkLst>
            <pc:docMk/>
            <pc:sldMk cId="3227296459" sldId="303"/>
            <ac:spMk id="210" creationId="{7BB2F3FC-3493-48D6-8594-86F71E8CC6DE}"/>
          </ac:spMkLst>
        </pc:spChg>
        <pc:spChg chg="mod">
          <ac:chgData name="川上 真由美(Mayumi Kawakami)" userId="94168538-b9a5-43d1-99b1-2733b1975841" providerId="ADAL" clId="{BAFE2006-5A5A-4732-8543-0CD7FA08946A}" dt="2023-02-01T08:46:56.535" v="843" actId="207"/>
          <ac:spMkLst>
            <pc:docMk/>
            <pc:sldMk cId="3227296459" sldId="303"/>
            <ac:spMk id="211" creationId="{E592D6F4-1357-4553-AA8E-AFA3AE83AB8F}"/>
          </ac:spMkLst>
        </pc:spChg>
        <pc:spChg chg="del">
          <ac:chgData name="川上 真由美(Mayumi Kawakami)" userId="94168538-b9a5-43d1-99b1-2733b1975841" providerId="ADAL" clId="{BAFE2006-5A5A-4732-8543-0CD7FA08946A}" dt="2023-02-01T08:44:45.449" v="827" actId="478"/>
          <ac:spMkLst>
            <pc:docMk/>
            <pc:sldMk cId="3227296459" sldId="303"/>
            <ac:spMk id="212" creationId="{F8C4122C-FD84-4D01-98A6-5953468A510D}"/>
          </ac:spMkLst>
        </pc:spChg>
        <pc:spChg chg="mod">
          <ac:chgData name="川上 真由美(Mayumi Kawakami)" userId="94168538-b9a5-43d1-99b1-2733b1975841" providerId="ADAL" clId="{BAFE2006-5A5A-4732-8543-0CD7FA08946A}" dt="2023-02-01T08:44:31.060" v="825" actId="1076"/>
          <ac:spMkLst>
            <pc:docMk/>
            <pc:sldMk cId="3227296459" sldId="303"/>
            <ac:spMk id="213" creationId="{0A535418-E294-4D82-B89A-07BCEC8024CA}"/>
          </ac:spMkLst>
        </pc:spChg>
        <pc:spChg chg="mod">
          <ac:chgData name="川上 真由美(Mayumi Kawakami)" userId="94168538-b9a5-43d1-99b1-2733b1975841" providerId="ADAL" clId="{BAFE2006-5A5A-4732-8543-0CD7FA08946A}" dt="2023-02-01T08:46:56.535" v="843" actId="207"/>
          <ac:spMkLst>
            <pc:docMk/>
            <pc:sldMk cId="3227296459" sldId="303"/>
            <ac:spMk id="214" creationId="{4365A9C1-A924-401E-ACAE-69526AFAF909}"/>
          </ac:spMkLst>
        </pc:spChg>
        <pc:spChg chg="mod">
          <ac:chgData name="川上 真由美(Mayumi Kawakami)" userId="94168538-b9a5-43d1-99b1-2733b1975841" providerId="ADAL" clId="{BAFE2006-5A5A-4732-8543-0CD7FA08946A}" dt="2023-02-01T08:46:56.535" v="843" actId="207"/>
          <ac:spMkLst>
            <pc:docMk/>
            <pc:sldMk cId="3227296459" sldId="303"/>
            <ac:spMk id="215" creationId="{87A7CBC2-52C2-491F-A695-66576ACC7055}"/>
          </ac:spMkLst>
        </pc:spChg>
        <pc:spChg chg="mod">
          <ac:chgData name="川上 真由美(Mayumi Kawakami)" userId="94168538-b9a5-43d1-99b1-2733b1975841" providerId="ADAL" clId="{BAFE2006-5A5A-4732-8543-0CD7FA08946A}" dt="2023-02-01T08:46:56.535" v="843" actId="207"/>
          <ac:spMkLst>
            <pc:docMk/>
            <pc:sldMk cId="3227296459" sldId="303"/>
            <ac:spMk id="216" creationId="{0A611FAB-8972-49E2-B0D3-A80636A35826}"/>
          </ac:spMkLst>
        </pc:spChg>
        <pc:spChg chg="mod">
          <ac:chgData name="川上 真由美(Mayumi Kawakami)" userId="94168538-b9a5-43d1-99b1-2733b1975841" providerId="ADAL" clId="{BAFE2006-5A5A-4732-8543-0CD7FA08946A}" dt="2023-02-01T08:46:56.535" v="843" actId="207"/>
          <ac:spMkLst>
            <pc:docMk/>
            <pc:sldMk cId="3227296459" sldId="303"/>
            <ac:spMk id="217" creationId="{2A51E594-26C3-4275-9A37-77A08BF71191}"/>
          </ac:spMkLst>
        </pc:spChg>
        <pc:spChg chg="mod">
          <ac:chgData name="川上 真由美(Mayumi Kawakami)" userId="94168538-b9a5-43d1-99b1-2733b1975841" providerId="ADAL" clId="{BAFE2006-5A5A-4732-8543-0CD7FA08946A}" dt="2023-02-01T08:46:56.535" v="843" actId="207"/>
          <ac:spMkLst>
            <pc:docMk/>
            <pc:sldMk cId="3227296459" sldId="303"/>
            <ac:spMk id="218" creationId="{2CE4E326-CA3F-42AB-BBBF-669D2C7D58EA}"/>
          </ac:spMkLst>
        </pc:spChg>
        <pc:spChg chg="mod">
          <ac:chgData name="川上 真由美(Mayumi Kawakami)" userId="94168538-b9a5-43d1-99b1-2733b1975841" providerId="ADAL" clId="{BAFE2006-5A5A-4732-8543-0CD7FA08946A}" dt="2023-02-01T08:46:56.535" v="843" actId="207"/>
          <ac:spMkLst>
            <pc:docMk/>
            <pc:sldMk cId="3227296459" sldId="303"/>
            <ac:spMk id="219" creationId="{1093A923-E3A9-4B87-BF76-83F9284D4B79}"/>
          </ac:spMkLst>
        </pc:spChg>
        <pc:spChg chg="add mod">
          <ac:chgData name="川上 真由美(Mayumi Kawakami)" userId="94168538-b9a5-43d1-99b1-2733b1975841" providerId="ADAL" clId="{BAFE2006-5A5A-4732-8543-0CD7FA08946A}" dt="2023-02-01T08:53:47.678" v="917" actId="164"/>
          <ac:spMkLst>
            <pc:docMk/>
            <pc:sldMk cId="3227296459" sldId="303"/>
            <ac:spMk id="222" creationId="{B02EADEC-E0ED-4271-A29F-4C7D6D3980B1}"/>
          </ac:spMkLst>
        </pc:spChg>
        <pc:spChg chg="add mod">
          <ac:chgData name="川上 真由美(Mayumi Kawakami)" userId="94168538-b9a5-43d1-99b1-2733b1975841" providerId="ADAL" clId="{BAFE2006-5A5A-4732-8543-0CD7FA08946A}" dt="2023-02-01T08:45:20.100" v="833" actId="571"/>
          <ac:spMkLst>
            <pc:docMk/>
            <pc:sldMk cId="3227296459" sldId="303"/>
            <ac:spMk id="223" creationId="{18018BC2-40B2-45CF-8A14-07904EA67CF2}"/>
          </ac:spMkLst>
        </pc:spChg>
        <pc:spChg chg="mod">
          <ac:chgData name="川上 真由美(Mayumi Kawakami)" userId="94168538-b9a5-43d1-99b1-2733b1975841" providerId="ADAL" clId="{BAFE2006-5A5A-4732-8543-0CD7FA08946A}" dt="2023-02-01T08:43:46.579" v="820" actId="1035"/>
          <ac:spMkLst>
            <pc:docMk/>
            <pc:sldMk cId="3227296459" sldId="303"/>
            <ac:spMk id="239" creationId="{FC2256EA-410B-4695-B56F-26764A0575CB}"/>
          </ac:spMkLst>
        </pc:spChg>
        <pc:spChg chg="mod">
          <ac:chgData name="川上 真由美(Mayumi Kawakami)" userId="94168538-b9a5-43d1-99b1-2733b1975841" providerId="ADAL" clId="{BAFE2006-5A5A-4732-8543-0CD7FA08946A}" dt="2023-02-01T09:00:42.571" v="942" actId="1035"/>
          <ac:spMkLst>
            <pc:docMk/>
            <pc:sldMk cId="3227296459" sldId="303"/>
            <ac:spMk id="240" creationId="{30E148DF-6863-4F20-A804-A6B3BA12CA14}"/>
          </ac:spMkLst>
        </pc:spChg>
        <pc:spChg chg="del mod">
          <ac:chgData name="川上 真由美(Mayumi Kawakami)" userId="94168538-b9a5-43d1-99b1-2733b1975841" providerId="ADAL" clId="{BAFE2006-5A5A-4732-8543-0CD7FA08946A}" dt="2023-02-01T08:44:48.088" v="828" actId="478"/>
          <ac:spMkLst>
            <pc:docMk/>
            <pc:sldMk cId="3227296459" sldId="303"/>
            <ac:spMk id="241" creationId="{EA1D944B-5D33-430D-9DAC-A016053D2880}"/>
          </ac:spMkLst>
        </pc:spChg>
        <pc:spChg chg="mod">
          <ac:chgData name="川上 真由美(Mayumi Kawakami)" userId="94168538-b9a5-43d1-99b1-2733b1975841" providerId="ADAL" clId="{BAFE2006-5A5A-4732-8543-0CD7FA08946A}" dt="2023-02-01T08:53:47.678" v="917" actId="164"/>
          <ac:spMkLst>
            <pc:docMk/>
            <pc:sldMk cId="3227296459" sldId="303"/>
            <ac:spMk id="242" creationId="{284990A2-8722-4DD9-95CB-A86F9D934811}"/>
          </ac:spMkLst>
        </pc:spChg>
        <pc:grpChg chg="del mod">
          <ac:chgData name="川上 真由美(Mayumi Kawakami)" userId="94168538-b9a5-43d1-99b1-2733b1975841" providerId="ADAL" clId="{BAFE2006-5A5A-4732-8543-0CD7FA08946A}" dt="2023-02-01T08:57:51.369" v="920" actId="165"/>
          <ac:grpSpMkLst>
            <pc:docMk/>
            <pc:sldMk cId="3227296459" sldId="303"/>
            <ac:grpSpMk id="3" creationId="{04157F93-D982-4112-BA8C-62FB2228FAC4}"/>
          </ac:grpSpMkLst>
        </pc:grpChg>
        <pc:grpChg chg="mod">
          <ac:chgData name="川上 真由美(Mayumi Kawakami)" userId="94168538-b9a5-43d1-99b1-2733b1975841" providerId="ADAL" clId="{BAFE2006-5A5A-4732-8543-0CD7FA08946A}" dt="2023-02-01T08:59:31.114" v="936" actId="1035"/>
          <ac:grpSpMkLst>
            <pc:docMk/>
            <pc:sldMk cId="3227296459" sldId="303"/>
            <ac:grpSpMk id="4" creationId="{0075A3E0-E661-41E1-9046-EB221F8CD9AC}"/>
          </ac:grpSpMkLst>
        </pc:grpChg>
        <pc:grpChg chg="mod">
          <ac:chgData name="川上 真由美(Mayumi Kawakami)" userId="94168538-b9a5-43d1-99b1-2733b1975841" providerId="ADAL" clId="{BAFE2006-5A5A-4732-8543-0CD7FA08946A}" dt="2023-02-01T08:59:31.114" v="936" actId="1035"/>
          <ac:grpSpMkLst>
            <pc:docMk/>
            <pc:sldMk cId="3227296459" sldId="303"/>
            <ac:grpSpMk id="5" creationId="{8C0076F9-97E9-44BE-A55B-9EF70D861E0F}"/>
          </ac:grpSpMkLst>
        </pc:grpChg>
        <pc:grpChg chg="add mod">
          <ac:chgData name="川上 真由美(Mayumi Kawakami)" userId="94168538-b9a5-43d1-99b1-2733b1975841" providerId="ADAL" clId="{BAFE2006-5A5A-4732-8543-0CD7FA08946A}" dt="2023-02-01T09:00:42.571" v="942" actId="1035"/>
          <ac:grpSpMkLst>
            <pc:docMk/>
            <pc:sldMk cId="3227296459" sldId="303"/>
            <ac:grpSpMk id="13" creationId="{DB92103D-FC32-4704-A253-49F4D25F8ACF}"/>
          </ac:grpSpMkLst>
        </pc:grpChg>
        <pc:grpChg chg="add mod">
          <ac:chgData name="川上 真由美(Mayumi Kawakami)" userId="94168538-b9a5-43d1-99b1-2733b1975841" providerId="ADAL" clId="{BAFE2006-5A5A-4732-8543-0CD7FA08946A}" dt="2023-02-01T08:53:47.678" v="917" actId="164"/>
          <ac:grpSpMkLst>
            <pc:docMk/>
            <pc:sldMk cId="3227296459" sldId="303"/>
            <ac:grpSpMk id="181" creationId="{DEA63CA3-4D83-4A9E-ADBE-0B2CA1B495DC}"/>
          </ac:grpSpMkLst>
        </pc:grpChg>
        <pc:grpChg chg="add del mod">
          <ac:chgData name="川上 真由美(Mayumi Kawakami)" userId="94168538-b9a5-43d1-99b1-2733b1975841" providerId="ADAL" clId="{BAFE2006-5A5A-4732-8543-0CD7FA08946A}" dt="2023-02-01T08:49:55.719" v="881"/>
          <ac:grpSpMkLst>
            <pc:docMk/>
            <pc:sldMk cId="3227296459" sldId="303"/>
            <ac:grpSpMk id="224" creationId="{3FFC927E-3302-4E3B-BDF9-96620B64F2B8}"/>
          </ac:grpSpMkLst>
        </pc:grpChg>
        <pc:graphicFrameChg chg="add del mod">
          <ac:chgData name="川上 真由美(Mayumi Kawakami)" userId="94168538-b9a5-43d1-99b1-2733b1975841" providerId="ADAL" clId="{BAFE2006-5A5A-4732-8543-0CD7FA08946A}" dt="2023-02-01T08:11:58.885" v="553" actId="478"/>
          <ac:graphicFrameMkLst>
            <pc:docMk/>
            <pc:sldMk cId="3227296459" sldId="303"/>
            <ac:graphicFrameMk id="163" creationId="{03CCE149-7979-4CAB-9ECD-5B0391654FC2}"/>
          </ac:graphicFrameMkLst>
        </pc:graphicFrameChg>
        <pc:picChg chg="mod">
          <ac:chgData name="川上 真由美(Mayumi Kawakami)" userId="94168538-b9a5-43d1-99b1-2733b1975841" providerId="ADAL" clId="{BAFE2006-5A5A-4732-8543-0CD7FA08946A}" dt="2023-02-01T08:59:31.114" v="936" actId="1035"/>
          <ac:picMkLst>
            <pc:docMk/>
            <pc:sldMk cId="3227296459" sldId="303"/>
            <ac:picMk id="6" creationId="{6C3E2745-4EDA-4CC0-B85D-1951AC8D94A2}"/>
          </ac:picMkLst>
        </pc:picChg>
        <pc:picChg chg="del">
          <ac:chgData name="川上 真由美(Mayumi Kawakami)" userId="94168538-b9a5-43d1-99b1-2733b1975841" providerId="ADAL" clId="{BAFE2006-5A5A-4732-8543-0CD7FA08946A}" dt="2023-02-01T08:11:12.521" v="546" actId="478"/>
          <ac:picMkLst>
            <pc:docMk/>
            <pc:sldMk cId="3227296459" sldId="303"/>
            <ac:picMk id="11" creationId="{5B4645E4-F29F-4D70-8761-74A183385668}"/>
          </ac:picMkLst>
        </pc:picChg>
        <pc:picChg chg="add mod ord">
          <ac:chgData name="川上 真由美(Mayumi Kawakami)" userId="94168538-b9a5-43d1-99b1-2733b1975841" providerId="ADAL" clId="{BAFE2006-5A5A-4732-8543-0CD7FA08946A}" dt="2023-02-01T09:00:53.270" v="948" actId="1038"/>
          <ac:picMkLst>
            <pc:docMk/>
            <pc:sldMk cId="3227296459" sldId="303"/>
            <ac:picMk id="12" creationId="{C0821F53-F448-4183-8C2A-60344686960E}"/>
          </ac:picMkLst>
        </pc:picChg>
        <pc:picChg chg="del mod">
          <ac:chgData name="川上 真由美(Mayumi Kawakami)" userId="94168538-b9a5-43d1-99b1-2733b1975841" providerId="ADAL" clId="{BAFE2006-5A5A-4732-8543-0CD7FA08946A}" dt="2023-02-01T08:38:06.340" v="809" actId="478"/>
          <ac:picMkLst>
            <pc:docMk/>
            <pc:sldMk cId="3227296459" sldId="303"/>
            <ac:picMk id="180" creationId="{77FED195-3C66-42F7-AA7B-1415120496EC}"/>
          </ac:picMkLst>
        </pc:picChg>
        <pc:picChg chg="add del mod">
          <ac:chgData name="川上 真由美(Mayumi Kawakami)" userId="94168538-b9a5-43d1-99b1-2733b1975841" providerId="ADAL" clId="{BAFE2006-5A5A-4732-8543-0CD7FA08946A}" dt="2023-02-01T08:53:13.914" v="913" actId="478"/>
          <ac:picMkLst>
            <pc:docMk/>
            <pc:sldMk cId="3227296459" sldId="303"/>
            <ac:picMk id="220" creationId="{7071A773-90A4-44E6-891B-64DE06557636}"/>
          </ac:picMkLst>
        </pc:picChg>
        <pc:picChg chg="add del mod">
          <ac:chgData name="川上 真由美(Mayumi Kawakami)" userId="94168538-b9a5-43d1-99b1-2733b1975841" providerId="ADAL" clId="{BAFE2006-5A5A-4732-8543-0CD7FA08946A}" dt="2023-02-01T08:53:13.308" v="912" actId="478"/>
          <ac:picMkLst>
            <pc:docMk/>
            <pc:sldMk cId="3227296459" sldId="303"/>
            <ac:picMk id="221" creationId="{8306E601-19D8-4F05-A55A-8CF582B187A5}"/>
          </ac:picMkLst>
        </pc:picChg>
        <pc:picChg chg="add mod">
          <ac:chgData name="川上 真由美(Mayumi Kawakami)" userId="94168538-b9a5-43d1-99b1-2733b1975841" providerId="ADAL" clId="{BAFE2006-5A5A-4732-8543-0CD7FA08946A}" dt="2023-02-01T08:53:47.678" v="917" actId="164"/>
          <ac:picMkLst>
            <pc:docMk/>
            <pc:sldMk cId="3227296459" sldId="303"/>
            <ac:picMk id="230" creationId="{4E5EDCA2-9163-4840-863A-F194E8D872DC}"/>
          </ac:picMkLst>
        </pc:picChg>
        <pc:picChg chg="add mod">
          <ac:chgData name="川上 真由美(Mayumi Kawakami)" userId="94168538-b9a5-43d1-99b1-2733b1975841" providerId="ADAL" clId="{BAFE2006-5A5A-4732-8543-0CD7FA08946A}" dt="2023-02-01T08:53:47.678" v="917" actId="164"/>
          <ac:picMkLst>
            <pc:docMk/>
            <pc:sldMk cId="3227296459" sldId="303"/>
            <ac:picMk id="231" creationId="{FEBEBF32-5E37-4F7D-BE51-BB3014FEFDA2}"/>
          </ac:picMkLst>
        </pc:picChg>
        <pc:picChg chg="add mod">
          <ac:chgData name="川上 真由美(Mayumi Kawakami)" userId="94168538-b9a5-43d1-99b1-2733b1975841" providerId="ADAL" clId="{BAFE2006-5A5A-4732-8543-0CD7FA08946A}" dt="2023-02-01T08:53:47.678" v="917" actId="164"/>
          <ac:picMkLst>
            <pc:docMk/>
            <pc:sldMk cId="3227296459" sldId="303"/>
            <ac:picMk id="232" creationId="{0DDF18FF-2FE2-4F2E-9A44-4BDAC7C5F21A}"/>
          </ac:picMkLst>
        </pc:picChg>
        <pc:picChg chg="add mod">
          <ac:chgData name="川上 真由美(Mayumi Kawakami)" userId="94168538-b9a5-43d1-99b1-2733b1975841" providerId="ADAL" clId="{BAFE2006-5A5A-4732-8543-0CD7FA08946A}" dt="2023-02-01T08:53:47.678" v="917" actId="164"/>
          <ac:picMkLst>
            <pc:docMk/>
            <pc:sldMk cId="3227296459" sldId="303"/>
            <ac:picMk id="233" creationId="{F130B660-1B72-4E17-8B0F-96D57D59E33F}"/>
          </ac:picMkLst>
        </pc:picChg>
        <pc:picChg chg="add mod">
          <ac:chgData name="川上 真由美(Mayumi Kawakami)" userId="94168538-b9a5-43d1-99b1-2733b1975841" providerId="ADAL" clId="{BAFE2006-5A5A-4732-8543-0CD7FA08946A}" dt="2023-02-01T08:53:47.678" v="917" actId="164"/>
          <ac:picMkLst>
            <pc:docMk/>
            <pc:sldMk cId="3227296459" sldId="303"/>
            <ac:picMk id="234" creationId="{CED223E7-70B4-4B9D-A68B-C6221D079CB3}"/>
          </ac:picMkLst>
        </pc:picChg>
        <pc:picChg chg="add mod">
          <ac:chgData name="川上 真由美(Mayumi Kawakami)" userId="94168538-b9a5-43d1-99b1-2733b1975841" providerId="ADAL" clId="{BAFE2006-5A5A-4732-8543-0CD7FA08946A}" dt="2023-02-01T08:53:47.678" v="917" actId="164"/>
          <ac:picMkLst>
            <pc:docMk/>
            <pc:sldMk cId="3227296459" sldId="303"/>
            <ac:picMk id="235" creationId="{A3441A22-CFAB-4293-A1A4-783B42DADB9F}"/>
          </ac:picMkLst>
        </pc:picChg>
      </pc:sldChg>
      <pc:sldChg chg="addSp delSp modSp new del mod">
        <pc:chgData name="川上 真由美(Mayumi Kawakami)" userId="94168538-b9a5-43d1-99b1-2733b1975841" providerId="ADAL" clId="{BAFE2006-5A5A-4732-8543-0CD7FA08946A}" dt="2023-02-01T08:59:52.081" v="937" actId="47"/>
        <pc:sldMkLst>
          <pc:docMk/>
          <pc:sldMk cId="1619892581" sldId="304"/>
        </pc:sldMkLst>
        <pc:spChg chg="add del mod">
          <ac:chgData name="川上 真由美(Mayumi Kawakami)" userId="94168538-b9a5-43d1-99b1-2733b1975841" providerId="ADAL" clId="{BAFE2006-5A5A-4732-8543-0CD7FA08946A}" dt="2023-02-01T06:35:16.707" v="208" actId="478"/>
          <ac:spMkLst>
            <pc:docMk/>
            <pc:sldMk cId="1619892581" sldId="304"/>
            <ac:spMk id="5" creationId="{9167FC73-7579-4A89-80E2-67CD077D7448}"/>
          </ac:spMkLst>
        </pc:spChg>
        <pc:spChg chg="add del mod">
          <ac:chgData name="川上 真由美(Mayumi Kawakami)" userId="94168538-b9a5-43d1-99b1-2733b1975841" providerId="ADAL" clId="{BAFE2006-5A5A-4732-8543-0CD7FA08946A}" dt="2023-02-01T06:34:39.477" v="204" actId="478"/>
          <ac:spMkLst>
            <pc:docMk/>
            <pc:sldMk cId="1619892581" sldId="304"/>
            <ac:spMk id="6" creationId="{D75B7CB3-A880-4C6C-B314-C185936A9757}"/>
          </ac:spMkLst>
        </pc:spChg>
        <pc:spChg chg="add mod">
          <ac:chgData name="川上 真由美(Mayumi Kawakami)" userId="94168538-b9a5-43d1-99b1-2733b1975841" providerId="ADAL" clId="{BAFE2006-5A5A-4732-8543-0CD7FA08946A}" dt="2023-02-01T06:35:38.715" v="212" actId="164"/>
          <ac:spMkLst>
            <pc:docMk/>
            <pc:sldMk cId="1619892581" sldId="304"/>
            <ac:spMk id="7" creationId="{6C30FE22-1CF4-454E-B2C2-14AFB67A24A7}"/>
          </ac:spMkLst>
        </pc:spChg>
        <pc:spChg chg="add mod">
          <ac:chgData name="川上 真由美(Mayumi Kawakami)" userId="94168538-b9a5-43d1-99b1-2733b1975841" providerId="ADAL" clId="{BAFE2006-5A5A-4732-8543-0CD7FA08946A}" dt="2023-02-01T06:33:10.244" v="188" actId="164"/>
          <ac:spMkLst>
            <pc:docMk/>
            <pc:sldMk cId="1619892581" sldId="304"/>
            <ac:spMk id="8" creationId="{F82F075C-9576-447E-AB17-3A62175AFCBB}"/>
          </ac:spMkLst>
        </pc:spChg>
        <pc:spChg chg="mod topLvl">
          <ac:chgData name="川上 真由美(Mayumi Kawakami)" userId="94168538-b9a5-43d1-99b1-2733b1975841" providerId="ADAL" clId="{BAFE2006-5A5A-4732-8543-0CD7FA08946A}" dt="2023-02-01T06:33:52.367" v="194" actId="164"/>
          <ac:spMkLst>
            <pc:docMk/>
            <pc:sldMk cId="1619892581" sldId="304"/>
            <ac:spMk id="18" creationId="{BB90F2D5-830B-4095-8C4A-A65E08C5A1A5}"/>
          </ac:spMkLst>
        </pc:spChg>
        <pc:spChg chg="add mod">
          <ac:chgData name="川上 真由美(Mayumi Kawakami)" userId="94168538-b9a5-43d1-99b1-2733b1975841" providerId="ADAL" clId="{BAFE2006-5A5A-4732-8543-0CD7FA08946A}" dt="2023-02-01T06:35:38.715" v="212" actId="164"/>
          <ac:spMkLst>
            <pc:docMk/>
            <pc:sldMk cId="1619892581" sldId="304"/>
            <ac:spMk id="22" creationId="{33CF0789-4677-48D5-9F9F-D31B9DD15CDA}"/>
          </ac:spMkLst>
        </pc:spChg>
        <pc:spChg chg="add mod">
          <ac:chgData name="川上 真由美(Mayumi Kawakami)" userId="94168538-b9a5-43d1-99b1-2733b1975841" providerId="ADAL" clId="{BAFE2006-5A5A-4732-8543-0CD7FA08946A}" dt="2023-02-01T06:35:38.715" v="212" actId="164"/>
          <ac:spMkLst>
            <pc:docMk/>
            <pc:sldMk cId="1619892581" sldId="304"/>
            <ac:spMk id="29" creationId="{072F1A08-BB9D-4F12-AABF-F79F377A024E}"/>
          </ac:spMkLst>
        </pc:spChg>
        <pc:spChg chg="add mod">
          <ac:chgData name="川上 真由美(Mayumi Kawakami)" userId="94168538-b9a5-43d1-99b1-2733b1975841" providerId="ADAL" clId="{BAFE2006-5A5A-4732-8543-0CD7FA08946A}" dt="2023-02-01T06:35:38.715" v="212" actId="164"/>
          <ac:spMkLst>
            <pc:docMk/>
            <pc:sldMk cId="1619892581" sldId="304"/>
            <ac:spMk id="33" creationId="{C8511E86-1011-4657-9D66-494B89578F34}"/>
          </ac:spMkLst>
        </pc:spChg>
        <pc:spChg chg="add mod">
          <ac:chgData name="川上 真由美(Mayumi Kawakami)" userId="94168538-b9a5-43d1-99b1-2733b1975841" providerId="ADAL" clId="{BAFE2006-5A5A-4732-8543-0CD7FA08946A}" dt="2023-02-01T06:35:38.715" v="212" actId="164"/>
          <ac:spMkLst>
            <pc:docMk/>
            <pc:sldMk cId="1619892581" sldId="304"/>
            <ac:spMk id="37" creationId="{6F9D5519-80A0-4EF0-85DF-46229C9E8751}"/>
          </ac:spMkLst>
        </pc:spChg>
        <pc:spChg chg="add mod">
          <ac:chgData name="川上 真由美(Mayumi Kawakami)" userId="94168538-b9a5-43d1-99b1-2733b1975841" providerId="ADAL" clId="{BAFE2006-5A5A-4732-8543-0CD7FA08946A}" dt="2023-02-01T08:12:11.381" v="555" actId="1076"/>
          <ac:spMkLst>
            <pc:docMk/>
            <pc:sldMk cId="1619892581" sldId="304"/>
            <ac:spMk id="44" creationId="{15DBB292-5038-4DAC-AC1A-AB2D633C0E65}"/>
          </ac:spMkLst>
        </pc:spChg>
        <pc:spChg chg="add mod">
          <ac:chgData name="川上 真由美(Mayumi Kawakami)" userId="94168538-b9a5-43d1-99b1-2733b1975841" providerId="ADAL" clId="{BAFE2006-5A5A-4732-8543-0CD7FA08946A}" dt="2023-02-01T08:12:15.647" v="556" actId="1076"/>
          <ac:spMkLst>
            <pc:docMk/>
            <pc:sldMk cId="1619892581" sldId="304"/>
            <ac:spMk id="45" creationId="{4D4DBBD6-17F1-4D1C-A522-12E477C136E0}"/>
          </ac:spMkLst>
        </pc:spChg>
        <pc:spChg chg="mod topLvl">
          <ac:chgData name="川上 真由美(Mayumi Kawakami)" userId="94168538-b9a5-43d1-99b1-2733b1975841" providerId="ADAL" clId="{BAFE2006-5A5A-4732-8543-0CD7FA08946A}" dt="2023-02-01T08:12:37.492" v="560" actId="165"/>
          <ac:spMkLst>
            <pc:docMk/>
            <pc:sldMk cId="1619892581" sldId="304"/>
            <ac:spMk id="47" creationId="{17DDC8B7-67B6-4A01-BFAD-76F730C31209}"/>
          </ac:spMkLst>
        </pc:spChg>
        <pc:spChg chg="mod topLvl">
          <ac:chgData name="川上 真由美(Mayumi Kawakami)" userId="94168538-b9a5-43d1-99b1-2733b1975841" providerId="ADAL" clId="{BAFE2006-5A5A-4732-8543-0CD7FA08946A}" dt="2023-02-01T08:12:37.492" v="560" actId="165"/>
          <ac:spMkLst>
            <pc:docMk/>
            <pc:sldMk cId="1619892581" sldId="304"/>
            <ac:spMk id="48" creationId="{B025032E-B54B-4186-9485-BE2EB94E389F}"/>
          </ac:spMkLst>
        </pc:spChg>
        <pc:spChg chg="mod topLvl">
          <ac:chgData name="川上 真由美(Mayumi Kawakami)" userId="94168538-b9a5-43d1-99b1-2733b1975841" providerId="ADAL" clId="{BAFE2006-5A5A-4732-8543-0CD7FA08946A}" dt="2023-02-01T08:12:37.492" v="560" actId="165"/>
          <ac:spMkLst>
            <pc:docMk/>
            <pc:sldMk cId="1619892581" sldId="304"/>
            <ac:spMk id="49" creationId="{9FDCD230-2AE1-46C1-A4CC-2531E398934E}"/>
          </ac:spMkLst>
        </pc:spChg>
        <pc:spChg chg="mod topLvl">
          <ac:chgData name="川上 真由美(Mayumi Kawakami)" userId="94168538-b9a5-43d1-99b1-2733b1975841" providerId="ADAL" clId="{BAFE2006-5A5A-4732-8543-0CD7FA08946A}" dt="2023-02-01T08:12:37.492" v="560" actId="165"/>
          <ac:spMkLst>
            <pc:docMk/>
            <pc:sldMk cId="1619892581" sldId="304"/>
            <ac:spMk id="50" creationId="{989F50CC-9A98-47EA-B241-E82B6D173C2B}"/>
          </ac:spMkLst>
        </pc:spChg>
        <pc:spChg chg="mod topLvl">
          <ac:chgData name="川上 真由美(Mayumi Kawakami)" userId="94168538-b9a5-43d1-99b1-2733b1975841" providerId="ADAL" clId="{BAFE2006-5A5A-4732-8543-0CD7FA08946A}" dt="2023-02-01T08:12:37.492" v="560" actId="165"/>
          <ac:spMkLst>
            <pc:docMk/>
            <pc:sldMk cId="1619892581" sldId="304"/>
            <ac:spMk id="51" creationId="{D9D0525F-08CF-4EED-BCF0-5CFA63CFFF0A}"/>
          </ac:spMkLst>
        </pc:spChg>
        <pc:spChg chg="mod topLvl">
          <ac:chgData name="川上 真由美(Mayumi Kawakami)" userId="94168538-b9a5-43d1-99b1-2733b1975841" providerId="ADAL" clId="{BAFE2006-5A5A-4732-8543-0CD7FA08946A}" dt="2023-02-01T08:12:37.492" v="560" actId="165"/>
          <ac:spMkLst>
            <pc:docMk/>
            <pc:sldMk cId="1619892581" sldId="304"/>
            <ac:spMk id="52" creationId="{70B89946-BA3E-4EC0-BCBA-BC63A80A664B}"/>
          </ac:spMkLst>
        </pc:spChg>
        <pc:spChg chg="mod topLvl">
          <ac:chgData name="川上 真由美(Mayumi Kawakami)" userId="94168538-b9a5-43d1-99b1-2733b1975841" providerId="ADAL" clId="{BAFE2006-5A5A-4732-8543-0CD7FA08946A}" dt="2023-02-01T08:12:37.492" v="560" actId="165"/>
          <ac:spMkLst>
            <pc:docMk/>
            <pc:sldMk cId="1619892581" sldId="304"/>
            <ac:spMk id="53" creationId="{AE8E4157-EDD6-445A-93E5-2274072F8822}"/>
          </ac:spMkLst>
        </pc:spChg>
        <pc:spChg chg="mod topLvl">
          <ac:chgData name="川上 真由美(Mayumi Kawakami)" userId="94168538-b9a5-43d1-99b1-2733b1975841" providerId="ADAL" clId="{BAFE2006-5A5A-4732-8543-0CD7FA08946A}" dt="2023-02-01T08:12:37.492" v="560" actId="165"/>
          <ac:spMkLst>
            <pc:docMk/>
            <pc:sldMk cId="1619892581" sldId="304"/>
            <ac:spMk id="55" creationId="{DF07B057-8890-4256-9046-D076F84AF6CF}"/>
          </ac:spMkLst>
        </pc:spChg>
        <pc:spChg chg="mod topLvl">
          <ac:chgData name="川上 真由美(Mayumi Kawakami)" userId="94168538-b9a5-43d1-99b1-2733b1975841" providerId="ADAL" clId="{BAFE2006-5A5A-4732-8543-0CD7FA08946A}" dt="2023-02-01T08:12:37.492" v="560" actId="165"/>
          <ac:spMkLst>
            <pc:docMk/>
            <pc:sldMk cId="1619892581" sldId="304"/>
            <ac:spMk id="69" creationId="{1767BEE4-85F1-4EEF-A0C3-69D43FBA0DB3}"/>
          </ac:spMkLst>
        </pc:spChg>
        <pc:spChg chg="add mod">
          <ac:chgData name="川上 真由美(Mayumi Kawakami)" userId="94168538-b9a5-43d1-99b1-2733b1975841" providerId="ADAL" clId="{BAFE2006-5A5A-4732-8543-0CD7FA08946A}" dt="2023-02-01T08:28:02.884" v="787" actId="164"/>
          <ac:spMkLst>
            <pc:docMk/>
            <pc:sldMk cId="1619892581" sldId="304"/>
            <ac:spMk id="94" creationId="{25C65E73-25F7-42A1-B173-16502FB6EA40}"/>
          </ac:spMkLst>
        </pc:spChg>
        <pc:spChg chg="add mod">
          <ac:chgData name="川上 真由美(Mayumi Kawakami)" userId="94168538-b9a5-43d1-99b1-2733b1975841" providerId="ADAL" clId="{BAFE2006-5A5A-4732-8543-0CD7FA08946A}" dt="2023-02-01T08:28:02.884" v="787" actId="164"/>
          <ac:spMkLst>
            <pc:docMk/>
            <pc:sldMk cId="1619892581" sldId="304"/>
            <ac:spMk id="95" creationId="{FECF7F74-9378-4E80-A539-795E9AEE8E0E}"/>
          </ac:spMkLst>
        </pc:spChg>
        <pc:spChg chg="add del mod">
          <ac:chgData name="川上 真由美(Mayumi Kawakami)" userId="94168538-b9a5-43d1-99b1-2733b1975841" providerId="ADAL" clId="{BAFE2006-5A5A-4732-8543-0CD7FA08946A}" dt="2023-02-01T08:16:17.397" v="618" actId="478"/>
          <ac:spMkLst>
            <pc:docMk/>
            <pc:sldMk cId="1619892581" sldId="304"/>
            <ac:spMk id="96" creationId="{B5ED4810-283E-4C7D-9781-BD0D06F5FF9C}"/>
          </ac:spMkLst>
        </pc:spChg>
        <pc:spChg chg="add mod">
          <ac:chgData name="川上 真由美(Mayumi Kawakami)" userId="94168538-b9a5-43d1-99b1-2733b1975841" providerId="ADAL" clId="{BAFE2006-5A5A-4732-8543-0CD7FA08946A}" dt="2023-02-01T08:28:02.884" v="787" actId="164"/>
          <ac:spMkLst>
            <pc:docMk/>
            <pc:sldMk cId="1619892581" sldId="304"/>
            <ac:spMk id="97" creationId="{AE07FA92-50C6-4B09-9492-959A93EB9683}"/>
          </ac:spMkLst>
        </pc:spChg>
        <pc:spChg chg="add mod">
          <ac:chgData name="川上 真由美(Mayumi Kawakami)" userId="94168538-b9a5-43d1-99b1-2733b1975841" providerId="ADAL" clId="{BAFE2006-5A5A-4732-8543-0CD7FA08946A}" dt="2023-02-01T08:49:42.361" v="877" actId="14100"/>
          <ac:spMkLst>
            <pc:docMk/>
            <pc:sldMk cId="1619892581" sldId="304"/>
            <ac:spMk id="139" creationId="{26D665E2-A905-49F1-A4DA-FE5D0DACCFBF}"/>
          </ac:spMkLst>
        </pc:spChg>
        <pc:spChg chg="add mod">
          <ac:chgData name="川上 真由美(Mayumi Kawakami)" userId="94168538-b9a5-43d1-99b1-2733b1975841" providerId="ADAL" clId="{BAFE2006-5A5A-4732-8543-0CD7FA08946A}" dt="2023-02-01T08:28:02.884" v="787" actId="164"/>
          <ac:spMkLst>
            <pc:docMk/>
            <pc:sldMk cId="1619892581" sldId="304"/>
            <ac:spMk id="169" creationId="{B345423F-B935-4DBB-B759-019815269650}"/>
          </ac:spMkLst>
        </pc:spChg>
        <pc:spChg chg="add mod">
          <ac:chgData name="川上 真由美(Mayumi Kawakami)" userId="94168538-b9a5-43d1-99b1-2733b1975841" providerId="ADAL" clId="{BAFE2006-5A5A-4732-8543-0CD7FA08946A}" dt="2023-02-01T08:28:02.884" v="787" actId="164"/>
          <ac:spMkLst>
            <pc:docMk/>
            <pc:sldMk cId="1619892581" sldId="304"/>
            <ac:spMk id="170" creationId="{4EF9B059-5894-4335-9442-5B8C534DFE73}"/>
          </ac:spMkLst>
        </pc:spChg>
        <pc:spChg chg="add mod">
          <ac:chgData name="川上 真由美(Mayumi Kawakami)" userId="94168538-b9a5-43d1-99b1-2733b1975841" providerId="ADAL" clId="{BAFE2006-5A5A-4732-8543-0CD7FA08946A}" dt="2023-02-01T08:28:02.884" v="787" actId="164"/>
          <ac:spMkLst>
            <pc:docMk/>
            <pc:sldMk cId="1619892581" sldId="304"/>
            <ac:spMk id="171" creationId="{292AB093-3336-4982-9AC2-760EDE64C80C}"/>
          </ac:spMkLst>
        </pc:spChg>
        <pc:spChg chg="add mod">
          <ac:chgData name="川上 真由美(Mayumi Kawakami)" userId="94168538-b9a5-43d1-99b1-2733b1975841" providerId="ADAL" clId="{BAFE2006-5A5A-4732-8543-0CD7FA08946A}" dt="2023-02-01T08:28:02.884" v="787" actId="164"/>
          <ac:spMkLst>
            <pc:docMk/>
            <pc:sldMk cId="1619892581" sldId="304"/>
            <ac:spMk id="172" creationId="{45E9D405-4FE1-4551-86E7-6562302E0F5E}"/>
          </ac:spMkLst>
        </pc:spChg>
        <pc:spChg chg="add mod">
          <ac:chgData name="川上 真由美(Mayumi Kawakami)" userId="94168538-b9a5-43d1-99b1-2733b1975841" providerId="ADAL" clId="{BAFE2006-5A5A-4732-8543-0CD7FA08946A}" dt="2023-02-01T08:28:02.884" v="787" actId="164"/>
          <ac:spMkLst>
            <pc:docMk/>
            <pc:sldMk cId="1619892581" sldId="304"/>
            <ac:spMk id="173" creationId="{CCB209F2-AAEF-4140-BF68-48D59A273518}"/>
          </ac:spMkLst>
        </pc:spChg>
        <pc:spChg chg="add mod">
          <ac:chgData name="川上 真由美(Mayumi Kawakami)" userId="94168538-b9a5-43d1-99b1-2733b1975841" providerId="ADAL" clId="{BAFE2006-5A5A-4732-8543-0CD7FA08946A}" dt="2023-02-01T08:28:02.884" v="787" actId="164"/>
          <ac:spMkLst>
            <pc:docMk/>
            <pc:sldMk cId="1619892581" sldId="304"/>
            <ac:spMk id="175" creationId="{459238E9-B73A-4B02-9038-F79AF421A780}"/>
          </ac:spMkLst>
        </pc:spChg>
        <pc:spChg chg="add del mod">
          <ac:chgData name="川上 真由美(Mayumi Kawakami)" userId="94168538-b9a5-43d1-99b1-2733b1975841" providerId="ADAL" clId="{BAFE2006-5A5A-4732-8543-0CD7FA08946A}" dt="2023-02-01T08:27:04.659" v="771" actId="478"/>
          <ac:spMkLst>
            <pc:docMk/>
            <pc:sldMk cId="1619892581" sldId="304"/>
            <ac:spMk id="176" creationId="{DA7BCD4E-CDFA-4BA7-8FAD-C80B0CE5B815}"/>
          </ac:spMkLst>
        </pc:spChg>
        <pc:spChg chg="add del mod">
          <ac:chgData name="川上 真由美(Mayumi Kawakami)" userId="94168538-b9a5-43d1-99b1-2733b1975841" providerId="ADAL" clId="{BAFE2006-5A5A-4732-8543-0CD7FA08946A}" dt="2023-02-01T08:27:04.659" v="771" actId="478"/>
          <ac:spMkLst>
            <pc:docMk/>
            <pc:sldMk cId="1619892581" sldId="304"/>
            <ac:spMk id="177" creationId="{65334237-863A-46EC-9E5D-890F0A20D22A}"/>
          </ac:spMkLst>
        </pc:spChg>
        <pc:spChg chg="add del mod">
          <ac:chgData name="川上 真由美(Mayumi Kawakami)" userId="94168538-b9a5-43d1-99b1-2733b1975841" providerId="ADAL" clId="{BAFE2006-5A5A-4732-8543-0CD7FA08946A}" dt="2023-02-01T08:27:04.659" v="771" actId="478"/>
          <ac:spMkLst>
            <pc:docMk/>
            <pc:sldMk cId="1619892581" sldId="304"/>
            <ac:spMk id="178" creationId="{00F93991-8FC3-4385-B39E-F420BB05B631}"/>
          </ac:spMkLst>
        </pc:spChg>
        <pc:spChg chg="add del mod">
          <ac:chgData name="川上 真由美(Mayumi Kawakami)" userId="94168538-b9a5-43d1-99b1-2733b1975841" providerId="ADAL" clId="{BAFE2006-5A5A-4732-8543-0CD7FA08946A}" dt="2023-02-01T08:27:04.659" v="771" actId="478"/>
          <ac:spMkLst>
            <pc:docMk/>
            <pc:sldMk cId="1619892581" sldId="304"/>
            <ac:spMk id="179" creationId="{E6AE4252-FCB0-42ED-8195-1DA3471F6A3B}"/>
          </ac:spMkLst>
        </pc:spChg>
        <pc:spChg chg="add del mod">
          <ac:chgData name="川上 真由美(Mayumi Kawakami)" userId="94168538-b9a5-43d1-99b1-2733b1975841" providerId="ADAL" clId="{BAFE2006-5A5A-4732-8543-0CD7FA08946A}" dt="2023-02-01T08:27:04.659" v="771" actId="478"/>
          <ac:spMkLst>
            <pc:docMk/>
            <pc:sldMk cId="1619892581" sldId="304"/>
            <ac:spMk id="180" creationId="{9C3BD7BE-767D-4466-9710-CD34E8ED864F}"/>
          </ac:spMkLst>
        </pc:spChg>
        <pc:spChg chg="add mod">
          <ac:chgData name="川上 真由美(Mayumi Kawakami)" userId="94168538-b9a5-43d1-99b1-2733b1975841" providerId="ADAL" clId="{BAFE2006-5A5A-4732-8543-0CD7FA08946A}" dt="2023-02-01T08:27:18.777" v="776" actId="571"/>
          <ac:spMkLst>
            <pc:docMk/>
            <pc:sldMk cId="1619892581" sldId="304"/>
            <ac:spMk id="181" creationId="{9B2494FB-F2E5-4286-9429-983F917545DD}"/>
          </ac:spMkLst>
        </pc:spChg>
        <pc:spChg chg="add mod">
          <ac:chgData name="川上 真由美(Mayumi Kawakami)" userId="94168538-b9a5-43d1-99b1-2733b1975841" providerId="ADAL" clId="{BAFE2006-5A5A-4732-8543-0CD7FA08946A}" dt="2023-02-01T08:28:02.884" v="787" actId="164"/>
          <ac:spMkLst>
            <pc:docMk/>
            <pc:sldMk cId="1619892581" sldId="304"/>
            <ac:spMk id="182" creationId="{21688B5C-7C96-4408-8620-B4DC3A7795E7}"/>
          </ac:spMkLst>
        </pc:spChg>
        <pc:spChg chg="add mod">
          <ac:chgData name="川上 真由美(Mayumi Kawakami)" userId="94168538-b9a5-43d1-99b1-2733b1975841" providerId="ADAL" clId="{BAFE2006-5A5A-4732-8543-0CD7FA08946A}" dt="2023-02-01T08:28:02.884" v="787" actId="164"/>
          <ac:spMkLst>
            <pc:docMk/>
            <pc:sldMk cId="1619892581" sldId="304"/>
            <ac:spMk id="183" creationId="{1DC5DED9-ABF4-4A12-A33F-5E9AC4F97EE6}"/>
          </ac:spMkLst>
        </pc:spChg>
        <pc:spChg chg="add mod">
          <ac:chgData name="川上 真由美(Mayumi Kawakami)" userId="94168538-b9a5-43d1-99b1-2733b1975841" providerId="ADAL" clId="{BAFE2006-5A5A-4732-8543-0CD7FA08946A}" dt="2023-02-01T08:28:02.884" v="787" actId="164"/>
          <ac:spMkLst>
            <pc:docMk/>
            <pc:sldMk cId="1619892581" sldId="304"/>
            <ac:spMk id="184" creationId="{6AC3892F-48A3-4173-BC4B-44CC42B9DDC5}"/>
          </ac:spMkLst>
        </pc:spChg>
        <pc:spChg chg="add mod">
          <ac:chgData name="川上 真由美(Mayumi Kawakami)" userId="94168538-b9a5-43d1-99b1-2733b1975841" providerId="ADAL" clId="{BAFE2006-5A5A-4732-8543-0CD7FA08946A}" dt="2023-02-01T08:28:02.884" v="787" actId="164"/>
          <ac:spMkLst>
            <pc:docMk/>
            <pc:sldMk cId="1619892581" sldId="304"/>
            <ac:spMk id="185" creationId="{5029419A-D729-45EE-BD0D-05529459FC3F}"/>
          </ac:spMkLst>
        </pc:spChg>
        <pc:spChg chg="add mod">
          <ac:chgData name="川上 真由美(Mayumi Kawakami)" userId="94168538-b9a5-43d1-99b1-2733b1975841" providerId="ADAL" clId="{BAFE2006-5A5A-4732-8543-0CD7FA08946A}" dt="2023-02-01T08:28:02.884" v="787" actId="164"/>
          <ac:spMkLst>
            <pc:docMk/>
            <pc:sldMk cId="1619892581" sldId="304"/>
            <ac:spMk id="186" creationId="{EBED09D1-1EE2-4C62-82ED-CA0B576307BB}"/>
          </ac:spMkLst>
        </pc:spChg>
        <pc:spChg chg="add mod">
          <ac:chgData name="川上 真由美(Mayumi Kawakami)" userId="94168538-b9a5-43d1-99b1-2733b1975841" providerId="ADAL" clId="{BAFE2006-5A5A-4732-8543-0CD7FA08946A}" dt="2023-02-01T08:28:02.884" v="787" actId="164"/>
          <ac:spMkLst>
            <pc:docMk/>
            <pc:sldMk cId="1619892581" sldId="304"/>
            <ac:spMk id="187" creationId="{5BFD6E17-8867-4D97-9A46-AE1CCECE8563}"/>
          </ac:spMkLst>
        </pc:spChg>
        <pc:spChg chg="add mod">
          <ac:chgData name="川上 真由美(Mayumi Kawakami)" userId="94168538-b9a5-43d1-99b1-2733b1975841" providerId="ADAL" clId="{BAFE2006-5A5A-4732-8543-0CD7FA08946A}" dt="2023-02-01T08:28:02.884" v="787" actId="164"/>
          <ac:spMkLst>
            <pc:docMk/>
            <pc:sldMk cId="1619892581" sldId="304"/>
            <ac:spMk id="188" creationId="{4276B0E8-AE22-4A5A-B226-BF3011E5394F}"/>
          </ac:spMkLst>
        </pc:spChg>
        <pc:spChg chg="add mod">
          <ac:chgData name="川上 真由美(Mayumi Kawakami)" userId="94168538-b9a5-43d1-99b1-2733b1975841" providerId="ADAL" clId="{BAFE2006-5A5A-4732-8543-0CD7FA08946A}" dt="2023-02-01T08:28:02.884" v="787" actId="164"/>
          <ac:spMkLst>
            <pc:docMk/>
            <pc:sldMk cId="1619892581" sldId="304"/>
            <ac:spMk id="189" creationId="{9ECF9ADE-1A88-4C63-B77A-B3E4BFAFD493}"/>
          </ac:spMkLst>
        </pc:spChg>
        <pc:spChg chg="add mod">
          <ac:chgData name="川上 真由美(Mayumi Kawakami)" userId="94168538-b9a5-43d1-99b1-2733b1975841" providerId="ADAL" clId="{BAFE2006-5A5A-4732-8543-0CD7FA08946A}" dt="2023-02-01T08:28:02.884" v="787" actId="164"/>
          <ac:spMkLst>
            <pc:docMk/>
            <pc:sldMk cId="1619892581" sldId="304"/>
            <ac:spMk id="190" creationId="{4D7AB72A-9F01-45E3-AC22-7CC560624EC4}"/>
          </ac:spMkLst>
        </pc:spChg>
        <pc:spChg chg="add mod">
          <ac:chgData name="川上 真由美(Mayumi Kawakami)" userId="94168538-b9a5-43d1-99b1-2733b1975841" providerId="ADAL" clId="{BAFE2006-5A5A-4732-8543-0CD7FA08946A}" dt="2023-02-01T08:28:02.884" v="787" actId="164"/>
          <ac:spMkLst>
            <pc:docMk/>
            <pc:sldMk cId="1619892581" sldId="304"/>
            <ac:spMk id="191" creationId="{46AC38FB-B518-4ABC-B070-9BAD4FB4940B}"/>
          </ac:spMkLst>
        </pc:spChg>
        <pc:spChg chg="add mod">
          <ac:chgData name="川上 真由美(Mayumi Kawakami)" userId="94168538-b9a5-43d1-99b1-2733b1975841" providerId="ADAL" clId="{BAFE2006-5A5A-4732-8543-0CD7FA08946A}" dt="2023-02-01T08:28:02.884" v="787" actId="164"/>
          <ac:spMkLst>
            <pc:docMk/>
            <pc:sldMk cId="1619892581" sldId="304"/>
            <ac:spMk id="192" creationId="{603D6638-EE51-45E0-B732-B37643DF8D0F}"/>
          </ac:spMkLst>
        </pc:spChg>
        <pc:grpChg chg="add del mod">
          <ac:chgData name="川上 真由美(Mayumi Kawakami)" userId="94168538-b9a5-43d1-99b1-2733b1975841" providerId="ADAL" clId="{BAFE2006-5A5A-4732-8543-0CD7FA08946A}" dt="2023-02-01T06:34:39.477" v="204" actId="478"/>
          <ac:grpSpMkLst>
            <pc:docMk/>
            <pc:sldMk cId="1619892581" sldId="304"/>
            <ac:grpSpMk id="16" creationId="{11BBAD0D-4755-400C-8C48-FB48FF09A524}"/>
          </ac:grpSpMkLst>
        </pc:grpChg>
        <pc:grpChg chg="add del mod">
          <ac:chgData name="川上 真由美(Mayumi Kawakami)" userId="94168538-b9a5-43d1-99b1-2733b1975841" providerId="ADAL" clId="{BAFE2006-5A5A-4732-8543-0CD7FA08946A}" dt="2023-02-01T06:33:33.659" v="190" actId="165"/>
          <ac:grpSpMkLst>
            <pc:docMk/>
            <pc:sldMk cId="1619892581" sldId="304"/>
            <ac:grpSpMk id="17" creationId="{9450C2F8-AD8D-45C2-87EC-066D41A9329E}"/>
          </ac:grpSpMkLst>
        </pc:grpChg>
        <pc:grpChg chg="add del mod">
          <ac:chgData name="川上 真由美(Mayumi Kawakami)" userId="94168538-b9a5-43d1-99b1-2733b1975841" providerId="ADAL" clId="{BAFE2006-5A5A-4732-8543-0CD7FA08946A}" dt="2023-02-01T06:35:16.707" v="208" actId="478"/>
          <ac:grpSpMkLst>
            <pc:docMk/>
            <pc:sldMk cId="1619892581" sldId="304"/>
            <ac:grpSpMk id="21" creationId="{D352DDE0-EBD9-473C-A143-099E6D0A7B5B}"/>
          </ac:grpSpMkLst>
        </pc:grpChg>
        <pc:grpChg chg="add mod">
          <ac:chgData name="川上 真由美(Mayumi Kawakami)" userId="94168538-b9a5-43d1-99b1-2733b1975841" providerId="ADAL" clId="{BAFE2006-5A5A-4732-8543-0CD7FA08946A}" dt="2023-02-01T06:35:38.715" v="212" actId="164"/>
          <ac:grpSpMkLst>
            <pc:docMk/>
            <pc:sldMk cId="1619892581" sldId="304"/>
            <ac:grpSpMk id="23" creationId="{66E2785A-F06C-4186-999F-1967B289C4EE}"/>
          </ac:grpSpMkLst>
        </pc:grpChg>
        <pc:grpChg chg="add mod">
          <ac:chgData name="川上 真由美(Mayumi Kawakami)" userId="94168538-b9a5-43d1-99b1-2733b1975841" providerId="ADAL" clId="{BAFE2006-5A5A-4732-8543-0CD7FA08946A}" dt="2023-02-01T06:35:38.715" v="212" actId="164"/>
          <ac:grpSpMkLst>
            <pc:docMk/>
            <pc:sldMk cId="1619892581" sldId="304"/>
            <ac:grpSpMk id="26" creationId="{3254FF2E-A88C-43B8-9AB0-98B4A28EAC8D}"/>
          </ac:grpSpMkLst>
        </pc:grpChg>
        <pc:grpChg chg="add mod">
          <ac:chgData name="川上 真由美(Mayumi Kawakami)" userId="94168538-b9a5-43d1-99b1-2733b1975841" providerId="ADAL" clId="{BAFE2006-5A5A-4732-8543-0CD7FA08946A}" dt="2023-02-01T06:35:38.715" v="212" actId="164"/>
          <ac:grpSpMkLst>
            <pc:docMk/>
            <pc:sldMk cId="1619892581" sldId="304"/>
            <ac:grpSpMk id="30" creationId="{AB316AE1-82BF-4619-8131-23AACB76AE8A}"/>
          </ac:grpSpMkLst>
        </pc:grpChg>
        <pc:grpChg chg="add mod">
          <ac:chgData name="川上 真由美(Mayumi Kawakami)" userId="94168538-b9a5-43d1-99b1-2733b1975841" providerId="ADAL" clId="{BAFE2006-5A5A-4732-8543-0CD7FA08946A}" dt="2023-02-01T06:35:38.715" v="212" actId="164"/>
          <ac:grpSpMkLst>
            <pc:docMk/>
            <pc:sldMk cId="1619892581" sldId="304"/>
            <ac:grpSpMk id="34" creationId="{1567A185-C3E7-4CA5-A4E2-CABC1D3DC417}"/>
          </ac:grpSpMkLst>
        </pc:grpChg>
        <pc:grpChg chg="add mod">
          <ac:chgData name="川上 真由美(Mayumi Kawakami)" userId="94168538-b9a5-43d1-99b1-2733b1975841" providerId="ADAL" clId="{BAFE2006-5A5A-4732-8543-0CD7FA08946A}" dt="2023-02-01T06:35:38.715" v="212" actId="164"/>
          <ac:grpSpMkLst>
            <pc:docMk/>
            <pc:sldMk cId="1619892581" sldId="304"/>
            <ac:grpSpMk id="38" creationId="{7AB451BD-0CCA-4E9D-9E01-6D0C15B5AE4B}"/>
          </ac:grpSpMkLst>
        </pc:grpChg>
        <pc:grpChg chg="add mod">
          <ac:chgData name="川上 真由美(Mayumi Kawakami)" userId="94168538-b9a5-43d1-99b1-2733b1975841" providerId="ADAL" clId="{BAFE2006-5A5A-4732-8543-0CD7FA08946A}" dt="2023-02-01T06:35:38.715" v="212" actId="164"/>
          <ac:grpSpMkLst>
            <pc:docMk/>
            <pc:sldMk cId="1619892581" sldId="304"/>
            <ac:grpSpMk id="41" creationId="{C4B4A61B-2C0A-4926-90C1-51EE4135BCB5}"/>
          </ac:grpSpMkLst>
        </pc:grpChg>
        <pc:grpChg chg="add del">
          <ac:chgData name="川上 真由美(Mayumi Kawakami)" userId="94168538-b9a5-43d1-99b1-2733b1975841" providerId="ADAL" clId="{BAFE2006-5A5A-4732-8543-0CD7FA08946A}" dt="2023-02-01T08:12:37.492" v="560" actId="165"/>
          <ac:grpSpMkLst>
            <pc:docMk/>
            <pc:sldMk cId="1619892581" sldId="304"/>
            <ac:grpSpMk id="46" creationId="{B52B7438-902A-4669-B126-D13DCF77A4EB}"/>
          </ac:grpSpMkLst>
        </pc:grpChg>
        <pc:grpChg chg="del mod topLvl">
          <ac:chgData name="川上 真由美(Mayumi Kawakami)" userId="94168538-b9a5-43d1-99b1-2733b1975841" providerId="ADAL" clId="{BAFE2006-5A5A-4732-8543-0CD7FA08946A}" dt="2023-02-01T08:12:50.879" v="567" actId="478"/>
          <ac:grpSpMkLst>
            <pc:docMk/>
            <pc:sldMk cId="1619892581" sldId="304"/>
            <ac:grpSpMk id="58" creationId="{C170649B-B7CB-467F-A0FC-14C85ABB4470}"/>
          </ac:grpSpMkLst>
        </pc:grpChg>
        <pc:grpChg chg="del mod topLvl">
          <ac:chgData name="川上 真由美(Mayumi Kawakami)" userId="94168538-b9a5-43d1-99b1-2733b1975841" providerId="ADAL" clId="{BAFE2006-5A5A-4732-8543-0CD7FA08946A}" dt="2023-02-01T08:12:40.879" v="561" actId="478"/>
          <ac:grpSpMkLst>
            <pc:docMk/>
            <pc:sldMk cId="1619892581" sldId="304"/>
            <ac:grpSpMk id="59" creationId="{5C6D45AD-3D92-4275-BBD2-8656C90DE229}"/>
          </ac:grpSpMkLst>
        </pc:grpChg>
        <pc:grpChg chg="del mod topLvl">
          <ac:chgData name="川上 真由美(Mayumi Kawakami)" userId="94168538-b9a5-43d1-99b1-2733b1975841" providerId="ADAL" clId="{BAFE2006-5A5A-4732-8543-0CD7FA08946A}" dt="2023-02-01T08:12:50" v="566" actId="478"/>
          <ac:grpSpMkLst>
            <pc:docMk/>
            <pc:sldMk cId="1619892581" sldId="304"/>
            <ac:grpSpMk id="60" creationId="{FC4DA21A-8DEB-43E3-BD49-C48AAB5FDA80}"/>
          </ac:grpSpMkLst>
        </pc:grpChg>
        <pc:grpChg chg="del mod topLvl">
          <ac:chgData name="川上 真由美(Mayumi Kawakami)" userId="94168538-b9a5-43d1-99b1-2733b1975841" providerId="ADAL" clId="{BAFE2006-5A5A-4732-8543-0CD7FA08946A}" dt="2023-02-01T08:12:47.853" v="564" actId="478"/>
          <ac:grpSpMkLst>
            <pc:docMk/>
            <pc:sldMk cId="1619892581" sldId="304"/>
            <ac:grpSpMk id="61" creationId="{5242C922-B225-474D-93EA-F2B55AE082E8}"/>
          </ac:grpSpMkLst>
        </pc:grpChg>
        <pc:grpChg chg="del mod topLvl">
          <ac:chgData name="川上 真由美(Mayumi Kawakami)" userId="94168538-b9a5-43d1-99b1-2733b1975841" providerId="ADAL" clId="{BAFE2006-5A5A-4732-8543-0CD7FA08946A}" dt="2023-02-01T08:12:48.661" v="565" actId="478"/>
          <ac:grpSpMkLst>
            <pc:docMk/>
            <pc:sldMk cId="1619892581" sldId="304"/>
            <ac:grpSpMk id="62" creationId="{9F81AA0D-B9F1-44F7-B032-61C2CC27B3B9}"/>
          </ac:grpSpMkLst>
        </pc:grpChg>
        <pc:grpChg chg="del mod topLvl">
          <ac:chgData name="川上 真由美(Mayumi Kawakami)" userId="94168538-b9a5-43d1-99b1-2733b1975841" providerId="ADAL" clId="{BAFE2006-5A5A-4732-8543-0CD7FA08946A}" dt="2023-02-01T08:12:51.596" v="568" actId="478"/>
          <ac:grpSpMkLst>
            <pc:docMk/>
            <pc:sldMk cId="1619892581" sldId="304"/>
            <ac:grpSpMk id="63" creationId="{59E94CC0-EC1F-4DA4-9E44-59923F444925}"/>
          </ac:grpSpMkLst>
        </pc:grpChg>
        <pc:grpChg chg="add mod">
          <ac:chgData name="川上 真由美(Mayumi Kawakami)" userId="94168538-b9a5-43d1-99b1-2733b1975841" providerId="ADAL" clId="{BAFE2006-5A5A-4732-8543-0CD7FA08946A}" dt="2023-02-01T08:26:39.691" v="750" actId="164"/>
          <ac:grpSpMkLst>
            <pc:docMk/>
            <pc:sldMk cId="1619892581" sldId="304"/>
            <ac:grpSpMk id="174" creationId="{031F55ED-DAA4-45B9-BD2A-D39E053A5718}"/>
          </ac:grpSpMkLst>
        </pc:grpChg>
        <pc:grpChg chg="add mod">
          <ac:chgData name="川上 真由美(Mayumi Kawakami)" userId="94168538-b9a5-43d1-99b1-2733b1975841" providerId="ADAL" clId="{BAFE2006-5A5A-4732-8543-0CD7FA08946A}" dt="2023-02-01T08:28:02.884" v="787" actId="164"/>
          <ac:grpSpMkLst>
            <pc:docMk/>
            <pc:sldMk cId="1619892581" sldId="304"/>
            <ac:grpSpMk id="193" creationId="{EF65132F-1481-4716-93D7-C9900D2C1D38}"/>
          </ac:grpSpMkLst>
        </pc:grpChg>
        <pc:grpChg chg="add del">
          <ac:chgData name="川上 真由美(Mayumi Kawakami)" userId="94168538-b9a5-43d1-99b1-2733b1975841" providerId="ADAL" clId="{BAFE2006-5A5A-4732-8543-0CD7FA08946A}" dt="2023-02-01T08:50:19.972" v="885" actId="165"/>
          <ac:grpSpMkLst>
            <pc:docMk/>
            <pc:sldMk cId="1619892581" sldId="304"/>
            <ac:grpSpMk id="196" creationId="{14E8D347-BA9C-4F69-A8C1-0EE68B7644B7}"/>
          </ac:grpSpMkLst>
        </pc:grpChg>
        <pc:grpChg chg="del mod topLvl">
          <ac:chgData name="川上 真由美(Mayumi Kawakami)" userId="94168538-b9a5-43d1-99b1-2733b1975841" providerId="ADAL" clId="{BAFE2006-5A5A-4732-8543-0CD7FA08946A}" dt="2023-02-01T08:50:41.948" v="887" actId="165"/>
          <ac:grpSpMkLst>
            <pc:docMk/>
            <pc:sldMk cId="1619892581" sldId="304"/>
            <ac:grpSpMk id="199" creationId="{382872CD-33A7-41A0-AEBD-2E9FD1949502}"/>
          </ac:grpSpMkLst>
        </pc:grpChg>
        <pc:graphicFrameChg chg="add del mod modGraphic">
          <ac:chgData name="川上 真由美(Mayumi Kawakami)" userId="94168538-b9a5-43d1-99b1-2733b1975841" providerId="ADAL" clId="{BAFE2006-5A5A-4732-8543-0CD7FA08946A}" dt="2023-02-01T08:35:51.955" v="792" actId="478"/>
          <ac:graphicFrameMkLst>
            <pc:docMk/>
            <pc:sldMk cId="1619892581" sldId="304"/>
            <ac:graphicFrameMk id="43" creationId="{CBE5E402-9E3F-43D1-B396-4ED58244AB42}"/>
          </ac:graphicFrameMkLst>
        </pc:graphicFrameChg>
        <pc:picChg chg="add del">
          <ac:chgData name="川上 真由美(Mayumi Kawakami)" userId="94168538-b9a5-43d1-99b1-2733b1975841" providerId="ADAL" clId="{BAFE2006-5A5A-4732-8543-0CD7FA08946A}" dt="2023-02-01T06:35:30.963" v="211" actId="478"/>
          <ac:picMkLst>
            <pc:docMk/>
            <pc:sldMk cId="1619892581" sldId="304"/>
            <ac:picMk id="2" creationId="{329AC3CD-3601-42C2-A87E-00546C1ADBC2}"/>
          </ac:picMkLst>
        </pc:picChg>
        <pc:picChg chg="add mod">
          <ac:chgData name="川上 真由美(Mayumi Kawakami)" userId="94168538-b9a5-43d1-99b1-2733b1975841" providerId="ADAL" clId="{BAFE2006-5A5A-4732-8543-0CD7FA08946A}" dt="2023-02-01T06:35:38.715" v="212" actId="164"/>
          <ac:picMkLst>
            <pc:docMk/>
            <pc:sldMk cId="1619892581" sldId="304"/>
            <ac:picMk id="3" creationId="{9B913229-8833-4C41-94F7-DEFFB5A703FB}"/>
          </ac:picMkLst>
        </pc:picChg>
        <pc:picChg chg="add mod">
          <ac:chgData name="川上 真由美(Mayumi Kawakami)" userId="94168538-b9a5-43d1-99b1-2733b1975841" providerId="ADAL" clId="{BAFE2006-5A5A-4732-8543-0CD7FA08946A}" dt="2023-02-01T06:35:38.715" v="212" actId="164"/>
          <ac:picMkLst>
            <pc:docMk/>
            <pc:sldMk cId="1619892581" sldId="304"/>
            <ac:picMk id="4" creationId="{117CB169-03D6-4683-BB8E-1FD9B7C292BC}"/>
          </ac:picMkLst>
        </pc:picChg>
        <pc:picChg chg="add mod">
          <ac:chgData name="川上 真由美(Mayumi Kawakami)" userId="94168538-b9a5-43d1-99b1-2733b1975841" providerId="ADAL" clId="{BAFE2006-5A5A-4732-8543-0CD7FA08946A}" dt="2023-02-01T08:50:14.304" v="883" actId="1076"/>
          <ac:picMkLst>
            <pc:docMk/>
            <pc:sldMk cId="1619892581" sldId="304"/>
            <ac:picMk id="42" creationId="{375F7F3A-D144-44B1-95CF-F11F8F16BFB0}"/>
          </ac:picMkLst>
        </pc:picChg>
        <pc:picChg chg="add del mod modCrop">
          <ac:chgData name="川上 真由美(Mayumi Kawakami)" userId="94168538-b9a5-43d1-99b1-2733b1975841" providerId="ADAL" clId="{BAFE2006-5A5A-4732-8543-0CD7FA08946A}" dt="2023-02-01T08:50:29.329" v="886" actId="478"/>
          <ac:picMkLst>
            <pc:docMk/>
            <pc:sldMk cId="1619892581" sldId="304"/>
            <ac:picMk id="194" creationId="{7CF5413B-77FB-42E6-ADDB-B69B9DEF8956}"/>
          </ac:picMkLst>
        </pc:picChg>
        <pc:picChg chg="add del mod modCrop">
          <ac:chgData name="川上 真由美(Mayumi Kawakami)" userId="94168538-b9a5-43d1-99b1-2733b1975841" providerId="ADAL" clId="{BAFE2006-5A5A-4732-8543-0CD7FA08946A}" dt="2023-02-01T08:50:29.329" v="886" actId="478"/>
          <ac:picMkLst>
            <pc:docMk/>
            <pc:sldMk cId="1619892581" sldId="304"/>
            <ac:picMk id="195" creationId="{E326B937-CAE0-4FD8-8FEE-7AC4B96C4DC8}"/>
          </ac:picMkLst>
        </pc:picChg>
        <pc:picChg chg="mod topLvl modCrop">
          <ac:chgData name="川上 真由美(Mayumi Kawakami)" userId="94168538-b9a5-43d1-99b1-2733b1975841" providerId="ADAL" clId="{BAFE2006-5A5A-4732-8543-0CD7FA08946A}" dt="2023-02-01T08:52:15.824" v="905" actId="1076"/>
          <ac:picMkLst>
            <pc:docMk/>
            <pc:sldMk cId="1619892581" sldId="304"/>
            <ac:picMk id="197" creationId="{73BCB442-1285-44F0-9820-E1A54CB4CC2D}"/>
          </ac:picMkLst>
        </pc:picChg>
        <pc:picChg chg="mod topLvl modCrop">
          <ac:chgData name="川上 真由美(Mayumi Kawakami)" userId="94168538-b9a5-43d1-99b1-2733b1975841" providerId="ADAL" clId="{BAFE2006-5A5A-4732-8543-0CD7FA08946A}" dt="2023-02-01T08:52:12.407" v="904" actId="1076"/>
          <ac:picMkLst>
            <pc:docMk/>
            <pc:sldMk cId="1619892581" sldId="304"/>
            <ac:picMk id="198" creationId="{42E5880D-7B9E-417B-B27F-B506ADB942A5}"/>
          </ac:picMkLst>
        </pc:picChg>
        <pc:picChg chg="mod topLvl modCrop">
          <ac:chgData name="川上 真由美(Mayumi Kawakami)" userId="94168538-b9a5-43d1-99b1-2733b1975841" providerId="ADAL" clId="{BAFE2006-5A5A-4732-8543-0CD7FA08946A}" dt="2023-02-01T08:52:22.462" v="908" actId="1076"/>
          <ac:picMkLst>
            <pc:docMk/>
            <pc:sldMk cId="1619892581" sldId="304"/>
            <ac:picMk id="200" creationId="{933E713D-97E6-48BC-A5DF-5AC41FCD11F5}"/>
          </ac:picMkLst>
        </pc:picChg>
        <pc:picChg chg="mod topLvl modCrop">
          <ac:chgData name="川上 真由美(Mayumi Kawakami)" userId="94168538-b9a5-43d1-99b1-2733b1975841" providerId="ADAL" clId="{BAFE2006-5A5A-4732-8543-0CD7FA08946A}" dt="2023-02-01T08:52:43.598" v="911" actId="1076"/>
          <ac:picMkLst>
            <pc:docMk/>
            <pc:sldMk cId="1619892581" sldId="304"/>
            <ac:picMk id="201" creationId="{E8CD7B76-913E-40F5-8401-7A2875AB4EF6}"/>
          </ac:picMkLst>
        </pc:picChg>
        <pc:picChg chg="add mod modCrop">
          <ac:chgData name="川上 真由美(Mayumi Kawakami)" userId="94168538-b9a5-43d1-99b1-2733b1975841" providerId="ADAL" clId="{BAFE2006-5A5A-4732-8543-0CD7FA08946A}" dt="2023-02-01T08:52:20.118" v="907" actId="1076"/>
          <ac:picMkLst>
            <pc:docMk/>
            <pc:sldMk cId="1619892581" sldId="304"/>
            <ac:picMk id="202" creationId="{8A31CA2E-948A-4DA5-A15B-B6BFAB259BBF}"/>
          </ac:picMkLst>
        </pc:picChg>
        <pc:picChg chg="add mod modCrop">
          <ac:chgData name="川上 真由美(Mayumi Kawakami)" userId="94168538-b9a5-43d1-99b1-2733b1975841" providerId="ADAL" clId="{BAFE2006-5A5A-4732-8543-0CD7FA08946A}" dt="2023-02-01T08:52:17.648" v="906" actId="1076"/>
          <ac:picMkLst>
            <pc:docMk/>
            <pc:sldMk cId="1619892581" sldId="304"/>
            <ac:picMk id="203" creationId="{385FC664-B577-4ABF-8B82-8901E5ECB251}"/>
          </ac:picMkLst>
        </pc:picChg>
        <pc:cxnChg chg="add mod">
          <ac:chgData name="川上 真由美(Mayumi Kawakami)" userId="94168538-b9a5-43d1-99b1-2733b1975841" providerId="ADAL" clId="{BAFE2006-5A5A-4732-8543-0CD7FA08946A}" dt="2023-02-01T06:33:10.244" v="188" actId="164"/>
          <ac:cxnSpMkLst>
            <pc:docMk/>
            <pc:sldMk cId="1619892581" sldId="304"/>
            <ac:cxnSpMk id="10" creationId="{2737F708-0AF5-42B2-9E03-6387503C6712}"/>
          </ac:cxnSpMkLst>
        </pc:cxnChg>
        <pc:cxnChg chg="add del mod">
          <ac:chgData name="川上 真由美(Mayumi Kawakami)" userId="94168538-b9a5-43d1-99b1-2733b1975841" providerId="ADAL" clId="{BAFE2006-5A5A-4732-8543-0CD7FA08946A}" dt="2023-02-01T06:32:55.416" v="185" actId="478"/>
          <ac:cxnSpMkLst>
            <pc:docMk/>
            <pc:sldMk cId="1619892581" sldId="304"/>
            <ac:cxnSpMk id="13" creationId="{DDECDEC3-5F15-4BBD-B9E6-B29D34389D89}"/>
          </ac:cxnSpMkLst>
        </pc:cxnChg>
        <pc:cxnChg chg="mod topLvl">
          <ac:chgData name="川上 真由美(Mayumi Kawakami)" userId="94168538-b9a5-43d1-99b1-2733b1975841" providerId="ADAL" clId="{BAFE2006-5A5A-4732-8543-0CD7FA08946A}" dt="2023-02-01T06:33:52.367" v="194" actId="164"/>
          <ac:cxnSpMkLst>
            <pc:docMk/>
            <pc:sldMk cId="1619892581" sldId="304"/>
            <ac:cxnSpMk id="19" creationId="{92A39284-6C36-4F57-B686-A2903542057D}"/>
          </ac:cxnSpMkLst>
        </pc:cxnChg>
        <pc:cxnChg chg="mod topLvl">
          <ac:chgData name="川上 真由美(Mayumi Kawakami)" userId="94168538-b9a5-43d1-99b1-2733b1975841" providerId="ADAL" clId="{BAFE2006-5A5A-4732-8543-0CD7FA08946A}" dt="2023-02-01T08:12:37.492" v="560" actId="165"/>
          <ac:cxnSpMkLst>
            <pc:docMk/>
            <pc:sldMk cId="1619892581" sldId="304"/>
            <ac:cxnSpMk id="54" creationId="{5065DFF7-59DA-41BD-AE3A-D947321758DE}"/>
          </ac:cxnSpMkLst>
        </pc:cxnChg>
        <pc:cxnChg chg="mod topLvl">
          <ac:chgData name="川上 真由美(Mayumi Kawakami)" userId="94168538-b9a5-43d1-99b1-2733b1975841" providerId="ADAL" clId="{BAFE2006-5A5A-4732-8543-0CD7FA08946A}" dt="2023-02-01T08:28:02.884" v="787" actId="164"/>
          <ac:cxnSpMkLst>
            <pc:docMk/>
            <pc:sldMk cId="1619892581" sldId="304"/>
            <ac:cxnSpMk id="56" creationId="{BE0B4AFA-C687-47F1-9F5A-9E874FBAAB02}"/>
          </ac:cxnSpMkLst>
        </pc:cxnChg>
        <pc:cxnChg chg="mod topLvl">
          <ac:chgData name="川上 真由美(Mayumi Kawakami)" userId="94168538-b9a5-43d1-99b1-2733b1975841" providerId="ADAL" clId="{BAFE2006-5A5A-4732-8543-0CD7FA08946A}" dt="2023-02-01T08:12:37.492" v="560" actId="165"/>
          <ac:cxnSpMkLst>
            <pc:docMk/>
            <pc:sldMk cId="1619892581" sldId="304"/>
            <ac:cxnSpMk id="57" creationId="{FF179DB9-A3D4-4527-9545-A038D601E518}"/>
          </ac:cxnSpMkLst>
        </pc:cxnChg>
        <pc:cxnChg chg="mod topLvl">
          <ac:chgData name="川上 真由美(Mayumi Kawakami)" userId="94168538-b9a5-43d1-99b1-2733b1975841" providerId="ADAL" clId="{BAFE2006-5A5A-4732-8543-0CD7FA08946A}" dt="2023-02-01T08:12:37.492" v="560" actId="165"/>
          <ac:cxnSpMkLst>
            <pc:docMk/>
            <pc:sldMk cId="1619892581" sldId="304"/>
            <ac:cxnSpMk id="64" creationId="{97CE09E4-5D5C-47E8-BD23-D2458C66CA3D}"/>
          </ac:cxnSpMkLst>
        </pc:cxnChg>
        <pc:cxnChg chg="mod topLvl">
          <ac:chgData name="川上 真由美(Mayumi Kawakami)" userId="94168538-b9a5-43d1-99b1-2733b1975841" providerId="ADAL" clId="{BAFE2006-5A5A-4732-8543-0CD7FA08946A}" dt="2023-02-01T08:12:37.492" v="560" actId="165"/>
          <ac:cxnSpMkLst>
            <pc:docMk/>
            <pc:sldMk cId="1619892581" sldId="304"/>
            <ac:cxnSpMk id="65" creationId="{A3F8380A-265C-40DE-9FA7-1D72A20F03DF}"/>
          </ac:cxnSpMkLst>
        </pc:cxnChg>
        <pc:cxnChg chg="mod topLvl">
          <ac:chgData name="川上 真由美(Mayumi Kawakami)" userId="94168538-b9a5-43d1-99b1-2733b1975841" providerId="ADAL" clId="{BAFE2006-5A5A-4732-8543-0CD7FA08946A}" dt="2023-02-01T08:12:37.492" v="560" actId="165"/>
          <ac:cxnSpMkLst>
            <pc:docMk/>
            <pc:sldMk cId="1619892581" sldId="304"/>
            <ac:cxnSpMk id="66" creationId="{589D3790-AA35-4E59-9F2C-8AD3E897C1C7}"/>
          </ac:cxnSpMkLst>
        </pc:cxnChg>
        <pc:cxnChg chg="mod topLvl">
          <ac:chgData name="川上 真由美(Mayumi Kawakami)" userId="94168538-b9a5-43d1-99b1-2733b1975841" providerId="ADAL" clId="{BAFE2006-5A5A-4732-8543-0CD7FA08946A}" dt="2023-02-01T08:12:37.492" v="560" actId="165"/>
          <ac:cxnSpMkLst>
            <pc:docMk/>
            <pc:sldMk cId="1619892581" sldId="304"/>
            <ac:cxnSpMk id="67" creationId="{1C24318D-1D65-49D4-B068-514140111C66}"/>
          </ac:cxnSpMkLst>
        </pc:cxnChg>
        <pc:cxnChg chg="add del mod topLvl">
          <ac:chgData name="川上 真由美(Mayumi Kawakami)" userId="94168538-b9a5-43d1-99b1-2733b1975841" providerId="ADAL" clId="{BAFE2006-5A5A-4732-8543-0CD7FA08946A}" dt="2023-02-01T08:12:44.705" v="563" actId="478"/>
          <ac:cxnSpMkLst>
            <pc:docMk/>
            <pc:sldMk cId="1619892581" sldId="304"/>
            <ac:cxnSpMk id="68" creationId="{0F11D53A-5658-4FCB-B530-816C34A6E276}"/>
          </ac:cxnSpMkLst>
        </pc:cxnChg>
        <pc:cxnChg chg="add mod">
          <ac:chgData name="川上 真由美(Mayumi Kawakami)" userId="94168538-b9a5-43d1-99b1-2733b1975841" providerId="ADAL" clId="{BAFE2006-5A5A-4732-8543-0CD7FA08946A}" dt="2023-02-01T08:28:02.884" v="787" actId="164"/>
          <ac:cxnSpMkLst>
            <pc:docMk/>
            <pc:sldMk cId="1619892581" sldId="304"/>
            <ac:cxnSpMk id="98" creationId="{DA811CD9-F99B-46BD-BA11-3972428A33EB}"/>
          </ac:cxnSpMkLst>
        </pc:cxnChg>
        <pc:cxnChg chg="add mod">
          <ac:chgData name="川上 真由美(Mayumi Kawakami)" userId="94168538-b9a5-43d1-99b1-2733b1975841" providerId="ADAL" clId="{BAFE2006-5A5A-4732-8543-0CD7FA08946A}" dt="2023-02-01T08:28:02.884" v="787" actId="164"/>
          <ac:cxnSpMkLst>
            <pc:docMk/>
            <pc:sldMk cId="1619892581" sldId="304"/>
            <ac:cxnSpMk id="99" creationId="{7FC528A9-20B7-44C5-9046-3DF509F26BFD}"/>
          </ac:cxnSpMkLst>
        </pc:cxnChg>
        <pc:cxnChg chg="add mod">
          <ac:chgData name="川上 真由美(Mayumi Kawakami)" userId="94168538-b9a5-43d1-99b1-2733b1975841" providerId="ADAL" clId="{BAFE2006-5A5A-4732-8543-0CD7FA08946A}" dt="2023-02-01T08:28:02.884" v="787" actId="164"/>
          <ac:cxnSpMkLst>
            <pc:docMk/>
            <pc:sldMk cId="1619892581" sldId="304"/>
            <ac:cxnSpMk id="100" creationId="{725DC579-0476-438F-BA60-5B7D62298D09}"/>
          </ac:cxnSpMkLst>
        </pc:cxnChg>
        <pc:cxnChg chg="add mod">
          <ac:chgData name="川上 真由美(Mayumi Kawakami)" userId="94168538-b9a5-43d1-99b1-2733b1975841" providerId="ADAL" clId="{BAFE2006-5A5A-4732-8543-0CD7FA08946A}" dt="2023-02-01T08:28:02.884" v="787" actId="164"/>
          <ac:cxnSpMkLst>
            <pc:docMk/>
            <pc:sldMk cId="1619892581" sldId="304"/>
            <ac:cxnSpMk id="101" creationId="{BDB9DF8A-2684-4356-AAB4-30D50848869D}"/>
          </ac:cxnSpMkLst>
        </pc:cxnChg>
        <pc:cxnChg chg="add mod">
          <ac:chgData name="川上 真由美(Mayumi Kawakami)" userId="94168538-b9a5-43d1-99b1-2733b1975841" providerId="ADAL" clId="{BAFE2006-5A5A-4732-8543-0CD7FA08946A}" dt="2023-02-01T08:28:02.884" v="787" actId="164"/>
          <ac:cxnSpMkLst>
            <pc:docMk/>
            <pc:sldMk cId="1619892581" sldId="304"/>
            <ac:cxnSpMk id="102" creationId="{0703F74E-C976-468C-8900-BFCA7F62B674}"/>
          </ac:cxnSpMkLst>
        </pc:cxnChg>
        <pc:cxnChg chg="add mod">
          <ac:chgData name="川上 真由美(Mayumi Kawakami)" userId="94168538-b9a5-43d1-99b1-2733b1975841" providerId="ADAL" clId="{BAFE2006-5A5A-4732-8543-0CD7FA08946A}" dt="2023-02-01T08:28:02.884" v="787" actId="164"/>
          <ac:cxnSpMkLst>
            <pc:docMk/>
            <pc:sldMk cId="1619892581" sldId="304"/>
            <ac:cxnSpMk id="103" creationId="{1872649C-4A0B-419D-AEB9-70D329596D86}"/>
          </ac:cxnSpMkLst>
        </pc:cxnChg>
        <pc:cxnChg chg="add mod">
          <ac:chgData name="川上 真由美(Mayumi Kawakami)" userId="94168538-b9a5-43d1-99b1-2733b1975841" providerId="ADAL" clId="{BAFE2006-5A5A-4732-8543-0CD7FA08946A}" dt="2023-02-01T08:28:02.884" v="787" actId="164"/>
          <ac:cxnSpMkLst>
            <pc:docMk/>
            <pc:sldMk cId="1619892581" sldId="304"/>
            <ac:cxnSpMk id="104" creationId="{684483E6-4C64-4FC9-A398-097DFBC8D06C}"/>
          </ac:cxnSpMkLst>
        </pc:cxnChg>
        <pc:cxnChg chg="add mod">
          <ac:chgData name="川上 真由美(Mayumi Kawakami)" userId="94168538-b9a5-43d1-99b1-2733b1975841" providerId="ADAL" clId="{BAFE2006-5A5A-4732-8543-0CD7FA08946A}" dt="2023-02-01T08:28:02.884" v="787" actId="164"/>
          <ac:cxnSpMkLst>
            <pc:docMk/>
            <pc:sldMk cId="1619892581" sldId="304"/>
            <ac:cxnSpMk id="105" creationId="{FD2CD805-F1BA-4433-BEED-8ABFD98B6953}"/>
          </ac:cxnSpMkLst>
        </pc:cxnChg>
        <pc:cxnChg chg="add del mod">
          <ac:chgData name="川上 真由美(Mayumi Kawakami)" userId="94168538-b9a5-43d1-99b1-2733b1975841" providerId="ADAL" clId="{BAFE2006-5A5A-4732-8543-0CD7FA08946A}" dt="2023-02-01T08:19:31.609" v="660" actId="478"/>
          <ac:cxnSpMkLst>
            <pc:docMk/>
            <pc:sldMk cId="1619892581" sldId="304"/>
            <ac:cxnSpMk id="133" creationId="{FDA1021D-24E7-4C0B-9517-767DDB56166A}"/>
          </ac:cxnSpMkLst>
        </pc:cxnChg>
        <pc:cxnChg chg="add mod">
          <ac:chgData name="川上 真由美(Mayumi Kawakami)" userId="94168538-b9a5-43d1-99b1-2733b1975841" providerId="ADAL" clId="{BAFE2006-5A5A-4732-8543-0CD7FA08946A}" dt="2023-02-01T08:28:02.884" v="787" actId="164"/>
          <ac:cxnSpMkLst>
            <pc:docMk/>
            <pc:sldMk cId="1619892581" sldId="304"/>
            <ac:cxnSpMk id="134" creationId="{9D0FBB21-CFEC-4498-AA4C-DD355731FF75}"/>
          </ac:cxnSpMkLst>
        </pc:cxnChg>
        <pc:cxnChg chg="add mod">
          <ac:chgData name="川上 真由美(Mayumi Kawakami)" userId="94168538-b9a5-43d1-99b1-2733b1975841" providerId="ADAL" clId="{BAFE2006-5A5A-4732-8543-0CD7FA08946A}" dt="2023-02-01T08:28:02.884" v="787" actId="164"/>
          <ac:cxnSpMkLst>
            <pc:docMk/>
            <pc:sldMk cId="1619892581" sldId="304"/>
            <ac:cxnSpMk id="138" creationId="{51979D20-0B0F-423C-91CB-8820336CA5FB}"/>
          </ac:cxnSpMkLst>
        </pc:cxnChg>
        <pc:cxnChg chg="add del mod">
          <ac:chgData name="川上 真由美(Mayumi Kawakami)" userId="94168538-b9a5-43d1-99b1-2733b1975841" providerId="ADAL" clId="{BAFE2006-5A5A-4732-8543-0CD7FA08946A}" dt="2023-02-01T08:28:02.884" v="787" actId="164"/>
          <ac:cxnSpMkLst>
            <pc:docMk/>
            <pc:sldMk cId="1619892581" sldId="304"/>
            <ac:cxnSpMk id="143" creationId="{B9238C60-87DA-48D5-AE0E-6714F0515235}"/>
          </ac:cxnSpMkLst>
        </pc:cxnChg>
        <pc:cxnChg chg="add del mod">
          <ac:chgData name="川上 真由美(Mayumi Kawakami)" userId="94168538-b9a5-43d1-99b1-2733b1975841" providerId="ADAL" clId="{BAFE2006-5A5A-4732-8543-0CD7FA08946A}" dt="2023-02-01T08:23:47.570" v="708" actId="478"/>
          <ac:cxnSpMkLst>
            <pc:docMk/>
            <pc:sldMk cId="1619892581" sldId="304"/>
            <ac:cxnSpMk id="152" creationId="{58FA99FF-7DBD-426C-8CF9-E0CE764797A4}"/>
          </ac:cxnSpMkLst>
        </pc:cxnChg>
        <pc:cxnChg chg="add del mod">
          <ac:chgData name="川上 真由美(Mayumi Kawakami)" userId="94168538-b9a5-43d1-99b1-2733b1975841" providerId="ADAL" clId="{BAFE2006-5A5A-4732-8543-0CD7FA08946A}" dt="2023-02-01T08:28:02.884" v="787" actId="164"/>
          <ac:cxnSpMkLst>
            <pc:docMk/>
            <pc:sldMk cId="1619892581" sldId="304"/>
            <ac:cxnSpMk id="157" creationId="{07B412F9-A084-4AAE-B2EB-DAF8AB3D7CFB}"/>
          </ac:cxnSpMkLst>
        </pc:cxnChg>
      </pc:sldChg>
      <pc:sldChg chg="del">
        <pc:chgData name="川上 真由美(Mayumi Kawakami)" userId="94168538-b9a5-43d1-99b1-2733b1975841" providerId="ADAL" clId="{BAFE2006-5A5A-4732-8543-0CD7FA08946A}" dt="2023-01-30T00:11:12.111" v="3" actId="47"/>
        <pc:sldMkLst>
          <pc:docMk/>
          <pc:sldMk cId="3575385508" sldId="304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>
            <a:extLst>
              <a:ext uri="{FF2B5EF4-FFF2-40B4-BE49-F238E27FC236}">
                <a16:creationId xmlns:a16="http://schemas.microsoft.com/office/drawing/2014/main" id="{B527FA63-4B13-B34D-93B9-14AABE0F8A94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2918621" cy="49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644" tIns="45322" rIns="90644" bIns="45322" numCol="1" anchor="t" anchorCtr="0" compatLnSpc="1">
            <a:prstTxWarp prst="textNoShape">
              <a:avLst/>
            </a:prstTxWarp>
          </a:bodyPr>
          <a:lstStyle>
            <a:lvl1pPr eaLnBrk="1" hangingPunct="1">
              <a:lnSpc>
                <a:spcPct val="100000"/>
              </a:lnSpc>
              <a:defRPr sz="1200">
                <a:solidFill>
                  <a:schemeClr val="tx1"/>
                </a:solidFill>
                <a:latin typeface="Times New Roman" pitchFamily="84" charset="0"/>
                <a:ea typeface="ＭＳ Ｐゴシック" pitchFamily="84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8195" name="Rectangle 3">
            <a:extLst>
              <a:ext uri="{FF2B5EF4-FFF2-40B4-BE49-F238E27FC236}">
                <a16:creationId xmlns:a16="http://schemas.microsoft.com/office/drawing/2014/main" id="{0E433488-13E7-984D-8394-9A9C8DB5A0B3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17142" y="0"/>
            <a:ext cx="2918621" cy="49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644" tIns="45322" rIns="90644" bIns="45322" numCol="1" anchor="t" anchorCtr="0" compatLnSpc="1">
            <a:prstTxWarp prst="textNoShape">
              <a:avLst/>
            </a:prstTxWarp>
          </a:bodyPr>
          <a:lstStyle>
            <a:lvl1pPr algn="r" eaLnBrk="1" hangingPunct="1">
              <a:lnSpc>
                <a:spcPct val="100000"/>
              </a:lnSpc>
              <a:defRPr sz="1200">
                <a:solidFill>
                  <a:schemeClr val="tx1"/>
                </a:solidFill>
                <a:latin typeface="Times New Roman" pitchFamily="84" charset="0"/>
                <a:ea typeface="ＭＳ Ｐゴシック" pitchFamily="84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8196" name="Rectangle 4">
            <a:extLst>
              <a:ext uri="{FF2B5EF4-FFF2-40B4-BE49-F238E27FC236}">
                <a16:creationId xmlns:a16="http://schemas.microsoft.com/office/drawing/2014/main" id="{7DAC4611-FA7F-C24A-9866-C8A1DB41C949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9373076"/>
            <a:ext cx="2918621" cy="49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644" tIns="45322" rIns="90644" bIns="45322" numCol="1" anchor="b" anchorCtr="0" compatLnSpc="1">
            <a:prstTxWarp prst="textNoShape">
              <a:avLst/>
            </a:prstTxWarp>
          </a:bodyPr>
          <a:lstStyle>
            <a:lvl1pPr eaLnBrk="1" hangingPunct="1">
              <a:lnSpc>
                <a:spcPct val="100000"/>
              </a:lnSpc>
              <a:defRPr sz="1200">
                <a:solidFill>
                  <a:schemeClr val="tx1"/>
                </a:solidFill>
                <a:latin typeface="Times New Roman" pitchFamily="84" charset="0"/>
                <a:ea typeface="ＭＳ Ｐゴシック" pitchFamily="84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8197" name="Rectangle 5">
            <a:extLst>
              <a:ext uri="{FF2B5EF4-FFF2-40B4-BE49-F238E27FC236}">
                <a16:creationId xmlns:a16="http://schemas.microsoft.com/office/drawing/2014/main" id="{380119EA-072F-F048-AEBD-BA4635BC360A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17142" y="9373076"/>
            <a:ext cx="2918621" cy="49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644" tIns="45322" rIns="90644" bIns="45322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99FB9110-0438-FF42-A562-5D64BC07EAC3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>
            <a:extLst>
              <a:ext uri="{FF2B5EF4-FFF2-40B4-BE49-F238E27FC236}">
                <a16:creationId xmlns:a16="http://schemas.microsoft.com/office/drawing/2014/main" id="{DC5D5908-F075-8140-8207-8CB94DD95782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2918621" cy="49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644" tIns="45322" rIns="90644" bIns="45322" numCol="1" anchor="t" anchorCtr="0" compatLnSpc="1">
            <a:prstTxWarp prst="textNoShape">
              <a:avLst/>
            </a:prstTxWarp>
          </a:bodyPr>
          <a:lstStyle>
            <a:lvl1pPr eaLnBrk="1" hangingPunct="1">
              <a:lnSpc>
                <a:spcPct val="100000"/>
              </a:lnSpc>
              <a:defRPr sz="1200">
                <a:solidFill>
                  <a:schemeClr val="tx1"/>
                </a:solidFill>
                <a:latin typeface="Times New Roman" pitchFamily="84" charset="0"/>
                <a:ea typeface="ＭＳ Ｐゴシック" pitchFamily="84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15363" name="Rectangle 3">
            <a:extLst>
              <a:ext uri="{FF2B5EF4-FFF2-40B4-BE49-F238E27FC236}">
                <a16:creationId xmlns:a16="http://schemas.microsoft.com/office/drawing/2014/main" id="{565B388D-5063-7145-84EE-AF6DC03A6369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17142" y="0"/>
            <a:ext cx="2918621" cy="49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644" tIns="45322" rIns="90644" bIns="45322" numCol="1" anchor="t" anchorCtr="0" compatLnSpc="1">
            <a:prstTxWarp prst="textNoShape">
              <a:avLst/>
            </a:prstTxWarp>
          </a:bodyPr>
          <a:lstStyle>
            <a:lvl1pPr algn="r" eaLnBrk="1" hangingPunct="1">
              <a:lnSpc>
                <a:spcPct val="100000"/>
              </a:lnSpc>
              <a:defRPr sz="1200">
                <a:solidFill>
                  <a:schemeClr val="tx1"/>
                </a:solidFill>
                <a:latin typeface="Times New Roman" pitchFamily="84" charset="0"/>
                <a:ea typeface="ＭＳ Ｐゴシック" pitchFamily="84" charset="-128"/>
              </a:defRPr>
            </a:lvl1pPr>
          </a:lstStyle>
          <a:p>
            <a:pPr>
              <a:defRPr/>
            </a:pPr>
            <a:fld id="{8C9A6778-A3FA-C74E-9E18-9BCB36330D97}" type="datetime1">
              <a:rPr lang="en-US" altLang="ja-JP"/>
              <a:pPr>
                <a:defRPr/>
              </a:pPr>
              <a:t>2/2/2023</a:t>
            </a:fld>
            <a:endParaRPr lang="en-US" altLang="ja-JP"/>
          </a:p>
        </p:txBody>
      </p:sp>
      <p:sp>
        <p:nvSpPr>
          <p:cNvPr id="13316" name="Rectangle 4">
            <a:extLst>
              <a:ext uri="{FF2B5EF4-FFF2-40B4-BE49-F238E27FC236}">
                <a16:creationId xmlns:a16="http://schemas.microsoft.com/office/drawing/2014/main" id="{D129AAF4-F51F-094D-B476-A0606DFF606D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754063" y="741363"/>
            <a:ext cx="5227637" cy="36972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5" name="Rectangle 5">
            <a:extLst>
              <a:ext uri="{FF2B5EF4-FFF2-40B4-BE49-F238E27FC236}">
                <a16:creationId xmlns:a16="http://schemas.microsoft.com/office/drawing/2014/main" id="{A51AEF80-23CE-5443-90A3-A33684C82575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8521" y="4686538"/>
            <a:ext cx="4938722" cy="4439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644" tIns="45322" rIns="90644" bIns="4532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noProof="0"/>
              <a:t>マスタ</a:t>
            </a:r>
            <a:r>
              <a:rPr lang="en-US" altLang="ja-JP" noProof="0"/>
              <a:t> </a:t>
            </a:r>
            <a:r>
              <a:rPr lang="ja-JP" altLang="en-US" noProof="0"/>
              <a:t>テキストの書式設定</a:t>
            </a:r>
            <a:endParaRPr lang="en-US" altLang="ja-JP" noProof="0"/>
          </a:p>
          <a:p>
            <a:pPr lvl="1"/>
            <a:r>
              <a:rPr lang="ja-JP" altLang="en-US" noProof="0"/>
              <a:t>第</a:t>
            </a:r>
            <a:r>
              <a:rPr lang="en-US" altLang="ja-JP" noProof="0"/>
              <a:t> 2 </a:t>
            </a:r>
            <a:r>
              <a:rPr lang="ja-JP" altLang="en-US" noProof="0"/>
              <a:t>レベル</a:t>
            </a:r>
            <a:endParaRPr lang="en-US" altLang="ja-JP" noProof="0"/>
          </a:p>
          <a:p>
            <a:pPr lvl="2"/>
            <a:r>
              <a:rPr lang="ja-JP" altLang="en-US" noProof="0"/>
              <a:t>第</a:t>
            </a:r>
            <a:r>
              <a:rPr lang="en-US" altLang="ja-JP" noProof="0"/>
              <a:t> 3 </a:t>
            </a:r>
            <a:r>
              <a:rPr lang="ja-JP" altLang="en-US" noProof="0"/>
              <a:t>レベル</a:t>
            </a:r>
            <a:endParaRPr lang="en-US" altLang="ja-JP" noProof="0"/>
          </a:p>
          <a:p>
            <a:pPr lvl="3"/>
            <a:r>
              <a:rPr lang="ja-JP" altLang="en-US" noProof="0"/>
              <a:t>第</a:t>
            </a:r>
            <a:r>
              <a:rPr lang="en-US" altLang="ja-JP" noProof="0"/>
              <a:t> 4 </a:t>
            </a:r>
            <a:r>
              <a:rPr lang="ja-JP" altLang="en-US" noProof="0"/>
              <a:t>レベル</a:t>
            </a:r>
            <a:endParaRPr lang="en-US" altLang="ja-JP" noProof="0"/>
          </a:p>
          <a:p>
            <a:pPr lvl="4"/>
            <a:r>
              <a:rPr lang="ja-JP" altLang="en-US" noProof="0"/>
              <a:t>第</a:t>
            </a:r>
            <a:r>
              <a:rPr lang="en-US" altLang="ja-JP" noProof="0"/>
              <a:t> 5 </a:t>
            </a:r>
            <a:r>
              <a:rPr lang="ja-JP" altLang="en-US" noProof="0"/>
              <a:t>レベル</a:t>
            </a:r>
          </a:p>
        </p:txBody>
      </p:sp>
      <p:sp>
        <p:nvSpPr>
          <p:cNvPr id="15366" name="Rectangle 6">
            <a:extLst>
              <a:ext uri="{FF2B5EF4-FFF2-40B4-BE49-F238E27FC236}">
                <a16:creationId xmlns:a16="http://schemas.microsoft.com/office/drawing/2014/main" id="{F46E546D-1915-FA41-BC33-F77A70B5F64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9373076"/>
            <a:ext cx="2918621" cy="49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644" tIns="45322" rIns="90644" bIns="45322" numCol="1" anchor="b" anchorCtr="0" compatLnSpc="1">
            <a:prstTxWarp prst="textNoShape">
              <a:avLst/>
            </a:prstTxWarp>
          </a:bodyPr>
          <a:lstStyle>
            <a:lvl1pPr eaLnBrk="1" hangingPunct="1">
              <a:lnSpc>
                <a:spcPct val="100000"/>
              </a:lnSpc>
              <a:defRPr sz="1200">
                <a:solidFill>
                  <a:schemeClr val="tx1"/>
                </a:solidFill>
                <a:latin typeface="Times New Roman" pitchFamily="84" charset="0"/>
                <a:ea typeface="ＭＳ Ｐゴシック" pitchFamily="84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15367" name="Rectangle 7">
            <a:extLst>
              <a:ext uri="{FF2B5EF4-FFF2-40B4-BE49-F238E27FC236}">
                <a16:creationId xmlns:a16="http://schemas.microsoft.com/office/drawing/2014/main" id="{3E2F109F-F240-4743-B681-E0AAF356F19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17142" y="9373076"/>
            <a:ext cx="2918621" cy="49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644" tIns="45322" rIns="90644" bIns="45322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C6D617CA-1017-2047-8EF2-B3F641E5A6BD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495300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Calibri" pitchFamily="84" charset="0"/>
        <a:ea typeface="ＭＳ Ｐゴシック" pitchFamily="84" charset="-128"/>
        <a:cs typeface="ＭＳ Ｐゴシック" pitchFamily="114" charset="-128"/>
      </a:defRPr>
    </a:lvl1pPr>
    <a:lvl2pPr marL="495300" algn="l" defTabSz="495300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Calibri" pitchFamily="84" charset="0"/>
        <a:ea typeface="ＭＳ Ｐゴシック" pitchFamily="84" charset="-128"/>
        <a:cs typeface="+mn-cs"/>
      </a:defRPr>
    </a:lvl2pPr>
    <a:lvl3pPr marL="992188" algn="l" defTabSz="495300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Calibri" pitchFamily="84" charset="0"/>
        <a:ea typeface="ＭＳ Ｐゴシック" pitchFamily="84" charset="-128"/>
        <a:cs typeface="+mn-cs"/>
      </a:defRPr>
    </a:lvl3pPr>
    <a:lvl4pPr marL="1490663" algn="l" defTabSz="495300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Calibri" pitchFamily="84" charset="0"/>
        <a:ea typeface="ＭＳ Ｐゴシック" pitchFamily="84" charset="-128"/>
        <a:cs typeface="+mn-cs"/>
      </a:defRPr>
    </a:lvl4pPr>
    <a:lvl5pPr marL="1989138" algn="l" defTabSz="495300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Calibri" pitchFamily="84" charset="0"/>
        <a:ea typeface="ＭＳ Ｐゴシック" pitchFamily="84" charset="-128"/>
        <a:cs typeface="+mn-cs"/>
      </a:defRPr>
    </a:lvl5pPr>
    <a:lvl6pPr marL="2488622" algn="l" defTabSz="995450" rtl="0" eaLnBrk="1" latinLnBrk="0" hangingPunct="1">
      <a:defRPr kumimoji="1" sz="1306" kern="1200">
        <a:solidFill>
          <a:schemeClr val="tx1"/>
        </a:solidFill>
        <a:latin typeface="+mn-lt"/>
        <a:ea typeface="+mn-ea"/>
        <a:cs typeface="+mn-cs"/>
      </a:defRPr>
    </a:lvl6pPr>
    <a:lvl7pPr marL="2986349" algn="l" defTabSz="995450" rtl="0" eaLnBrk="1" latinLnBrk="0" hangingPunct="1">
      <a:defRPr kumimoji="1" sz="1306" kern="1200">
        <a:solidFill>
          <a:schemeClr val="tx1"/>
        </a:solidFill>
        <a:latin typeface="+mn-lt"/>
        <a:ea typeface="+mn-ea"/>
        <a:cs typeface="+mn-cs"/>
      </a:defRPr>
    </a:lvl7pPr>
    <a:lvl8pPr marL="3484073" algn="l" defTabSz="995450" rtl="0" eaLnBrk="1" latinLnBrk="0" hangingPunct="1">
      <a:defRPr kumimoji="1" sz="1306" kern="1200">
        <a:solidFill>
          <a:schemeClr val="tx1"/>
        </a:solidFill>
        <a:latin typeface="+mn-lt"/>
        <a:ea typeface="+mn-ea"/>
        <a:cs typeface="+mn-cs"/>
      </a:defRPr>
    </a:lvl8pPr>
    <a:lvl9pPr marL="3981798" algn="l" defTabSz="995450" rtl="0" eaLnBrk="1" latinLnBrk="0" hangingPunct="1">
      <a:defRPr kumimoji="1" sz="1306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2">
            <a:extLst>
              <a:ext uri="{FF2B5EF4-FFF2-40B4-BE49-F238E27FC236}">
                <a16:creationId xmlns:a16="http://schemas.microsoft.com/office/drawing/2014/main" id="{81F634BD-34C5-0E41-A150-6652D74C73B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58" name="Rectangle 3">
            <a:extLst>
              <a:ext uri="{FF2B5EF4-FFF2-40B4-BE49-F238E27FC236}">
                <a16:creationId xmlns:a16="http://schemas.microsoft.com/office/drawing/2014/main" id="{90BD24CB-D239-1A49-9F38-E082F196914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pPr defTabSz="491697" eaLnBrk="1" hangingPunct="1">
              <a:defRPr/>
            </a:pPr>
            <a:endParaRPr lang="ja-JP" altLang="en-US" dirty="0">
              <a:latin typeface="Calibri" panose="020F050202020403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358768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-3:EXSI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04EA6704-86EF-E54D-BEB2-BD32BD3802E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691813" cy="82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Line 288">
            <a:extLst>
              <a:ext uri="{FF2B5EF4-FFF2-40B4-BE49-F238E27FC236}">
                <a16:creationId xmlns:a16="http://schemas.microsoft.com/office/drawing/2014/main" id="{12FCDB43-EEFD-4444-AEE2-736D21FBE2FE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0" y="7145675"/>
            <a:ext cx="10691813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ja-JP" altLang="en-US" sz="1175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4E2CD2F-9B90-404C-BB32-DE58955605A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記載の商品写真は印刷のため実際の色とは多少の差があります。現物またはサンプルなどにてご確認ください。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表示価格は、商品代のみのメーカー希望小売価格で、消費税、取付費・工事費など別途ご負担をお願いいたします。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掲載内容及び写真・図版の無断転載はかたくお断りします。（許可なく転載・流用した場合、損害賠償が発生します。）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仕様・価格は予告なく変更する場合がありますので、ご了承ください。</a:t>
            </a:r>
          </a:p>
        </p:txBody>
      </p:sp>
      <p:pic>
        <p:nvPicPr>
          <p:cNvPr id="11" name="図 70">
            <a:extLst>
              <a:ext uri="{FF2B5EF4-FFF2-40B4-BE49-F238E27FC236}">
                <a16:creationId xmlns:a16="http://schemas.microsoft.com/office/drawing/2014/main" id="{2056DFBE-4E35-FC42-A056-133AD871A7E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4797D0CA-9200-994B-86E1-562A84C39B2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75419" y="7208385"/>
            <a:ext cx="1079500" cy="29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04064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A-1:LIXI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28">
            <a:extLst>
              <a:ext uri="{FF2B5EF4-FFF2-40B4-BE49-F238E27FC236}">
                <a16:creationId xmlns:a16="http://schemas.microsoft.com/office/drawing/2014/main" id="{0BEF197A-7849-B142-A95B-DC1C1266894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691813" cy="82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Line 288">
            <a:extLst>
              <a:ext uri="{FF2B5EF4-FFF2-40B4-BE49-F238E27FC236}">
                <a16:creationId xmlns:a16="http://schemas.microsoft.com/office/drawing/2014/main" id="{0BC21D27-3C6F-D340-8BBB-E8690000D055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0" y="7145675"/>
            <a:ext cx="10691813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ja-JP" altLang="en-US" sz="1175"/>
          </a:p>
        </p:txBody>
      </p:sp>
      <p:sp>
        <p:nvSpPr>
          <p:cNvPr id="9" name="Rectangle 9">
            <a:extLst>
              <a:ext uri="{FF2B5EF4-FFF2-40B4-BE49-F238E27FC236}">
                <a16:creationId xmlns:a16="http://schemas.microsoft.com/office/drawing/2014/main" id="{25C66788-D7E4-9E44-90E6-B1AD47FD27C1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記載の商品写真は印刷のため実際の色とは多少の差があります。現物またはサンプルなどにてご確認ください。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表示価格は、商品代のみのメーカー希望小売価格で、消費税、取付費・工事費など別途ご負担をお願いいたします。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掲載内容及び写真・図版の無断転載はかたくお断りします。（許可なく転載・流用した場合、損害賠償が発生します。）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仕様・価格は予告なく変更する場合がありますので、ご了承ください。</a:t>
            </a:r>
          </a:p>
        </p:txBody>
      </p:sp>
      <p:pic>
        <p:nvPicPr>
          <p:cNvPr id="10" name="図 70">
            <a:extLst>
              <a:ext uri="{FF2B5EF4-FFF2-40B4-BE49-F238E27FC236}">
                <a16:creationId xmlns:a16="http://schemas.microsoft.com/office/drawing/2014/main" id="{169AAB34-F82F-7A45-BBB9-B249E553EB24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4A5ADDE7-A8CA-3F43-B42D-3BB5B6F76D3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75419" y="7208385"/>
            <a:ext cx="1079500" cy="29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06468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gi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879145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3" r:id="rId1"/>
    <p:sldLayoutId id="2147483781" r:id="rId2"/>
  </p:sldLayoutIdLst>
  <p:hf sldNum="0" hdr="0" ftr="0" dt="0"/>
  <p:txStyles>
    <p:titleStyle>
      <a:lvl1pPr algn="l" defTabSz="493456" rtl="0" eaLnBrk="1" latinLnBrk="0" hangingPunct="1">
        <a:spcBef>
          <a:spcPct val="0"/>
        </a:spcBef>
        <a:buNone/>
        <a:defRPr kumimoji="1" sz="2159" b="1" kern="1200" cap="all">
          <a:solidFill>
            <a:schemeClr val="tx2"/>
          </a:solidFill>
          <a:latin typeface="+mj-lt"/>
          <a:ea typeface="メイリオ"/>
          <a:cs typeface="メイリオ"/>
        </a:defRPr>
      </a:lvl1pPr>
    </p:titleStyle>
    <p:bodyStyle>
      <a:lvl1pPr marL="0" indent="-163190" algn="l" defTabSz="493456" rtl="0" eaLnBrk="1" latinLnBrk="0" hangingPunct="1">
        <a:spcBef>
          <a:spcPts val="378"/>
        </a:spcBef>
        <a:buSzPct val="100000"/>
        <a:buFontTx/>
        <a:buBlip>
          <a:blip r:embed="rId4"/>
        </a:buBlip>
        <a:defRPr kumimoji="1" sz="1943" b="1" kern="1200">
          <a:solidFill>
            <a:schemeClr val="tx1"/>
          </a:solidFill>
          <a:latin typeface="+mn-lt"/>
          <a:ea typeface="+mn-ea"/>
          <a:cs typeface="メイリオ"/>
        </a:defRPr>
      </a:lvl1pPr>
      <a:lvl2pPr marL="191900" indent="0" algn="l" defTabSz="493456" rtl="0" eaLnBrk="1" latinLnBrk="0" hangingPunct="1">
        <a:spcBef>
          <a:spcPts val="351"/>
        </a:spcBef>
        <a:buFontTx/>
        <a:buNone/>
        <a:defRPr kumimoji="1" sz="1943" kern="1200">
          <a:solidFill>
            <a:schemeClr val="tx1"/>
          </a:solidFill>
          <a:latin typeface="+mn-lt"/>
          <a:ea typeface="+mn-ea"/>
          <a:cs typeface="メイリオ"/>
        </a:defRPr>
      </a:lvl2pPr>
      <a:lvl3pPr marL="191900" indent="0" algn="l" defTabSz="493456" rtl="0" eaLnBrk="1" latinLnBrk="0" hangingPunct="1">
        <a:spcBef>
          <a:spcPts val="324"/>
        </a:spcBef>
        <a:buFontTx/>
        <a:buNone/>
        <a:defRPr kumimoji="1" sz="1295" kern="1200">
          <a:solidFill>
            <a:schemeClr val="tx1"/>
          </a:solidFill>
          <a:latin typeface="+mn-ea"/>
          <a:ea typeface="+mn-ea"/>
          <a:cs typeface="メイリオ"/>
        </a:defRPr>
      </a:lvl3pPr>
      <a:lvl4pPr marL="678502" indent="-94237" algn="l" defTabSz="493456" rtl="0" eaLnBrk="1" latinLnBrk="0" hangingPunct="1">
        <a:spcBef>
          <a:spcPts val="297"/>
        </a:spcBef>
        <a:buFontTx/>
        <a:buNone/>
        <a:tabLst/>
        <a:defRPr kumimoji="1" sz="1187" kern="1200">
          <a:solidFill>
            <a:schemeClr val="tx1"/>
          </a:solidFill>
          <a:latin typeface="+mn-ea"/>
          <a:ea typeface="+mn-ea"/>
          <a:cs typeface="メイリオ"/>
        </a:defRPr>
      </a:lvl4pPr>
      <a:lvl5pPr marL="1554044" marR="0" indent="-202180" algn="l" defTabSz="493456" rtl="0" eaLnBrk="1" fontAlgn="auto" latinLnBrk="0" hangingPunct="1">
        <a:lnSpc>
          <a:spcPct val="100000"/>
        </a:lnSpc>
        <a:spcBef>
          <a:spcPts val="297"/>
        </a:spcBef>
        <a:spcAft>
          <a:spcPts val="0"/>
        </a:spcAft>
        <a:buClrTx/>
        <a:buSzTx/>
        <a:buFont typeface="Arial"/>
        <a:buChar char="•"/>
        <a:tabLst/>
        <a:defRPr kumimoji="1" sz="1187" kern="1200">
          <a:solidFill>
            <a:schemeClr val="tx1"/>
          </a:solidFill>
          <a:latin typeface="+mn-ea"/>
          <a:ea typeface="+mn-ea"/>
          <a:cs typeface="メイリオ"/>
        </a:defRPr>
      </a:lvl5pPr>
      <a:lvl6pPr marL="2714008" marR="0" indent="-292990" algn="l" defTabSz="493456" rtl="0" eaLnBrk="1" fontAlgn="auto" latinLnBrk="0" hangingPunct="1">
        <a:lnSpc>
          <a:spcPct val="100000"/>
        </a:lnSpc>
        <a:spcBef>
          <a:spcPts val="297"/>
        </a:spcBef>
        <a:spcAft>
          <a:spcPts val="0"/>
        </a:spcAft>
        <a:buClrTx/>
        <a:buSzTx/>
        <a:buFont typeface="Arial"/>
        <a:buChar char="•"/>
        <a:tabLst/>
        <a:defRPr kumimoji="1" sz="1187" kern="1200">
          <a:solidFill>
            <a:schemeClr val="tx1"/>
          </a:solidFill>
          <a:latin typeface="+mn-ea"/>
          <a:ea typeface="+mn-ea"/>
          <a:cs typeface="+mn-cs"/>
        </a:defRPr>
      </a:lvl6pPr>
      <a:lvl7pPr marL="3776309" marR="0" indent="0" algn="l" defTabSz="493456" rtl="0" eaLnBrk="1" fontAlgn="auto" latinLnBrk="0" hangingPunct="1">
        <a:lnSpc>
          <a:spcPct val="100000"/>
        </a:lnSpc>
        <a:spcBef>
          <a:spcPts val="297"/>
        </a:spcBef>
        <a:spcAft>
          <a:spcPts val="0"/>
        </a:spcAft>
        <a:buClrTx/>
        <a:buSzTx/>
        <a:buFont typeface="Arial"/>
        <a:buNone/>
        <a:tabLst/>
        <a:defRPr kumimoji="1" sz="1187" kern="1200">
          <a:solidFill>
            <a:schemeClr val="tx1"/>
          </a:solidFill>
          <a:latin typeface="+mn-ea"/>
          <a:ea typeface="+mn-ea"/>
          <a:cs typeface="+mn-cs"/>
        </a:defRPr>
      </a:lvl7pPr>
      <a:lvl8pPr marL="4304033" marR="0" indent="-527724" algn="l" defTabSz="493456" rtl="0" eaLnBrk="1" fontAlgn="auto" latinLnBrk="0" hangingPunct="1">
        <a:lnSpc>
          <a:spcPct val="100000"/>
        </a:lnSpc>
        <a:spcBef>
          <a:spcPts val="297"/>
        </a:spcBef>
        <a:spcAft>
          <a:spcPts val="0"/>
        </a:spcAft>
        <a:buClrTx/>
        <a:buSzTx/>
        <a:buFont typeface="Arial"/>
        <a:buChar char="•"/>
        <a:tabLst/>
        <a:defRPr kumimoji="1" sz="1187" kern="1200">
          <a:solidFill>
            <a:schemeClr val="tx1"/>
          </a:solidFill>
          <a:latin typeface="+mn-ea"/>
          <a:ea typeface="+mn-ea"/>
          <a:cs typeface="+mn-cs"/>
        </a:defRPr>
      </a:lvl8pPr>
      <a:lvl9pPr marL="4304033" marR="0" indent="-527724" algn="l" defTabSz="493456" rtl="0" eaLnBrk="1" fontAlgn="auto" latinLnBrk="0" hangingPunct="1">
        <a:lnSpc>
          <a:spcPct val="100000"/>
        </a:lnSpc>
        <a:spcBef>
          <a:spcPts val="297"/>
        </a:spcBef>
        <a:spcAft>
          <a:spcPts val="0"/>
        </a:spcAft>
        <a:buClrTx/>
        <a:buSzTx/>
        <a:buFont typeface="Arial"/>
        <a:buChar char="•"/>
        <a:tabLst/>
        <a:defRPr kumimoji="1" sz="1187" kern="1200">
          <a:solidFill>
            <a:schemeClr val="tx1"/>
          </a:solidFill>
          <a:latin typeface="+mn-ea"/>
          <a:ea typeface="+mn-ea"/>
          <a:cs typeface="+mn-cs"/>
        </a:defRPr>
      </a:lvl9pPr>
    </p:bodyStyle>
    <p:otherStyle>
      <a:defPPr>
        <a:defRPr lang="ja-JP"/>
      </a:defPPr>
      <a:lvl1pPr marL="0" algn="l" defTabSz="493456" rtl="0" eaLnBrk="1" latinLnBrk="0" hangingPunct="1">
        <a:defRPr kumimoji="1" sz="1943" kern="1200">
          <a:solidFill>
            <a:schemeClr val="tx1"/>
          </a:solidFill>
          <a:latin typeface="+mn-lt"/>
          <a:ea typeface="+mn-ea"/>
          <a:cs typeface="+mn-cs"/>
        </a:defRPr>
      </a:lvl1pPr>
      <a:lvl2pPr marL="493456" algn="l" defTabSz="493456" rtl="0" eaLnBrk="1" latinLnBrk="0" hangingPunct="1">
        <a:defRPr kumimoji="1" sz="1943" kern="1200">
          <a:solidFill>
            <a:schemeClr val="tx1"/>
          </a:solidFill>
          <a:latin typeface="+mn-lt"/>
          <a:ea typeface="+mn-ea"/>
          <a:cs typeface="+mn-cs"/>
        </a:defRPr>
      </a:lvl2pPr>
      <a:lvl3pPr marL="986912" algn="l" defTabSz="493456" rtl="0" eaLnBrk="1" latinLnBrk="0" hangingPunct="1">
        <a:defRPr kumimoji="1" sz="1943" kern="1200">
          <a:solidFill>
            <a:schemeClr val="tx1"/>
          </a:solidFill>
          <a:latin typeface="+mn-lt"/>
          <a:ea typeface="+mn-ea"/>
          <a:cs typeface="+mn-cs"/>
        </a:defRPr>
      </a:lvl3pPr>
      <a:lvl4pPr marL="1480368" algn="l" defTabSz="493456" rtl="0" eaLnBrk="1" latinLnBrk="0" hangingPunct="1">
        <a:defRPr kumimoji="1" sz="1943" kern="1200">
          <a:solidFill>
            <a:schemeClr val="tx1"/>
          </a:solidFill>
          <a:latin typeface="+mn-lt"/>
          <a:ea typeface="+mn-ea"/>
          <a:cs typeface="+mn-cs"/>
        </a:defRPr>
      </a:lvl4pPr>
      <a:lvl5pPr marL="1973824" algn="l" defTabSz="493456" rtl="0" eaLnBrk="1" latinLnBrk="0" hangingPunct="1">
        <a:defRPr kumimoji="1" sz="1943" kern="1200">
          <a:solidFill>
            <a:schemeClr val="tx1"/>
          </a:solidFill>
          <a:latin typeface="+mn-lt"/>
          <a:ea typeface="+mn-ea"/>
          <a:cs typeface="+mn-cs"/>
        </a:defRPr>
      </a:lvl5pPr>
      <a:lvl6pPr marL="2467280" algn="l" defTabSz="493456" rtl="0" eaLnBrk="1" latinLnBrk="0" hangingPunct="1">
        <a:defRPr kumimoji="1" sz="1943" kern="1200">
          <a:solidFill>
            <a:schemeClr val="tx1"/>
          </a:solidFill>
          <a:latin typeface="+mn-lt"/>
          <a:ea typeface="+mn-ea"/>
          <a:cs typeface="+mn-cs"/>
        </a:defRPr>
      </a:lvl6pPr>
      <a:lvl7pPr marL="2960736" algn="l" defTabSz="493456" rtl="0" eaLnBrk="1" latinLnBrk="0" hangingPunct="1">
        <a:defRPr kumimoji="1" sz="1943" kern="1200">
          <a:solidFill>
            <a:schemeClr val="tx1"/>
          </a:solidFill>
          <a:latin typeface="+mn-lt"/>
          <a:ea typeface="+mn-ea"/>
          <a:cs typeface="+mn-cs"/>
        </a:defRPr>
      </a:lvl7pPr>
      <a:lvl8pPr marL="3454192" algn="l" defTabSz="493456" rtl="0" eaLnBrk="1" latinLnBrk="0" hangingPunct="1">
        <a:defRPr kumimoji="1" sz="1943" kern="1200">
          <a:solidFill>
            <a:schemeClr val="tx1"/>
          </a:solidFill>
          <a:latin typeface="+mn-lt"/>
          <a:ea typeface="+mn-ea"/>
          <a:cs typeface="+mn-cs"/>
        </a:defRPr>
      </a:lvl8pPr>
      <a:lvl9pPr marL="3947648" algn="l" defTabSz="493456" rtl="0" eaLnBrk="1" latinLnBrk="0" hangingPunct="1">
        <a:defRPr kumimoji="1" sz="194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g"/><Relationship Id="rId13" Type="http://schemas.openxmlformats.org/officeDocument/2006/relationships/image" Target="../media/image16.jpg"/><Relationship Id="rId3" Type="http://schemas.openxmlformats.org/officeDocument/2006/relationships/image" Target="../media/image6.jpg"/><Relationship Id="rId7" Type="http://schemas.openxmlformats.org/officeDocument/2006/relationships/image" Target="../media/image10.jpg"/><Relationship Id="rId12" Type="http://schemas.openxmlformats.org/officeDocument/2006/relationships/image" Target="../media/image15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11" Type="http://schemas.openxmlformats.org/officeDocument/2006/relationships/image" Target="../media/image14.jpg"/><Relationship Id="rId5" Type="http://schemas.openxmlformats.org/officeDocument/2006/relationships/image" Target="../media/image8.jpg"/><Relationship Id="rId15" Type="http://schemas.openxmlformats.org/officeDocument/2006/relationships/image" Target="../media/image18.jpg"/><Relationship Id="rId10" Type="http://schemas.openxmlformats.org/officeDocument/2006/relationships/image" Target="../media/image13.jpg"/><Relationship Id="rId4" Type="http://schemas.openxmlformats.org/officeDocument/2006/relationships/image" Target="../media/image7.png"/><Relationship Id="rId9" Type="http://schemas.openxmlformats.org/officeDocument/2006/relationships/image" Target="../media/image12.jpg"/><Relationship Id="rId14" Type="http://schemas.openxmlformats.org/officeDocument/2006/relationships/image" Target="../media/image17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図 29" descr="屋外, 建物, 草, ストリート が含まれている画像&#10;&#10;自動的に生成された説明">
            <a:extLst>
              <a:ext uri="{FF2B5EF4-FFF2-40B4-BE49-F238E27FC236}">
                <a16:creationId xmlns:a16="http://schemas.microsoft.com/office/drawing/2014/main" id="{A598E6B8-14EC-42A6-B3C7-9393B58A1AB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318" b="3781"/>
          <a:stretch/>
        </p:blipFill>
        <p:spPr>
          <a:xfrm>
            <a:off x="951" y="829932"/>
            <a:ext cx="4160580" cy="2697173"/>
          </a:xfrm>
          <a:prstGeom prst="rect">
            <a:avLst/>
          </a:prstGeom>
        </p:spPr>
      </p:pic>
      <p:sp>
        <p:nvSpPr>
          <p:cNvPr id="135" name="object 27">
            <a:extLst>
              <a:ext uri="{FF2B5EF4-FFF2-40B4-BE49-F238E27FC236}">
                <a16:creationId xmlns:a16="http://schemas.microsoft.com/office/drawing/2014/main" id="{62E28189-A95D-4226-A772-E09CCEAC1D3E}"/>
              </a:ext>
            </a:extLst>
          </p:cNvPr>
          <p:cNvSpPr txBox="1"/>
          <p:nvPr/>
        </p:nvSpPr>
        <p:spPr>
          <a:xfrm>
            <a:off x="5410574" y="1100853"/>
            <a:ext cx="5059679" cy="45140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12700">
              <a:defRPr/>
            </a:pPr>
            <a:r>
              <a:rPr lang="en-US" altLang="ja-JP" sz="4400" baseline="-2923" dirty="0">
                <a:solidFill>
                  <a:srgbClr val="818282"/>
                </a:solidFill>
                <a:latin typeface="+mj-ea"/>
                <a:ea typeface="+mj-ea"/>
                <a:cs typeface="Century Gothic"/>
              </a:rPr>
              <a:t>01</a:t>
            </a:r>
            <a:r>
              <a:rPr lang="ja-JP" altLang="en-US" sz="1600" dirty="0">
                <a:solidFill>
                  <a:srgbClr val="6C6C6C"/>
                </a:solidFill>
                <a:latin typeface="+mj-ea"/>
                <a:ea typeface="+mj-ea"/>
                <a:cs typeface="BIZ UDP明朝 Medium"/>
              </a:rPr>
              <a:t> 笠木・柱・中桟で構成されたシンプルなデザイン</a:t>
            </a: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8B78660A-D781-481E-9447-D0EC7DF46C18}"/>
              </a:ext>
            </a:extLst>
          </p:cNvPr>
          <p:cNvSpPr txBox="1"/>
          <p:nvPr/>
        </p:nvSpPr>
        <p:spPr>
          <a:xfrm>
            <a:off x="94812" y="3810932"/>
            <a:ext cx="4738718" cy="6822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300"/>
              </a:lnSpc>
            </a:pPr>
            <a:r>
              <a:rPr lang="ja-JP" altLang="en-US" sz="1700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内と外を</a:t>
            </a:r>
            <a:r>
              <a:rPr lang="en-US" altLang="ja-JP" sz="1700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『</a:t>
            </a:r>
            <a:r>
              <a:rPr lang="ja-JP" altLang="en-US" sz="1700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ゆるく、仕切る</a:t>
            </a:r>
            <a:r>
              <a:rPr lang="en-US" altLang="ja-JP" sz="1700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』</a:t>
            </a:r>
          </a:p>
          <a:p>
            <a:pPr>
              <a:lnSpc>
                <a:spcPts val="2300"/>
              </a:lnSpc>
            </a:pPr>
            <a:r>
              <a:rPr lang="ja-JP" altLang="en-US" sz="1700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シンプルなフレームフェンスが新登場</a:t>
            </a:r>
            <a:endParaRPr lang="en-US" altLang="ja-JP" sz="1700" dirty="0">
              <a:solidFill>
                <a:schemeClr val="bg1">
                  <a:lumMod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5365" name="Text Box 1039">
            <a:extLst>
              <a:ext uri="{FF2B5EF4-FFF2-40B4-BE49-F238E27FC236}">
                <a16:creationId xmlns:a16="http://schemas.microsoft.com/office/drawing/2014/main" id="{5305156E-DA42-0A4C-A104-833CCADA6DE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56550" y="128588"/>
            <a:ext cx="1154113" cy="13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ja-JP" altLang="en-US" sz="900" b="1" dirty="0">
                <a:solidFill>
                  <a:schemeClr val="bg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□□□□□■■■■■</a:t>
            </a:r>
          </a:p>
        </p:txBody>
      </p:sp>
      <p:sp>
        <p:nvSpPr>
          <p:cNvPr id="15366" name="Text Box 1039">
            <a:extLst>
              <a:ext uri="{FF2B5EF4-FFF2-40B4-BE49-F238E27FC236}">
                <a16:creationId xmlns:a16="http://schemas.microsoft.com/office/drawing/2014/main" id="{0B886D4C-5C70-0E46-A6D5-BFBE1A200F9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4625" y="501650"/>
            <a:ext cx="1615827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1400" b="1" dirty="0">
                <a:solidFill>
                  <a:schemeClr val="bg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アルミ形材フェンス</a:t>
            </a:r>
          </a:p>
        </p:txBody>
      </p:sp>
      <p:sp>
        <p:nvSpPr>
          <p:cNvPr id="15367" name="Text Box 1039">
            <a:extLst>
              <a:ext uri="{FF2B5EF4-FFF2-40B4-BE49-F238E27FC236}">
                <a16:creationId xmlns:a16="http://schemas.microsoft.com/office/drawing/2014/main" id="{5D426F98-4E66-5E4D-9EA2-51DAEB00D75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27413" y="335280"/>
            <a:ext cx="3959417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2800" b="1" dirty="0">
                <a:solidFill>
                  <a:schemeClr val="bg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フェンス</a:t>
            </a:r>
            <a:r>
              <a:rPr lang="en-US" altLang="ja-JP" sz="2800" b="1" dirty="0">
                <a:solidFill>
                  <a:schemeClr val="bg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AL</a:t>
            </a:r>
            <a:r>
              <a:rPr lang="ja-JP" altLang="en-US" sz="1600" b="1" dirty="0">
                <a:solidFill>
                  <a:schemeClr val="bg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（フレームフェンス）</a:t>
            </a:r>
          </a:p>
        </p:txBody>
      </p:sp>
      <p:pic>
        <p:nvPicPr>
          <p:cNvPr id="14" name="図 4">
            <a:extLst>
              <a:ext uri="{FF2B5EF4-FFF2-40B4-BE49-F238E27FC236}">
                <a16:creationId xmlns:a16="http://schemas.microsoft.com/office/drawing/2014/main" id="{54F60C29-5824-477A-97CE-500718D1812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4167" y="454433"/>
            <a:ext cx="480214" cy="231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object 29">
            <a:extLst>
              <a:ext uri="{FF2B5EF4-FFF2-40B4-BE49-F238E27FC236}">
                <a16:creationId xmlns:a16="http://schemas.microsoft.com/office/drawing/2014/main" id="{0369A2F1-655F-4D24-88E0-7D3C55916D65}"/>
              </a:ext>
            </a:extLst>
          </p:cNvPr>
          <p:cNvSpPr/>
          <p:nvPr/>
        </p:nvSpPr>
        <p:spPr>
          <a:xfrm flipV="1">
            <a:off x="5426710" y="1478744"/>
            <a:ext cx="5059680" cy="45719"/>
          </a:xfrm>
          <a:custGeom>
            <a:avLst/>
            <a:gdLst/>
            <a:ahLst/>
            <a:cxnLst/>
            <a:rect l="l" t="t" r="r" b="b"/>
            <a:pathLst>
              <a:path w="8280400">
                <a:moveTo>
                  <a:pt x="0" y="0"/>
                </a:moveTo>
                <a:lnTo>
                  <a:pt x="8280006" y="0"/>
                </a:lnTo>
              </a:path>
            </a:pathLst>
          </a:custGeom>
          <a:ln w="12700">
            <a:solidFill>
              <a:srgbClr val="818282"/>
            </a:solidFill>
            <a:prstDash val="dot"/>
          </a:ln>
        </p:spPr>
        <p:txBody>
          <a:bodyPr lIns="0" tIns="0" rIns="0" bIns="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>
              <a:latin typeface="+mn-ea"/>
              <a:ea typeface="+mn-ea"/>
            </a:endParaRPr>
          </a:p>
        </p:txBody>
      </p:sp>
      <p:sp>
        <p:nvSpPr>
          <p:cNvPr id="123" name="object 29">
            <a:extLst>
              <a:ext uri="{FF2B5EF4-FFF2-40B4-BE49-F238E27FC236}">
                <a16:creationId xmlns:a16="http://schemas.microsoft.com/office/drawing/2014/main" id="{63021EDC-FB06-44EE-887E-FC9DD74F8C5B}"/>
              </a:ext>
            </a:extLst>
          </p:cNvPr>
          <p:cNvSpPr/>
          <p:nvPr/>
        </p:nvSpPr>
        <p:spPr>
          <a:xfrm flipV="1">
            <a:off x="198721" y="4416841"/>
            <a:ext cx="4981712" cy="50444"/>
          </a:xfrm>
          <a:custGeom>
            <a:avLst/>
            <a:gdLst/>
            <a:ahLst/>
            <a:cxnLst/>
            <a:rect l="l" t="t" r="r" b="b"/>
            <a:pathLst>
              <a:path w="8280400">
                <a:moveTo>
                  <a:pt x="0" y="0"/>
                </a:moveTo>
                <a:lnTo>
                  <a:pt x="8280006" y="0"/>
                </a:lnTo>
              </a:path>
            </a:pathLst>
          </a:custGeom>
          <a:ln w="12700">
            <a:solidFill>
              <a:srgbClr val="818282"/>
            </a:solidFill>
            <a:prstDash val="dot"/>
          </a:ln>
        </p:spPr>
        <p:txBody>
          <a:bodyPr lIns="0" tIns="0" rIns="0" bIns="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>
              <a:latin typeface="+mn-ea"/>
              <a:ea typeface="+mn-ea"/>
            </a:endParaRPr>
          </a:p>
        </p:txBody>
      </p:sp>
      <p:sp>
        <p:nvSpPr>
          <p:cNvPr id="125" name="テキスト ボックス 124">
            <a:extLst>
              <a:ext uri="{FF2B5EF4-FFF2-40B4-BE49-F238E27FC236}">
                <a16:creationId xmlns:a16="http://schemas.microsoft.com/office/drawing/2014/main" id="{4031D02D-935E-46A8-B500-AB7CEA338325}"/>
              </a:ext>
            </a:extLst>
          </p:cNvPr>
          <p:cNvSpPr txBox="1"/>
          <p:nvPr/>
        </p:nvSpPr>
        <p:spPr>
          <a:xfrm>
            <a:off x="5368604" y="1554276"/>
            <a:ext cx="5059679" cy="4148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ts val="1300"/>
              </a:lnSpc>
            </a:pPr>
            <a:r>
              <a:rPr lang="ja-JP" altLang="en-US" sz="800" dirty="0">
                <a:solidFill>
                  <a:schemeClr val="bg1">
                    <a:lumMod val="50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最低限の部材で構成するシンプルなデザインが、</a:t>
            </a:r>
            <a:endParaRPr lang="en-US" altLang="ja-JP" sz="800" dirty="0">
              <a:solidFill>
                <a:schemeClr val="bg1">
                  <a:lumMod val="50000"/>
                </a:schemeClr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algn="just">
              <a:lnSpc>
                <a:spcPts val="1300"/>
              </a:lnSpc>
            </a:pPr>
            <a:r>
              <a:rPr lang="ja-JP" altLang="en-US" sz="800" dirty="0">
                <a:solidFill>
                  <a:schemeClr val="bg1">
                    <a:lumMod val="50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どんな空間とも調和し、静かな存在感を放ちます。</a:t>
            </a:r>
            <a:endParaRPr lang="en-US" altLang="ja-JP" sz="800" dirty="0">
              <a:solidFill>
                <a:schemeClr val="bg1">
                  <a:lumMod val="50000"/>
                </a:schemeClr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27" name="object 27">
            <a:extLst>
              <a:ext uri="{FF2B5EF4-FFF2-40B4-BE49-F238E27FC236}">
                <a16:creationId xmlns:a16="http://schemas.microsoft.com/office/drawing/2014/main" id="{AF1DF754-06C3-4544-97F2-6C8B1D4CBACA}"/>
              </a:ext>
            </a:extLst>
          </p:cNvPr>
          <p:cNvSpPr txBox="1"/>
          <p:nvPr/>
        </p:nvSpPr>
        <p:spPr>
          <a:xfrm>
            <a:off x="5432696" y="2313625"/>
            <a:ext cx="5180430" cy="45140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12700">
              <a:defRPr/>
            </a:pPr>
            <a:r>
              <a:rPr lang="en-US" altLang="ja-JP" sz="4400" baseline="-2923" dirty="0">
                <a:solidFill>
                  <a:srgbClr val="818282"/>
                </a:solidFill>
                <a:latin typeface="+mj-ea"/>
                <a:ea typeface="+mj-ea"/>
                <a:cs typeface="Century Gothic"/>
              </a:rPr>
              <a:t>02</a:t>
            </a:r>
            <a:r>
              <a:rPr sz="4400" baseline="-2923" dirty="0">
                <a:solidFill>
                  <a:srgbClr val="818282"/>
                </a:solidFill>
                <a:latin typeface="+mj-ea"/>
                <a:ea typeface="+mj-ea"/>
                <a:cs typeface="Century Gothic"/>
              </a:rPr>
              <a:t> </a:t>
            </a:r>
            <a:r>
              <a:rPr lang="ja-JP" altLang="en-US" sz="1600" dirty="0">
                <a:solidFill>
                  <a:srgbClr val="6C6C6C"/>
                </a:solidFill>
                <a:latin typeface="+mj-ea"/>
                <a:ea typeface="+mj-ea"/>
                <a:cs typeface="BIZ UDP明朝 Medium"/>
              </a:rPr>
              <a:t>さりげなく、美しいディテール</a:t>
            </a:r>
          </a:p>
        </p:txBody>
      </p:sp>
      <p:sp>
        <p:nvSpPr>
          <p:cNvPr id="128" name="object 29">
            <a:extLst>
              <a:ext uri="{FF2B5EF4-FFF2-40B4-BE49-F238E27FC236}">
                <a16:creationId xmlns:a16="http://schemas.microsoft.com/office/drawing/2014/main" id="{DCF1871F-D3F9-4B55-9907-476FFF79FD4A}"/>
              </a:ext>
            </a:extLst>
          </p:cNvPr>
          <p:cNvSpPr/>
          <p:nvPr/>
        </p:nvSpPr>
        <p:spPr>
          <a:xfrm flipV="1">
            <a:off x="5426710" y="2668806"/>
            <a:ext cx="5059680" cy="45719"/>
          </a:xfrm>
          <a:custGeom>
            <a:avLst/>
            <a:gdLst/>
            <a:ahLst/>
            <a:cxnLst/>
            <a:rect l="l" t="t" r="r" b="b"/>
            <a:pathLst>
              <a:path w="8280400">
                <a:moveTo>
                  <a:pt x="0" y="0"/>
                </a:moveTo>
                <a:lnTo>
                  <a:pt x="8280006" y="0"/>
                </a:lnTo>
              </a:path>
            </a:pathLst>
          </a:custGeom>
          <a:ln w="12700">
            <a:solidFill>
              <a:srgbClr val="818282"/>
            </a:solidFill>
            <a:prstDash val="dot"/>
          </a:ln>
        </p:spPr>
        <p:txBody>
          <a:bodyPr lIns="0" tIns="0" rIns="0" bIns="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>
              <a:latin typeface="+mn-ea"/>
              <a:ea typeface="+mn-ea"/>
            </a:endParaRPr>
          </a:p>
        </p:txBody>
      </p:sp>
      <p:sp>
        <p:nvSpPr>
          <p:cNvPr id="129" name="テキスト ボックス 128">
            <a:extLst>
              <a:ext uri="{FF2B5EF4-FFF2-40B4-BE49-F238E27FC236}">
                <a16:creationId xmlns:a16="http://schemas.microsoft.com/office/drawing/2014/main" id="{8AC84222-6701-4C4D-AEF5-5D01E1551C88}"/>
              </a:ext>
            </a:extLst>
          </p:cNvPr>
          <p:cNvSpPr txBox="1"/>
          <p:nvPr/>
        </p:nvSpPr>
        <p:spPr>
          <a:xfrm>
            <a:off x="5426710" y="4270302"/>
            <a:ext cx="5123201" cy="4148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ts val="1300"/>
              </a:lnSpc>
            </a:pPr>
            <a:r>
              <a:rPr lang="ja-JP" altLang="en-US" sz="800" dirty="0">
                <a:solidFill>
                  <a:schemeClr val="bg1">
                    <a:lumMod val="50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見た目も使い勝手の幅も、フェンスであって、フェンスらしくない。</a:t>
            </a:r>
            <a:endParaRPr lang="en-US" altLang="ja-JP" sz="800" dirty="0">
              <a:solidFill>
                <a:schemeClr val="bg1">
                  <a:lumMod val="50000"/>
                </a:schemeClr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algn="just">
              <a:lnSpc>
                <a:spcPts val="1300"/>
              </a:lnSpc>
            </a:pPr>
            <a:r>
              <a:rPr lang="ja-JP" altLang="en-US" sz="800" dirty="0">
                <a:solidFill>
                  <a:schemeClr val="bg1">
                    <a:lumMod val="50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特長を生かし、オブジェのような使い方で空間の演出など。提案の幅が広がります。</a:t>
            </a:r>
            <a:endParaRPr lang="ja-JP" altLang="en-US" sz="600" dirty="0">
              <a:solidFill>
                <a:schemeClr val="bg1">
                  <a:lumMod val="50000"/>
                </a:schemeClr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31" name="object 29">
            <a:extLst>
              <a:ext uri="{FF2B5EF4-FFF2-40B4-BE49-F238E27FC236}">
                <a16:creationId xmlns:a16="http://schemas.microsoft.com/office/drawing/2014/main" id="{88320A54-E572-44C7-B81A-8C7A12860DA6}"/>
              </a:ext>
            </a:extLst>
          </p:cNvPr>
          <p:cNvSpPr/>
          <p:nvPr/>
        </p:nvSpPr>
        <p:spPr>
          <a:xfrm flipV="1">
            <a:off x="5426710" y="4194762"/>
            <a:ext cx="5059680" cy="45719"/>
          </a:xfrm>
          <a:custGeom>
            <a:avLst/>
            <a:gdLst/>
            <a:ahLst/>
            <a:cxnLst/>
            <a:rect l="l" t="t" r="r" b="b"/>
            <a:pathLst>
              <a:path w="8280400">
                <a:moveTo>
                  <a:pt x="0" y="0"/>
                </a:moveTo>
                <a:lnTo>
                  <a:pt x="8280006" y="0"/>
                </a:lnTo>
              </a:path>
            </a:pathLst>
          </a:custGeom>
          <a:ln w="12700">
            <a:solidFill>
              <a:srgbClr val="818282"/>
            </a:solidFill>
            <a:prstDash val="dot"/>
          </a:ln>
        </p:spPr>
        <p:txBody>
          <a:bodyPr lIns="0" tIns="0" rIns="0" bIns="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>
              <a:latin typeface="+mn-ea"/>
              <a:ea typeface="+mn-ea"/>
            </a:endParaRPr>
          </a:p>
        </p:txBody>
      </p:sp>
      <p:sp>
        <p:nvSpPr>
          <p:cNvPr id="138" name="テキスト ボックス 137">
            <a:extLst>
              <a:ext uri="{FF2B5EF4-FFF2-40B4-BE49-F238E27FC236}">
                <a16:creationId xmlns:a16="http://schemas.microsoft.com/office/drawing/2014/main" id="{BAD71F70-B885-4D30-AC1E-41318C3D4B87}"/>
              </a:ext>
            </a:extLst>
          </p:cNvPr>
          <p:cNvSpPr txBox="1"/>
          <p:nvPr/>
        </p:nvSpPr>
        <p:spPr>
          <a:xfrm>
            <a:off x="95706" y="4488572"/>
            <a:ext cx="4992805" cy="6597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1500"/>
              </a:lnSpc>
            </a:pPr>
            <a:r>
              <a:rPr lang="ja-JP" altLang="en-US" sz="1000" dirty="0">
                <a:solidFill>
                  <a:schemeClr val="bg1">
                    <a:lumMod val="50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敷地の内と外をゆるやかに仕切ることで、人や車の侵入を防ぐ効果が期待できます。</a:t>
            </a:r>
          </a:p>
          <a:p>
            <a:pPr>
              <a:lnSpc>
                <a:spcPts val="1500"/>
              </a:lnSpc>
            </a:pPr>
            <a:r>
              <a:rPr lang="ja-JP" altLang="en-US" sz="1000" dirty="0">
                <a:solidFill>
                  <a:schemeClr val="bg1">
                    <a:lumMod val="50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オープンスタイルの外構や分譲住宅の境界部分に最適です。</a:t>
            </a:r>
          </a:p>
          <a:p>
            <a:pPr>
              <a:lnSpc>
                <a:spcPts val="1500"/>
              </a:lnSpc>
            </a:pPr>
            <a:endParaRPr lang="en-US" altLang="ja-JP" sz="1000" dirty="0">
              <a:solidFill>
                <a:schemeClr val="bg1">
                  <a:lumMod val="50000"/>
                </a:schemeClr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33" name="Rectangle 9">
            <a:extLst>
              <a:ext uri="{FF2B5EF4-FFF2-40B4-BE49-F238E27FC236}">
                <a16:creationId xmlns:a16="http://schemas.microsoft.com/office/drawing/2014/main" id="{9D9AAF9B-25EF-4AA7-AE9B-A18885B11A7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33513" y="7239223"/>
            <a:ext cx="1530913" cy="27699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None/>
              <a:defRPr/>
            </a:pPr>
            <a:r>
              <a:rPr lang="en-US" altLang="ja-JP" sz="600" dirty="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2023 </a:t>
            </a:r>
            <a:r>
              <a:rPr lang="ja-JP" altLang="en-US" sz="600" dirty="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フェンス</a:t>
            </a:r>
            <a:r>
              <a:rPr lang="en-US" altLang="ja-JP" sz="600" dirty="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AL</a:t>
            </a:r>
            <a:r>
              <a:rPr lang="ja-JP" altLang="en-US" sz="600" dirty="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（フレームフェンス）</a:t>
            </a:r>
            <a:endParaRPr lang="en-US" altLang="ja-JP" sz="600" dirty="0">
              <a:solidFill>
                <a:schemeClr val="tx2"/>
              </a:solidFill>
              <a:latin typeface="Yu Gothic" panose="020B0400000000000000" pitchFamily="34" charset="-128"/>
              <a:ea typeface="Yu Gothic" panose="020B0400000000000000" pitchFamily="34" charset="-128"/>
            </a:endParaRPr>
          </a:p>
          <a:p>
            <a:pPr>
              <a:spcBef>
                <a:spcPct val="0"/>
              </a:spcBef>
              <a:buNone/>
              <a:defRPr/>
            </a:pPr>
            <a:r>
              <a:rPr lang="en-US" altLang="ja-JP" sz="600" dirty="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SPD_ext_23_006</a:t>
            </a:r>
          </a:p>
          <a:p>
            <a:pPr>
              <a:spcBef>
                <a:spcPct val="0"/>
              </a:spcBef>
              <a:buNone/>
              <a:defRPr/>
            </a:pPr>
            <a:r>
              <a:rPr lang="en-US" altLang="ja-JP" sz="600" dirty="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2023.02.01</a:t>
            </a:r>
            <a:r>
              <a:rPr lang="ja-JP" altLang="en-US" sz="600" dirty="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発行</a:t>
            </a:r>
          </a:p>
        </p:txBody>
      </p:sp>
      <p:grpSp>
        <p:nvGrpSpPr>
          <p:cNvPr id="22" name="グループ化 21">
            <a:extLst>
              <a:ext uri="{FF2B5EF4-FFF2-40B4-BE49-F238E27FC236}">
                <a16:creationId xmlns:a16="http://schemas.microsoft.com/office/drawing/2014/main" id="{ABABF859-0904-4F28-8C76-00F9093DFC26}"/>
              </a:ext>
            </a:extLst>
          </p:cNvPr>
          <p:cNvGrpSpPr/>
          <p:nvPr/>
        </p:nvGrpSpPr>
        <p:grpSpPr>
          <a:xfrm>
            <a:off x="8022911" y="2869130"/>
            <a:ext cx="1097237" cy="794899"/>
            <a:chOff x="8022911" y="2975460"/>
            <a:chExt cx="1097237" cy="794899"/>
          </a:xfrm>
        </p:grpSpPr>
        <p:pic>
          <p:nvPicPr>
            <p:cNvPr id="16" name="図 15">
              <a:extLst>
                <a:ext uri="{FF2B5EF4-FFF2-40B4-BE49-F238E27FC236}">
                  <a16:creationId xmlns:a16="http://schemas.microsoft.com/office/drawing/2014/main" id="{95F40A33-5C89-4DC4-929F-CC2E282DA66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t="15360" r="15951" b="8527"/>
            <a:stretch/>
          </p:blipFill>
          <p:spPr>
            <a:xfrm>
              <a:off x="8022911" y="2975460"/>
              <a:ext cx="1097237" cy="794899"/>
            </a:xfrm>
            <a:prstGeom prst="rect">
              <a:avLst/>
            </a:prstGeom>
          </p:spPr>
        </p:pic>
        <p:sp>
          <p:nvSpPr>
            <p:cNvPr id="141" name="楕円 140">
              <a:extLst>
                <a:ext uri="{FF2B5EF4-FFF2-40B4-BE49-F238E27FC236}">
                  <a16:creationId xmlns:a16="http://schemas.microsoft.com/office/drawing/2014/main" id="{F90C9FF2-861D-49A2-94CF-1AE917E106F7}"/>
                </a:ext>
              </a:extLst>
            </p:cNvPr>
            <p:cNvSpPr/>
            <p:nvPr/>
          </p:nvSpPr>
          <p:spPr>
            <a:xfrm>
              <a:off x="8301000" y="3064233"/>
              <a:ext cx="607089" cy="566871"/>
            </a:xfrm>
            <a:prstGeom prst="ellipse">
              <a:avLst/>
            </a:prstGeom>
            <a:ln w="19050">
              <a:solidFill>
                <a:srgbClr val="C00000"/>
              </a:solidFill>
              <a:prstDash val="sysDash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148" name="テキスト ボックス 147">
            <a:extLst>
              <a:ext uri="{FF2B5EF4-FFF2-40B4-BE49-F238E27FC236}">
                <a16:creationId xmlns:a16="http://schemas.microsoft.com/office/drawing/2014/main" id="{5FFEB3CB-24C7-471C-91AB-415E612F31F6}"/>
              </a:ext>
            </a:extLst>
          </p:cNvPr>
          <p:cNvSpPr txBox="1"/>
          <p:nvPr/>
        </p:nvSpPr>
        <p:spPr>
          <a:xfrm>
            <a:off x="6569676" y="2854929"/>
            <a:ext cx="1439828" cy="7482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ts val="1300"/>
              </a:lnSpc>
            </a:pPr>
            <a:r>
              <a:rPr lang="ja-JP" altLang="en-US" sz="800" b="1" dirty="0">
                <a:solidFill>
                  <a:schemeClr val="bg1">
                    <a:lumMod val="50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笠木接合部</a:t>
            </a:r>
          </a:p>
          <a:p>
            <a:pPr algn="just">
              <a:lnSpc>
                <a:spcPts val="1300"/>
              </a:lnSpc>
            </a:pPr>
            <a:r>
              <a:rPr lang="ja-JP" altLang="en-US" sz="800" dirty="0">
                <a:solidFill>
                  <a:schemeClr val="bg1">
                    <a:lumMod val="50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可能な限り目立ちにくく。</a:t>
            </a:r>
          </a:p>
          <a:p>
            <a:pPr algn="just">
              <a:lnSpc>
                <a:spcPts val="1300"/>
              </a:lnSpc>
            </a:pPr>
            <a:r>
              <a:rPr lang="ja-JP" altLang="en-US" sz="800" dirty="0">
                <a:solidFill>
                  <a:schemeClr val="bg1">
                    <a:lumMod val="50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突き当て部の厚みを</a:t>
            </a:r>
            <a:r>
              <a:rPr lang="en-US" altLang="ja-JP" sz="800" dirty="0">
                <a:solidFill>
                  <a:schemeClr val="bg1">
                    <a:lumMod val="50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</a:t>
            </a:r>
            <a:r>
              <a:rPr lang="ja-JP" altLang="en-US" sz="800" dirty="0">
                <a:solidFill>
                  <a:schemeClr val="bg1">
                    <a:lumMod val="50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～</a:t>
            </a:r>
            <a:r>
              <a:rPr lang="en-US" altLang="ja-JP" sz="800" dirty="0">
                <a:solidFill>
                  <a:schemeClr val="bg1">
                    <a:lumMod val="50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2mm</a:t>
            </a:r>
            <a:r>
              <a:rPr lang="ja-JP" altLang="en-US" sz="800" dirty="0">
                <a:solidFill>
                  <a:schemeClr val="bg1">
                    <a:lumMod val="50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程度に抑えています。</a:t>
            </a:r>
          </a:p>
        </p:txBody>
      </p:sp>
      <p:sp>
        <p:nvSpPr>
          <p:cNvPr id="152" name="テキスト ボックス 151">
            <a:extLst>
              <a:ext uri="{FF2B5EF4-FFF2-40B4-BE49-F238E27FC236}">
                <a16:creationId xmlns:a16="http://schemas.microsoft.com/office/drawing/2014/main" id="{CDC4900E-7C5E-4B2F-89BC-5D9A51732275}"/>
              </a:ext>
            </a:extLst>
          </p:cNvPr>
          <p:cNvSpPr txBox="1"/>
          <p:nvPr/>
        </p:nvSpPr>
        <p:spPr>
          <a:xfrm>
            <a:off x="9193283" y="2854929"/>
            <a:ext cx="1356628" cy="5815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ts val="1300"/>
              </a:lnSpc>
            </a:pPr>
            <a:r>
              <a:rPr lang="ja-JP" altLang="en-US" sz="800" b="1" dirty="0">
                <a:solidFill>
                  <a:schemeClr val="bg1">
                    <a:lumMod val="50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中桟接合部</a:t>
            </a:r>
          </a:p>
          <a:p>
            <a:pPr algn="just">
              <a:lnSpc>
                <a:spcPts val="1300"/>
              </a:lnSpc>
            </a:pPr>
            <a:r>
              <a:rPr lang="ja-JP" altLang="en-US" sz="800" dirty="0">
                <a:solidFill>
                  <a:schemeClr val="bg1">
                    <a:lumMod val="50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樹脂部品などの異素材は使用していません。</a:t>
            </a:r>
          </a:p>
        </p:txBody>
      </p:sp>
      <p:sp>
        <p:nvSpPr>
          <p:cNvPr id="209" name="テキスト ボックス 208">
            <a:extLst>
              <a:ext uri="{FF2B5EF4-FFF2-40B4-BE49-F238E27FC236}">
                <a16:creationId xmlns:a16="http://schemas.microsoft.com/office/drawing/2014/main" id="{0F38033D-844C-48B9-8863-81B7650FF94A}"/>
              </a:ext>
            </a:extLst>
          </p:cNvPr>
          <p:cNvSpPr txBox="1"/>
          <p:nvPr/>
        </p:nvSpPr>
        <p:spPr>
          <a:xfrm>
            <a:off x="127042" y="5089696"/>
            <a:ext cx="3418361" cy="2481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ts val="1300"/>
              </a:lnSpc>
            </a:pPr>
            <a:r>
              <a:rPr lang="ja-JP" altLang="en-US" sz="700" dirty="0">
                <a:solidFill>
                  <a:schemeClr val="bg1">
                    <a:lumMod val="50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お好みや用途によって</a:t>
            </a:r>
            <a:r>
              <a:rPr lang="en-US" altLang="ja-JP" sz="700" dirty="0">
                <a:solidFill>
                  <a:schemeClr val="bg1">
                    <a:lumMod val="50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3</a:t>
            </a:r>
            <a:r>
              <a:rPr lang="ja-JP" altLang="en-US" sz="700" dirty="0">
                <a:solidFill>
                  <a:schemeClr val="bg1">
                    <a:lumMod val="50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段階の高さ・中桟の有無をお選びいただけます。</a:t>
            </a:r>
          </a:p>
        </p:txBody>
      </p:sp>
      <p:grpSp>
        <p:nvGrpSpPr>
          <p:cNvPr id="74" name="グループ化 73">
            <a:extLst>
              <a:ext uri="{FF2B5EF4-FFF2-40B4-BE49-F238E27FC236}">
                <a16:creationId xmlns:a16="http://schemas.microsoft.com/office/drawing/2014/main" id="{1A1124F3-19BB-4878-B512-4A037DF69773}"/>
              </a:ext>
            </a:extLst>
          </p:cNvPr>
          <p:cNvGrpSpPr/>
          <p:nvPr/>
        </p:nvGrpSpPr>
        <p:grpSpPr>
          <a:xfrm>
            <a:off x="198721" y="5358067"/>
            <a:ext cx="3085169" cy="1560308"/>
            <a:chOff x="198721" y="5505314"/>
            <a:chExt cx="3085169" cy="1560308"/>
          </a:xfrm>
        </p:grpSpPr>
        <p:sp>
          <p:nvSpPr>
            <p:cNvPr id="162" name="正方形/長方形 161">
              <a:extLst>
                <a:ext uri="{FF2B5EF4-FFF2-40B4-BE49-F238E27FC236}">
                  <a16:creationId xmlns:a16="http://schemas.microsoft.com/office/drawing/2014/main" id="{B27258E8-3782-4005-801F-5236F01D961D}"/>
                </a:ext>
              </a:extLst>
            </p:cNvPr>
            <p:cNvSpPr/>
            <p:nvPr/>
          </p:nvSpPr>
          <p:spPr>
            <a:xfrm>
              <a:off x="811927" y="5505314"/>
              <a:ext cx="545237" cy="288000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algn="ctr"/>
              <a:r>
                <a:rPr kumimoji="1" lang="ja-JP" altLang="en-US" sz="800" dirty="0">
                  <a:solidFill>
                    <a:schemeClr val="bg1">
                      <a:lumMod val="50000"/>
                    </a:schemeClr>
                  </a:solidFill>
                </a:rPr>
                <a:t>中桟無し</a:t>
              </a:r>
              <a:endParaRPr kumimoji="1" lang="en-US" altLang="ja-JP" sz="8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3" name="テキスト ボックス 162">
              <a:extLst>
                <a:ext uri="{FF2B5EF4-FFF2-40B4-BE49-F238E27FC236}">
                  <a16:creationId xmlns:a16="http://schemas.microsoft.com/office/drawing/2014/main" id="{4D3EB591-D0BC-482C-9FBD-C1894F95E5B0}"/>
                </a:ext>
              </a:extLst>
            </p:cNvPr>
            <p:cNvSpPr txBox="1"/>
            <p:nvPr/>
          </p:nvSpPr>
          <p:spPr>
            <a:xfrm>
              <a:off x="231230" y="5857504"/>
              <a:ext cx="384360" cy="21544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ja-JP" sz="800" dirty="0">
                  <a:solidFill>
                    <a:schemeClr val="bg1">
                      <a:lumMod val="50000"/>
                    </a:schemeClr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T-4 </a:t>
              </a:r>
              <a:endParaRPr lang="ja-JP" altLang="en-US" sz="800" dirty="0">
                <a:solidFill>
                  <a:schemeClr val="bg1">
                    <a:lumMod val="50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  <p:sp>
          <p:nvSpPr>
            <p:cNvPr id="164" name="正方形/長方形 163">
              <a:extLst>
                <a:ext uri="{FF2B5EF4-FFF2-40B4-BE49-F238E27FC236}">
                  <a16:creationId xmlns:a16="http://schemas.microsoft.com/office/drawing/2014/main" id="{DEB13608-D878-420C-BA37-A0DC9A80BBE7}"/>
                </a:ext>
              </a:extLst>
            </p:cNvPr>
            <p:cNvSpPr/>
            <p:nvPr/>
          </p:nvSpPr>
          <p:spPr>
            <a:xfrm>
              <a:off x="1652890" y="5505314"/>
              <a:ext cx="466014" cy="288000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algn="ctr"/>
              <a:r>
                <a:rPr kumimoji="1" lang="ja-JP" altLang="en-US" sz="800" dirty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中桟</a:t>
              </a:r>
              <a:r>
                <a:rPr kumimoji="1" lang="en-US" altLang="ja-JP" sz="800" dirty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1</a:t>
              </a:r>
              <a:r>
                <a:rPr kumimoji="1" lang="ja-JP" altLang="en-US" sz="800" dirty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本</a:t>
              </a:r>
              <a:endParaRPr kumimoji="1" lang="en-US" altLang="ja-JP" sz="800" dirty="0">
                <a:solidFill>
                  <a:schemeClr val="bg1">
                    <a:lumMod val="50000"/>
                  </a:schemeClr>
                </a:solidFill>
                <a:latin typeface="+mn-ea"/>
              </a:endParaRPr>
            </a:p>
          </p:txBody>
        </p:sp>
        <p:sp>
          <p:nvSpPr>
            <p:cNvPr id="165" name="正方形/長方形 164">
              <a:extLst>
                <a:ext uri="{FF2B5EF4-FFF2-40B4-BE49-F238E27FC236}">
                  <a16:creationId xmlns:a16="http://schemas.microsoft.com/office/drawing/2014/main" id="{169034A0-05AB-41D4-BF99-B750F477A5BC}"/>
                </a:ext>
              </a:extLst>
            </p:cNvPr>
            <p:cNvSpPr/>
            <p:nvPr/>
          </p:nvSpPr>
          <p:spPr>
            <a:xfrm>
              <a:off x="2552851" y="5505314"/>
              <a:ext cx="466014" cy="288000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algn="ctr"/>
              <a:r>
                <a:rPr kumimoji="1" lang="ja-JP" altLang="en-US" sz="800" dirty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中桟</a:t>
              </a:r>
              <a:r>
                <a:rPr kumimoji="1" lang="en-US" altLang="ja-JP" sz="800" dirty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2</a:t>
              </a:r>
              <a:r>
                <a:rPr kumimoji="1" lang="ja-JP" altLang="en-US" sz="800" dirty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本</a:t>
              </a:r>
              <a:endParaRPr kumimoji="1" lang="en-US" altLang="ja-JP" sz="800" dirty="0">
                <a:solidFill>
                  <a:schemeClr val="bg1">
                    <a:lumMod val="50000"/>
                  </a:schemeClr>
                </a:solidFill>
                <a:latin typeface="+mn-ea"/>
              </a:endParaRPr>
            </a:p>
          </p:txBody>
        </p:sp>
        <p:sp>
          <p:nvSpPr>
            <p:cNvPr id="166" name="テキスト ボックス 165">
              <a:extLst>
                <a:ext uri="{FF2B5EF4-FFF2-40B4-BE49-F238E27FC236}">
                  <a16:creationId xmlns:a16="http://schemas.microsoft.com/office/drawing/2014/main" id="{2019F486-7C9B-4A8D-B076-FA5F99DC5D63}"/>
                </a:ext>
              </a:extLst>
            </p:cNvPr>
            <p:cNvSpPr txBox="1"/>
            <p:nvPr/>
          </p:nvSpPr>
          <p:spPr>
            <a:xfrm>
              <a:off x="231230" y="6315131"/>
              <a:ext cx="384360" cy="21544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ja-JP" sz="800" dirty="0">
                  <a:solidFill>
                    <a:schemeClr val="bg1">
                      <a:lumMod val="50000"/>
                    </a:schemeClr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T-6 </a:t>
              </a:r>
              <a:endParaRPr lang="ja-JP" altLang="en-US" sz="800" dirty="0">
                <a:solidFill>
                  <a:schemeClr val="bg1">
                    <a:lumMod val="50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  <p:sp>
          <p:nvSpPr>
            <p:cNvPr id="167" name="テキスト ボックス 166">
              <a:extLst>
                <a:ext uri="{FF2B5EF4-FFF2-40B4-BE49-F238E27FC236}">
                  <a16:creationId xmlns:a16="http://schemas.microsoft.com/office/drawing/2014/main" id="{8C26AB9C-B3DB-44F4-8389-F70776E0CD00}"/>
                </a:ext>
              </a:extLst>
            </p:cNvPr>
            <p:cNvSpPr txBox="1"/>
            <p:nvPr/>
          </p:nvSpPr>
          <p:spPr>
            <a:xfrm>
              <a:off x="231230" y="6738035"/>
              <a:ext cx="384360" cy="21544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ja-JP" sz="800" dirty="0">
                  <a:solidFill>
                    <a:schemeClr val="bg1">
                      <a:lumMod val="50000"/>
                    </a:schemeClr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T-8 </a:t>
              </a:r>
              <a:endParaRPr lang="ja-JP" altLang="en-US" sz="800" dirty="0">
                <a:solidFill>
                  <a:schemeClr val="bg1">
                    <a:lumMod val="50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  <p:sp>
          <p:nvSpPr>
            <p:cNvPr id="170" name="テキスト ボックス 169">
              <a:extLst>
                <a:ext uri="{FF2B5EF4-FFF2-40B4-BE49-F238E27FC236}">
                  <a16:creationId xmlns:a16="http://schemas.microsoft.com/office/drawing/2014/main" id="{7DFBF77A-AA9B-40B0-AD08-94C53D14AD58}"/>
                </a:ext>
              </a:extLst>
            </p:cNvPr>
            <p:cNvSpPr txBox="1"/>
            <p:nvPr/>
          </p:nvSpPr>
          <p:spPr>
            <a:xfrm>
              <a:off x="1603971" y="5849135"/>
              <a:ext cx="599440" cy="21544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ja-JP" altLang="en-US" sz="800" dirty="0">
                  <a:solidFill>
                    <a:schemeClr val="bg1">
                      <a:lumMod val="50000"/>
                    </a:schemeClr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設定なし</a:t>
              </a:r>
              <a:r>
                <a:rPr lang="en-US" altLang="ja-JP" sz="800" dirty="0">
                  <a:solidFill>
                    <a:schemeClr val="bg1">
                      <a:lumMod val="50000"/>
                    </a:schemeClr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 </a:t>
              </a:r>
              <a:endParaRPr lang="ja-JP" altLang="en-US" sz="800" dirty="0">
                <a:solidFill>
                  <a:schemeClr val="bg1">
                    <a:lumMod val="50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  <p:cxnSp>
          <p:nvCxnSpPr>
            <p:cNvPr id="175" name="直線矢印コネクタ 174">
              <a:extLst>
                <a:ext uri="{FF2B5EF4-FFF2-40B4-BE49-F238E27FC236}">
                  <a16:creationId xmlns:a16="http://schemas.microsoft.com/office/drawing/2014/main" id="{0CEAE37A-F0A8-45A2-A956-53F96D0A1282}"/>
                </a:ext>
              </a:extLst>
            </p:cNvPr>
            <p:cNvCxnSpPr>
              <a:cxnSpLocks/>
            </p:cNvCxnSpPr>
            <p:nvPr/>
          </p:nvCxnSpPr>
          <p:spPr>
            <a:xfrm>
              <a:off x="198721" y="5543624"/>
              <a:ext cx="3085169" cy="0"/>
            </a:xfrm>
            <a:prstGeom prst="straightConnector1">
              <a:avLst/>
            </a:prstGeom>
            <a:ln w="3175">
              <a:solidFill>
                <a:srgbClr val="4B4948"/>
              </a:solidFill>
              <a:prstDash val="solid"/>
              <a:tailEnd type="none"/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sp>
          <p:nvSpPr>
            <p:cNvPr id="178" name="テキスト ボックス 177">
              <a:extLst>
                <a:ext uri="{FF2B5EF4-FFF2-40B4-BE49-F238E27FC236}">
                  <a16:creationId xmlns:a16="http://schemas.microsoft.com/office/drawing/2014/main" id="{55539798-F139-4EF6-AD5D-A745DE2FB6EA}"/>
                </a:ext>
              </a:extLst>
            </p:cNvPr>
            <p:cNvSpPr txBox="1"/>
            <p:nvPr/>
          </p:nvSpPr>
          <p:spPr>
            <a:xfrm>
              <a:off x="2479197" y="6315985"/>
              <a:ext cx="599440" cy="21544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ja-JP" altLang="en-US" sz="800" dirty="0">
                  <a:solidFill>
                    <a:schemeClr val="bg1">
                      <a:lumMod val="50000"/>
                    </a:schemeClr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設定なし</a:t>
              </a:r>
              <a:r>
                <a:rPr lang="en-US" altLang="ja-JP" sz="800" dirty="0">
                  <a:solidFill>
                    <a:schemeClr val="bg1">
                      <a:lumMod val="50000"/>
                    </a:schemeClr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 </a:t>
              </a:r>
              <a:endParaRPr lang="ja-JP" altLang="en-US" sz="800" dirty="0">
                <a:solidFill>
                  <a:schemeClr val="bg1">
                    <a:lumMod val="50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  <p:cxnSp>
          <p:nvCxnSpPr>
            <p:cNvPr id="179" name="直線矢印コネクタ 178">
              <a:extLst>
                <a:ext uri="{FF2B5EF4-FFF2-40B4-BE49-F238E27FC236}">
                  <a16:creationId xmlns:a16="http://schemas.microsoft.com/office/drawing/2014/main" id="{DC554DFB-064E-4EE4-840A-85D1870FED16}"/>
                </a:ext>
              </a:extLst>
            </p:cNvPr>
            <p:cNvCxnSpPr>
              <a:cxnSpLocks/>
            </p:cNvCxnSpPr>
            <p:nvPr/>
          </p:nvCxnSpPr>
          <p:spPr>
            <a:xfrm>
              <a:off x="688791" y="5543025"/>
              <a:ext cx="0" cy="1522597"/>
            </a:xfrm>
            <a:prstGeom prst="straightConnector1">
              <a:avLst/>
            </a:prstGeom>
            <a:ln w="3175">
              <a:solidFill>
                <a:schemeClr val="bg1">
                  <a:lumMod val="50000"/>
                </a:schemeClr>
              </a:solidFill>
              <a:prstDash val="solid"/>
              <a:tailEnd type="none"/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181" name="直線矢印コネクタ 180">
              <a:extLst>
                <a:ext uri="{FF2B5EF4-FFF2-40B4-BE49-F238E27FC236}">
                  <a16:creationId xmlns:a16="http://schemas.microsoft.com/office/drawing/2014/main" id="{B3E78261-C06E-4806-A127-5B032C85EE43}"/>
                </a:ext>
              </a:extLst>
            </p:cNvPr>
            <p:cNvCxnSpPr>
              <a:cxnSpLocks/>
            </p:cNvCxnSpPr>
            <p:nvPr/>
          </p:nvCxnSpPr>
          <p:spPr>
            <a:xfrm>
              <a:off x="2310221" y="5543025"/>
              <a:ext cx="0" cy="1522597"/>
            </a:xfrm>
            <a:prstGeom prst="straightConnector1">
              <a:avLst/>
            </a:prstGeom>
            <a:ln w="3175">
              <a:solidFill>
                <a:schemeClr val="bg1">
                  <a:lumMod val="50000"/>
                </a:schemeClr>
              </a:solidFill>
              <a:prstDash val="solid"/>
              <a:tailEnd type="none"/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grpSp>
          <p:nvGrpSpPr>
            <p:cNvPr id="29" name="グループ化 28">
              <a:extLst>
                <a:ext uri="{FF2B5EF4-FFF2-40B4-BE49-F238E27FC236}">
                  <a16:creationId xmlns:a16="http://schemas.microsoft.com/office/drawing/2014/main" id="{BD9F1EEE-E1E9-41A9-B804-48D79ECDEF55}"/>
                </a:ext>
              </a:extLst>
            </p:cNvPr>
            <p:cNvGrpSpPr/>
            <p:nvPr/>
          </p:nvGrpSpPr>
          <p:grpSpPr>
            <a:xfrm>
              <a:off x="730757" y="5895463"/>
              <a:ext cx="707576" cy="147638"/>
              <a:chOff x="7208836" y="5995987"/>
              <a:chExt cx="707576" cy="147638"/>
            </a:xfrm>
          </p:grpSpPr>
          <p:cxnSp>
            <p:nvCxnSpPr>
              <p:cNvPr id="182" name="直線コネクタ 181">
                <a:extLst>
                  <a:ext uri="{FF2B5EF4-FFF2-40B4-BE49-F238E27FC236}">
                    <a16:creationId xmlns:a16="http://schemas.microsoft.com/office/drawing/2014/main" id="{C2BB637F-FC0D-494B-A997-3878BC9AAA6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861095" y="5995988"/>
                <a:ext cx="0" cy="147637"/>
              </a:xfrm>
              <a:prstGeom prst="line">
                <a:avLst/>
              </a:prstGeom>
              <a:ln w="28575">
                <a:solidFill>
                  <a:schemeClr val="bg1">
                    <a:lumMod val="75000"/>
                  </a:schemeClr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3" name="直線コネクタ 182">
                <a:extLst>
                  <a:ext uri="{FF2B5EF4-FFF2-40B4-BE49-F238E27FC236}">
                    <a16:creationId xmlns:a16="http://schemas.microsoft.com/office/drawing/2014/main" id="{D29DD3F0-3E92-45A3-AA58-A86D01E4BA4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252653" y="5995987"/>
                <a:ext cx="0" cy="147637"/>
              </a:xfrm>
              <a:prstGeom prst="line">
                <a:avLst/>
              </a:prstGeom>
              <a:ln w="28575">
                <a:solidFill>
                  <a:schemeClr val="bg1">
                    <a:lumMod val="75000"/>
                  </a:schemeClr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線コネクタ 23">
                <a:extLst>
                  <a:ext uri="{FF2B5EF4-FFF2-40B4-BE49-F238E27FC236}">
                    <a16:creationId xmlns:a16="http://schemas.microsoft.com/office/drawing/2014/main" id="{69309264-5C91-424A-9AEE-9F2AD0ADC8C3}"/>
                  </a:ext>
                </a:extLst>
              </p:cNvPr>
              <p:cNvCxnSpPr/>
              <p:nvPr/>
            </p:nvCxnSpPr>
            <p:spPr>
              <a:xfrm>
                <a:off x="7208836" y="5995988"/>
                <a:ext cx="707576" cy="0"/>
              </a:xfrm>
              <a:prstGeom prst="line">
                <a:avLst/>
              </a:prstGeom>
              <a:ln w="28575">
                <a:solidFill>
                  <a:schemeClr val="accent2">
                    <a:lumMod val="20000"/>
                    <a:lumOff val="80000"/>
                  </a:schemeClr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84" name="グループ化 183">
              <a:extLst>
                <a:ext uri="{FF2B5EF4-FFF2-40B4-BE49-F238E27FC236}">
                  <a16:creationId xmlns:a16="http://schemas.microsoft.com/office/drawing/2014/main" id="{23520310-1E88-40BB-ADBE-68F64420074B}"/>
                </a:ext>
              </a:extLst>
            </p:cNvPr>
            <p:cNvGrpSpPr/>
            <p:nvPr/>
          </p:nvGrpSpPr>
          <p:grpSpPr>
            <a:xfrm>
              <a:off x="730757" y="6312535"/>
              <a:ext cx="707576" cy="228053"/>
              <a:chOff x="7208836" y="5995987"/>
              <a:chExt cx="707576" cy="228053"/>
            </a:xfrm>
          </p:grpSpPr>
          <p:cxnSp>
            <p:nvCxnSpPr>
              <p:cNvPr id="185" name="直線コネクタ 184">
                <a:extLst>
                  <a:ext uri="{FF2B5EF4-FFF2-40B4-BE49-F238E27FC236}">
                    <a16:creationId xmlns:a16="http://schemas.microsoft.com/office/drawing/2014/main" id="{B961BE5F-7A90-4AC8-B547-47B89281299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861095" y="5995988"/>
                <a:ext cx="0" cy="228052"/>
              </a:xfrm>
              <a:prstGeom prst="line">
                <a:avLst/>
              </a:prstGeom>
              <a:ln w="28575">
                <a:solidFill>
                  <a:schemeClr val="bg1">
                    <a:lumMod val="75000"/>
                  </a:schemeClr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6" name="直線コネクタ 185">
                <a:extLst>
                  <a:ext uri="{FF2B5EF4-FFF2-40B4-BE49-F238E27FC236}">
                    <a16:creationId xmlns:a16="http://schemas.microsoft.com/office/drawing/2014/main" id="{BFD20467-04D2-468D-AA7B-F35C79D965B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252653" y="5995987"/>
                <a:ext cx="0" cy="228053"/>
              </a:xfrm>
              <a:prstGeom prst="line">
                <a:avLst/>
              </a:prstGeom>
              <a:ln w="28575">
                <a:solidFill>
                  <a:schemeClr val="bg1">
                    <a:lumMod val="75000"/>
                  </a:schemeClr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7" name="直線コネクタ 186">
                <a:extLst>
                  <a:ext uri="{FF2B5EF4-FFF2-40B4-BE49-F238E27FC236}">
                    <a16:creationId xmlns:a16="http://schemas.microsoft.com/office/drawing/2014/main" id="{2F663D9D-B331-4C77-AD66-444ADA267293}"/>
                  </a:ext>
                </a:extLst>
              </p:cNvPr>
              <p:cNvCxnSpPr/>
              <p:nvPr/>
            </p:nvCxnSpPr>
            <p:spPr>
              <a:xfrm>
                <a:off x="7208836" y="5995988"/>
                <a:ext cx="707576" cy="0"/>
              </a:xfrm>
              <a:prstGeom prst="line">
                <a:avLst/>
              </a:prstGeom>
              <a:ln w="28575">
                <a:solidFill>
                  <a:schemeClr val="accent2">
                    <a:lumMod val="20000"/>
                    <a:lumOff val="80000"/>
                  </a:schemeClr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88" name="グループ化 187">
              <a:extLst>
                <a:ext uri="{FF2B5EF4-FFF2-40B4-BE49-F238E27FC236}">
                  <a16:creationId xmlns:a16="http://schemas.microsoft.com/office/drawing/2014/main" id="{6084ADE1-C6B8-4D78-8518-55954C88ED2D}"/>
                </a:ext>
              </a:extLst>
            </p:cNvPr>
            <p:cNvGrpSpPr/>
            <p:nvPr/>
          </p:nvGrpSpPr>
          <p:grpSpPr>
            <a:xfrm>
              <a:off x="730757" y="6721094"/>
              <a:ext cx="707576" cy="267169"/>
              <a:chOff x="7208836" y="5995987"/>
              <a:chExt cx="707576" cy="267169"/>
            </a:xfrm>
          </p:grpSpPr>
          <p:cxnSp>
            <p:nvCxnSpPr>
              <p:cNvPr id="189" name="直線コネクタ 188">
                <a:extLst>
                  <a:ext uri="{FF2B5EF4-FFF2-40B4-BE49-F238E27FC236}">
                    <a16:creationId xmlns:a16="http://schemas.microsoft.com/office/drawing/2014/main" id="{B7E58E37-20FD-4D7B-B5AD-C0A55DE0731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861095" y="5995988"/>
                <a:ext cx="0" cy="267168"/>
              </a:xfrm>
              <a:prstGeom prst="line">
                <a:avLst/>
              </a:prstGeom>
              <a:ln w="28575">
                <a:solidFill>
                  <a:schemeClr val="bg1">
                    <a:lumMod val="75000"/>
                  </a:schemeClr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0" name="直線コネクタ 189">
                <a:extLst>
                  <a:ext uri="{FF2B5EF4-FFF2-40B4-BE49-F238E27FC236}">
                    <a16:creationId xmlns:a16="http://schemas.microsoft.com/office/drawing/2014/main" id="{CDDA1A51-12F8-45FC-90BB-080553B60AE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252653" y="5995987"/>
                <a:ext cx="0" cy="267169"/>
              </a:xfrm>
              <a:prstGeom prst="line">
                <a:avLst/>
              </a:prstGeom>
              <a:ln w="28575">
                <a:solidFill>
                  <a:schemeClr val="bg1">
                    <a:lumMod val="75000"/>
                  </a:schemeClr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1" name="直線コネクタ 190">
                <a:extLst>
                  <a:ext uri="{FF2B5EF4-FFF2-40B4-BE49-F238E27FC236}">
                    <a16:creationId xmlns:a16="http://schemas.microsoft.com/office/drawing/2014/main" id="{CE7936E5-3A05-45C4-9855-3E0C919A02B9}"/>
                  </a:ext>
                </a:extLst>
              </p:cNvPr>
              <p:cNvCxnSpPr/>
              <p:nvPr/>
            </p:nvCxnSpPr>
            <p:spPr>
              <a:xfrm>
                <a:off x="7208836" y="5995988"/>
                <a:ext cx="707576" cy="0"/>
              </a:xfrm>
              <a:prstGeom prst="line">
                <a:avLst/>
              </a:prstGeom>
              <a:ln w="28575">
                <a:solidFill>
                  <a:schemeClr val="accent2">
                    <a:lumMod val="20000"/>
                    <a:lumOff val="80000"/>
                  </a:schemeClr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1" name="グループ化 40">
              <a:extLst>
                <a:ext uri="{FF2B5EF4-FFF2-40B4-BE49-F238E27FC236}">
                  <a16:creationId xmlns:a16="http://schemas.microsoft.com/office/drawing/2014/main" id="{07023F2F-4C10-486E-8F17-F297365CAFF1}"/>
                </a:ext>
              </a:extLst>
            </p:cNvPr>
            <p:cNvGrpSpPr/>
            <p:nvPr/>
          </p:nvGrpSpPr>
          <p:grpSpPr>
            <a:xfrm>
              <a:off x="1560679" y="6312535"/>
              <a:ext cx="707576" cy="228053"/>
              <a:chOff x="1532629" y="6312535"/>
              <a:chExt cx="707576" cy="228053"/>
            </a:xfrm>
          </p:grpSpPr>
          <p:cxnSp>
            <p:nvCxnSpPr>
              <p:cNvPr id="200" name="直線コネクタ 199">
                <a:extLst>
                  <a:ext uri="{FF2B5EF4-FFF2-40B4-BE49-F238E27FC236}">
                    <a16:creationId xmlns:a16="http://schemas.microsoft.com/office/drawing/2014/main" id="{176853BE-E083-45D6-92A4-016322CA354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574595" y="6412548"/>
                <a:ext cx="597099" cy="0"/>
              </a:xfrm>
              <a:prstGeom prst="line">
                <a:avLst/>
              </a:prstGeom>
              <a:ln w="28575">
                <a:solidFill>
                  <a:schemeClr val="bg1">
                    <a:lumMod val="50000"/>
                  </a:schemeClr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3" name="直線コネクタ 192">
                <a:extLst>
                  <a:ext uri="{FF2B5EF4-FFF2-40B4-BE49-F238E27FC236}">
                    <a16:creationId xmlns:a16="http://schemas.microsoft.com/office/drawing/2014/main" id="{3E26B0EE-152D-496C-ADD8-22D3DC44BB2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184888" y="6312536"/>
                <a:ext cx="0" cy="228052"/>
              </a:xfrm>
              <a:prstGeom prst="line">
                <a:avLst/>
              </a:prstGeom>
              <a:ln w="28575">
                <a:solidFill>
                  <a:schemeClr val="bg1">
                    <a:lumMod val="75000"/>
                  </a:schemeClr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4" name="直線コネクタ 193">
                <a:extLst>
                  <a:ext uri="{FF2B5EF4-FFF2-40B4-BE49-F238E27FC236}">
                    <a16:creationId xmlns:a16="http://schemas.microsoft.com/office/drawing/2014/main" id="{08A4C638-9D58-47EF-A62B-0B5DECCD33C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576446" y="6312535"/>
                <a:ext cx="0" cy="228053"/>
              </a:xfrm>
              <a:prstGeom prst="line">
                <a:avLst/>
              </a:prstGeom>
              <a:ln w="28575">
                <a:solidFill>
                  <a:schemeClr val="bg1">
                    <a:lumMod val="75000"/>
                  </a:schemeClr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5" name="直線コネクタ 194">
                <a:extLst>
                  <a:ext uri="{FF2B5EF4-FFF2-40B4-BE49-F238E27FC236}">
                    <a16:creationId xmlns:a16="http://schemas.microsoft.com/office/drawing/2014/main" id="{A952ED3D-F119-4CBF-9487-32DCAFEB6D38}"/>
                  </a:ext>
                </a:extLst>
              </p:cNvPr>
              <p:cNvCxnSpPr/>
              <p:nvPr/>
            </p:nvCxnSpPr>
            <p:spPr>
              <a:xfrm>
                <a:off x="1532629" y="6312536"/>
                <a:ext cx="707576" cy="0"/>
              </a:xfrm>
              <a:prstGeom prst="line">
                <a:avLst/>
              </a:prstGeom>
              <a:ln w="28575">
                <a:solidFill>
                  <a:schemeClr val="accent2">
                    <a:lumMod val="20000"/>
                    <a:lumOff val="80000"/>
                  </a:schemeClr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3" name="グループ化 62">
              <a:extLst>
                <a:ext uri="{FF2B5EF4-FFF2-40B4-BE49-F238E27FC236}">
                  <a16:creationId xmlns:a16="http://schemas.microsoft.com/office/drawing/2014/main" id="{93FD56BD-87E1-4580-BF4A-0DF425474644}"/>
                </a:ext>
              </a:extLst>
            </p:cNvPr>
            <p:cNvGrpSpPr/>
            <p:nvPr/>
          </p:nvGrpSpPr>
          <p:grpSpPr>
            <a:xfrm>
              <a:off x="1560679" y="6721094"/>
              <a:ext cx="707576" cy="267169"/>
              <a:chOff x="1532629" y="6721094"/>
              <a:chExt cx="707576" cy="267169"/>
            </a:xfrm>
          </p:grpSpPr>
          <p:cxnSp>
            <p:nvCxnSpPr>
              <p:cNvPr id="201" name="直線コネクタ 200">
                <a:extLst>
                  <a:ext uri="{FF2B5EF4-FFF2-40B4-BE49-F238E27FC236}">
                    <a16:creationId xmlns:a16="http://schemas.microsoft.com/office/drawing/2014/main" id="{31719084-D0F0-4B75-841F-9F1E5BD0218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574595" y="6826886"/>
                <a:ext cx="597099" cy="0"/>
              </a:xfrm>
              <a:prstGeom prst="line">
                <a:avLst/>
              </a:prstGeom>
              <a:ln w="28575">
                <a:solidFill>
                  <a:schemeClr val="bg1">
                    <a:lumMod val="50000"/>
                  </a:schemeClr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96" name="グループ化 195">
                <a:extLst>
                  <a:ext uri="{FF2B5EF4-FFF2-40B4-BE49-F238E27FC236}">
                    <a16:creationId xmlns:a16="http://schemas.microsoft.com/office/drawing/2014/main" id="{B0881C39-C9B0-49AA-9553-051DD31A26DC}"/>
                  </a:ext>
                </a:extLst>
              </p:cNvPr>
              <p:cNvGrpSpPr/>
              <p:nvPr/>
            </p:nvGrpSpPr>
            <p:grpSpPr>
              <a:xfrm>
                <a:off x="1532629" y="6721094"/>
                <a:ext cx="707576" cy="267169"/>
                <a:chOff x="7208836" y="5995987"/>
                <a:chExt cx="707576" cy="267169"/>
              </a:xfrm>
            </p:grpSpPr>
            <p:cxnSp>
              <p:nvCxnSpPr>
                <p:cNvPr id="197" name="直線コネクタ 196">
                  <a:extLst>
                    <a:ext uri="{FF2B5EF4-FFF2-40B4-BE49-F238E27FC236}">
                      <a16:creationId xmlns:a16="http://schemas.microsoft.com/office/drawing/2014/main" id="{5D2F11A8-83D3-4648-A15E-79169DA7239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7861095" y="5995988"/>
                  <a:ext cx="0" cy="267168"/>
                </a:xfrm>
                <a:prstGeom prst="line">
                  <a:avLst/>
                </a:prstGeom>
                <a:ln w="28575">
                  <a:solidFill>
                    <a:schemeClr val="bg1">
                      <a:lumMod val="75000"/>
                    </a:schemeClr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8" name="直線コネクタ 197">
                  <a:extLst>
                    <a:ext uri="{FF2B5EF4-FFF2-40B4-BE49-F238E27FC236}">
                      <a16:creationId xmlns:a16="http://schemas.microsoft.com/office/drawing/2014/main" id="{54A2A975-67EA-4452-9929-8527C7684BB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7252653" y="5995987"/>
                  <a:ext cx="0" cy="267169"/>
                </a:xfrm>
                <a:prstGeom prst="line">
                  <a:avLst/>
                </a:prstGeom>
                <a:ln w="28575">
                  <a:solidFill>
                    <a:schemeClr val="bg1">
                      <a:lumMod val="75000"/>
                    </a:schemeClr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9" name="直線コネクタ 198">
                  <a:extLst>
                    <a:ext uri="{FF2B5EF4-FFF2-40B4-BE49-F238E27FC236}">
                      <a16:creationId xmlns:a16="http://schemas.microsoft.com/office/drawing/2014/main" id="{76CEA9BA-3235-4F38-8C26-2ACBF9346D17}"/>
                    </a:ext>
                  </a:extLst>
                </p:cNvPr>
                <p:cNvCxnSpPr/>
                <p:nvPr/>
              </p:nvCxnSpPr>
              <p:spPr>
                <a:xfrm>
                  <a:off x="7208836" y="5995988"/>
                  <a:ext cx="707576" cy="0"/>
                </a:xfrm>
                <a:prstGeom prst="line">
                  <a:avLst/>
                </a:prstGeom>
                <a:ln w="28575">
                  <a:solidFill>
                    <a:schemeClr val="accent2">
                      <a:lumMod val="20000"/>
                      <a:lumOff val="80000"/>
                    </a:schemeClr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02" name="グループ化 201">
              <a:extLst>
                <a:ext uri="{FF2B5EF4-FFF2-40B4-BE49-F238E27FC236}">
                  <a16:creationId xmlns:a16="http://schemas.microsoft.com/office/drawing/2014/main" id="{A0CD02C6-9F59-40A0-9E2A-5279AED17DCE}"/>
                </a:ext>
              </a:extLst>
            </p:cNvPr>
            <p:cNvGrpSpPr/>
            <p:nvPr/>
          </p:nvGrpSpPr>
          <p:grpSpPr>
            <a:xfrm>
              <a:off x="2429461" y="6721094"/>
              <a:ext cx="707576" cy="267169"/>
              <a:chOff x="1532629" y="6721094"/>
              <a:chExt cx="707576" cy="267169"/>
            </a:xfrm>
          </p:grpSpPr>
          <p:cxnSp>
            <p:nvCxnSpPr>
              <p:cNvPr id="203" name="直線コネクタ 202">
                <a:extLst>
                  <a:ext uri="{FF2B5EF4-FFF2-40B4-BE49-F238E27FC236}">
                    <a16:creationId xmlns:a16="http://schemas.microsoft.com/office/drawing/2014/main" id="{27EC3355-1373-44C0-890A-4E98550ECD1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574595" y="6812597"/>
                <a:ext cx="597099" cy="0"/>
              </a:xfrm>
              <a:prstGeom prst="line">
                <a:avLst/>
              </a:prstGeom>
              <a:ln w="28575">
                <a:solidFill>
                  <a:schemeClr val="bg1">
                    <a:lumMod val="50000"/>
                  </a:schemeClr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204" name="グループ化 203">
                <a:extLst>
                  <a:ext uri="{FF2B5EF4-FFF2-40B4-BE49-F238E27FC236}">
                    <a16:creationId xmlns:a16="http://schemas.microsoft.com/office/drawing/2014/main" id="{30EAA1B3-29FA-4CFA-8538-FC910278D98B}"/>
                  </a:ext>
                </a:extLst>
              </p:cNvPr>
              <p:cNvGrpSpPr/>
              <p:nvPr/>
            </p:nvGrpSpPr>
            <p:grpSpPr>
              <a:xfrm>
                <a:off x="1532629" y="6721094"/>
                <a:ext cx="707576" cy="267169"/>
                <a:chOff x="7208836" y="5995987"/>
                <a:chExt cx="707576" cy="267169"/>
              </a:xfrm>
            </p:grpSpPr>
            <p:cxnSp>
              <p:nvCxnSpPr>
                <p:cNvPr id="205" name="直線コネクタ 204">
                  <a:extLst>
                    <a:ext uri="{FF2B5EF4-FFF2-40B4-BE49-F238E27FC236}">
                      <a16:creationId xmlns:a16="http://schemas.microsoft.com/office/drawing/2014/main" id="{63470340-8D69-4839-8445-AB7CD83EFF1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7861095" y="5995988"/>
                  <a:ext cx="0" cy="267168"/>
                </a:xfrm>
                <a:prstGeom prst="line">
                  <a:avLst/>
                </a:prstGeom>
                <a:ln w="28575">
                  <a:solidFill>
                    <a:schemeClr val="bg1">
                      <a:lumMod val="75000"/>
                    </a:schemeClr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6" name="直線コネクタ 205">
                  <a:extLst>
                    <a:ext uri="{FF2B5EF4-FFF2-40B4-BE49-F238E27FC236}">
                      <a16:creationId xmlns:a16="http://schemas.microsoft.com/office/drawing/2014/main" id="{4311280B-DE2E-4D0D-8844-0BA13F546DD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7252653" y="5995987"/>
                  <a:ext cx="0" cy="267169"/>
                </a:xfrm>
                <a:prstGeom prst="line">
                  <a:avLst/>
                </a:prstGeom>
                <a:ln w="28575">
                  <a:solidFill>
                    <a:schemeClr val="bg1">
                      <a:lumMod val="75000"/>
                    </a:schemeClr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7" name="直線コネクタ 206">
                  <a:extLst>
                    <a:ext uri="{FF2B5EF4-FFF2-40B4-BE49-F238E27FC236}">
                      <a16:creationId xmlns:a16="http://schemas.microsoft.com/office/drawing/2014/main" id="{CE9648E8-85DE-4B24-A452-EDCA6EC31473}"/>
                    </a:ext>
                  </a:extLst>
                </p:cNvPr>
                <p:cNvCxnSpPr/>
                <p:nvPr/>
              </p:nvCxnSpPr>
              <p:spPr>
                <a:xfrm>
                  <a:off x="7208836" y="5995988"/>
                  <a:ext cx="707576" cy="0"/>
                </a:xfrm>
                <a:prstGeom prst="line">
                  <a:avLst/>
                </a:prstGeom>
                <a:ln w="28575">
                  <a:solidFill>
                    <a:schemeClr val="accent2">
                      <a:lumMod val="20000"/>
                      <a:lumOff val="80000"/>
                    </a:schemeClr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208" name="直線コネクタ 207">
                <a:extLst>
                  <a:ext uri="{FF2B5EF4-FFF2-40B4-BE49-F238E27FC236}">
                    <a16:creationId xmlns:a16="http://schemas.microsoft.com/office/drawing/2014/main" id="{4B853A6D-7AB1-42BC-B5E9-8873B0863B9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574595" y="6890241"/>
                <a:ext cx="597099" cy="0"/>
              </a:xfrm>
              <a:prstGeom prst="line">
                <a:avLst/>
              </a:prstGeom>
              <a:ln w="28575">
                <a:solidFill>
                  <a:schemeClr val="bg1">
                    <a:lumMod val="50000"/>
                  </a:schemeClr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10" name="直線矢印コネクタ 209">
              <a:extLst>
                <a:ext uri="{FF2B5EF4-FFF2-40B4-BE49-F238E27FC236}">
                  <a16:creationId xmlns:a16="http://schemas.microsoft.com/office/drawing/2014/main" id="{A403993E-13E8-4164-A97F-D5E90230F61C}"/>
                </a:ext>
              </a:extLst>
            </p:cNvPr>
            <p:cNvCxnSpPr>
              <a:cxnSpLocks/>
            </p:cNvCxnSpPr>
            <p:nvPr/>
          </p:nvCxnSpPr>
          <p:spPr>
            <a:xfrm>
              <a:off x="198721" y="5723138"/>
              <a:ext cx="3085169" cy="0"/>
            </a:xfrm>
            <a:prstGeom prst="straightConnector1">
              <a:avLst/>
            </a:prstGeom>
            <a:ln w="3175">
              <a:solidFill>
                <a:srgbClr val="4B4948"/>
              </a:solidFill>
              <a:prstDash val="solid"/>
              <a:tailEnd type="none"/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211" name="直線矢印コネクタ 210">
              <a:extLst>
                <a:ext uri="{FF2B5EF4-FFF2-40B4-BE49-F238E27FC236}">
                  <a16:creationId xmlns:a16="http://schemas.microsoft.com/office/drawing/2014/main" id="{2EA1D560-CD8B-49D7-8E23-8EE8734BBFEB}"/>
                </a:ext>
              </a:extLst>
            </p:cNvPr>
            <p:cNvCxnSpPr>
              <a:cxnSpLocks/>
            </p:cNvCxnSpPr>
            <p:nvPr/>
          </p:nvCxnSpPr>
          <p:spPr>
            <a:xfrm>
              <a:off x="198721" y="6160704"/>
              <a:ext cx="3085169" cy="0"/>
            </a:xfrm>
            <a:prstGeom prst="straightConnector1">
              <a:avLst/>
            </a:prstGeom>
            <a:ln w="3175">
              <a:solidFill>
                <a:srgbClr val="4B4948"/>
              </a:solidFill>
              <a:prstDash val="solid"/>
              <a:tailEnd type="none"/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212" name="直線矢印コネクタ 211">
              <a:extLst>
                <a:ext uri="{FF2B5EF4-FFF2-40B4-BE49-F238E27FC236}">
                  <a16:creationId xmlns:a16="http://schemas.microsoft.com/office/drawing/2014/main" id="{FD307AAB-586C-47C8-A493-5AF0130629A8}"/>
                </a:ext>
              </a:extLst>
            </p:cNvPr>
            <p:cNvCxnSpPr>
              <a:cxnSpLocks/>
            </p:cNvCxnSpPr>
            <p:nvPr/>
          </p:nvCxnSpPr>
          <p:spPr>
            <a:xfrm>
              <a:off x="198721" y="6637539"/>
              <a:ext cx="3085169" cy="0"/>
            </a:xfrm>
            <a:prstGeom prst="straightConnector1">
              <a:avLst/>
            </a:prstGeom>
            <a:ln w="3175">
              <a:solidFill>
                <a:srgbClr val="4B4948"/>
              </a:solidFill>
              <a:prstDash val="solid"/>
              <a:tailEnd type="none"/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213" name="直線矢印コネクタ 212">
              <a:extLst>
                <a:ext uri="{FF2B5EF4-FFF2-40B4-BE49-F238E27FC236}">
                  <a16:creationId xmlns:a16="http://schemas.microsoft.com/office/drawing/2014/main" id="{CD3C6719-0D0F-45FE-91B4-E4858730022D}"/>
                </a:ext>
              </a:extLst>
            </p:cNvPr>
            <p:cNvCxnSpPr>
              <a:cxnSpLocks/>
            </p:cNvCxnSpPr>
            <p:nvPr/>
          </p:nvCxnSpPr>
          <p:spPr>
            <a:xfrm>
              <a:off x="198721" y="7065622"/>
              <a:ext cx="3085169" cy="0"/>
            </a:xfrm>
            <a:prstGeom prst="straightConnector1">
              <a:avLst/>
            </a:prstGeom>
            <a:ln w="3175">
              <a:solidFill>
                <a:srgbClr val="4B4948"/>
              </a:solidFill>
              <a:prstDash val="solid"/>
              <a:tailEnd type="none"/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214" name="直線矢印コネクタ 213">
              <a:extLst>
                <a:ext uri="{FF2B5EF4-FFF2-40B4-BE49-F238E27FC236}">
                  <a16:creationId xmlns:a16="http://schemas.microsoft.com/office/drawing/2014/main" id="{01A42B65-EF63-428F-BD24-BCB54FEBD9FD}"/>
                </a:ext>
              </a:extLst>
            </p:cNvPr>
            <p:cNvCxnSpPr>
              <a:cxnSpLocks/>
            </p:cNvCxnSpPr>
            <p:nvPr/>
          </p:nvCxnSpPr>
          <p:spPr>
            <a:xfrm>
              <a:off x="1520385" y="5543025"/>
              <a:ext cx="0" cy="1522597"/>
            </a:xfrm>
            <a:prstGeom prst="straightConnector1">
              <a:avLst/>
            </a:prstGeom>
            <a:ln w="3175">
              <a:solidFill>
                <a:schemeClr val="bg1">
                  <a:lumMod val="50000"/>
                </a:schemeClr>
              </a:solidFill>
              <a:prstDash val="solid"/>
              <a:tailEnd type="none"/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sp>
          <p:nvSpPr>
            <p:cNvPr id="215" name="テキスト ボックス 214">
              <a:extLst>
                <a:ext uri="{FF2B5EF4-FFF2-40B4-BE49-F238E27FC236}">
                  <a16:creationId xmlns:a16="http://schemas.microsoft.com/office/drawing/2014/main" id="{C24D76CF-A849-4ED5-ABE4-B2B4DBC8AEEA}"/>
                </a:ext>
              </a:extLst>
            </p:cNvPr>
            <p:cNvSpPr txBox="1"/>
            <p:nvPr/>
          </p:nvSpPr>
          <p:spPr>
            <a:xfrm>
              <a:off x="2479197" y="5851198"/>
              <a:ext cx="599440" cy="21544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ja-JP" altLang="en-US" sz="800" dirty="0">
                  <a:solidFill>
                    <a:schemeClr val="bg1">
                      <a:lumMod val="50000"/>
                    </a:schemeClr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設定なし</a:t>
              </a:r>
              <a:r>
                <a:rPr lang="en-US" altLang="ja-JP" sz="800" dirty="0">
                  <a:solidFill>
                    <a:schemeClr val="bg1">
                      <a:lumMod val="50000"/>
                    </a:schemeClr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 </a:t>
              </a:r>
              <a:endParaRPr lang="ja-JP" altLang="en-US" sz="800" dirty="0">
                <a:solidFill>
                  <a:schemeClr val="bg1">
                    <a:lumMod val="50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</p:grpSp>
      <p:sp>
        <p:nvSpPr>
          <p:cNvPr id="216" name="テキスト ボックス 215">
            <a:extLst>
              <a:ext uri="{FF2B5EF4-FFF2-40B4-BE49-F238E27FC236}">
                <a16:creationId xmlns:a16="http://schemas.microsoft.com/office/drawing/2014/main" id="{440718BA-87DB-42E7-9EC6-FF01494EB94F}"/>
              </a:ext>
            </a:extLst>
          </p:cNvPr>
          <p:cNvSpPr txBox="1"/>
          <p:nvPr/>
        </p:nvSpPr>
        <p:spPr>
          <a:xfrm>
            <a:off x="3456959" y="5143946"/>
            <a:ext cx="1747995" cy="6963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ts val="1200"/>
              </a:lnSpc>
            </a:pPr>
            <a:r>
              <a:rPr lang="ja-JP" altLang="en-US" sz="700" dirty="0">
                <a:solidFill>
                  <a:schemeClr val="bg1">
                    <a:lumMod val="50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アルミ形材色とラッピング形材色から選べる豊富なカラーバリエーション。笠木はアルミ形材色と木調色からお選びいただけます。</a:t>
            </a:r>
          </a:p>
        </p:txBody>
      </p:sp>
      <p:sp>
        <p:nvSpPr>
          <p:cNvPr id="217" name="object 27">
            <a:extLst>
              <a:ext uri="{FF2B5EF4-FFF2-40B4-BE49-F238E27FC236}">
                <a16:creationId xmlns:a16="http://schemas.microsoft.com/office/drawing/2014/main" id="{62D03F76-16C1-40FD-82AB-D4BED2B7B04C}"/>
              </a:ext>
            </a:extLst>
          </p:cNvPr>
          <p:cNvSpPr txBox="1"/>
          <p:nvPr/>
        </p:nvSpPr>
        <p:spPr>
          <a:xfrm>
            <a:off x="5432696" y="3813511"/>
            <a:ext cx="4738718" cy="45140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12700">
              <a:defRPr/>
            </a:pPr>
            <a:r>
              <a:rPr lang="en-US" altLang="ja-JP" sz="4400" baseline="-2923" dirty="0">
                <a:solidFill>
                  <a:srgbClr val="818282"/>
                </a:solidFill>
                <a:latin typeface="+mj-ea"/>
                <a:ea typeface="+mj-ea"/>
                <a:cs typeface="Century Gothic"/>
              </a:rPr>
              <a:t>03</a:t>
            </a:r>
            <a:r>
              <a:rPr sz="4400" baseline="-2923" dirty="0">
                <a:solidFill>
                  <a:srgbClr val="818282"/>
                </a:solidFill>
                <a:latin typeface="+mj-ea"/>
                <a:ea typeface="+mj-ea"/>
                <a:cs typeface="Century Gothic"/>
              </a:rPr>
              <a:t> </a:t>
            </a:r>
            <a:r>
              <a:rPr lang="ja-JP" altLang="en-US" sz="1600" dirty="0">
                <a:solidFill>
                  <a:srgbClr val="6C6C6C"/>
                </a:solidFill>
                <a:latin typeface="+mj-ea"/>
                <a:ea typeface="+mj-ea"/>
                <a:cs typeface="BIZ UDP明朝 Medium"/>
              </a:rPr>
              <a:t>空間デザインの提案も可能に</a:t>
            </a:r>
          </a:p>
        </p:txBody>
      </p:sp>
      <p:sp>
        <p:nvSpPr>
          <p:cNvPr id="219" name="テキスト ボックス 218">
            <a:extLst>
              <a:ext uri="{FF2B5EF4-FFF2-40B4-BE49-F238E27FC236}">
                <a16:creationId xmlns:a16="http://schemas.microsoft.com/office/drawing/2014/main" id="{6E13C43E-A18A-437F-A523-E8DE6195698E}"/>
              </a:ext>
            </a:extLst>
          </p:cNvPr>
          <p:cNvSpPr txBox="1"/>
          <p:nvPr/>
        </p:nvSpPr>
        <p:spPr>
          <a:xfrm>
            <a:off x="9009761" y="5885013"/>
            <a:ext cx="1524333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ts val="900"/>
              </a:lnSpc>
            </a:pPr>
            <a:r>
              <a:rPr lang="ja-JP" altLang="en-US" sz="700" dirty="0">
                <a:solidFill>
                  <a:schemeClr val="bg1">
                    <a:lumMod val="50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幅や高さの違いで遊んで、</a:t>
            </a:r>
            <a:endParaRPr lang="en-US" altLang="ja-JP" sz="700" dirty="0">
              <a:solidFill>
                <a:schemeClr val="bg1">
                  <a:lumMod val="50000"/>
                </a:schemeClr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algn="just">
              <a:lnSpc>
                <a:spcPts val="900"/>
              </a:lnSpc>
            </a:pPr>
            <a:r>
              <a:rPr lang="ja-JP" altLang="en-US" sz="700" dirty="0">
                <a:solidFill>
                  <a:schemeClr val="bg1">
                    <a:lumMod val="50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オブジェのような空間演出。</a:t>
            </a:r>
          </a:p>
        </p:txBody>
      </p:sp>
      <p:sp>
        <p:nvSpPr>
          <p:cNvPr id="220" name="テキスト ボックス 219">
            <a:extLst>
              <a:ext uri="{FF2B5EF4-FFF2-40B4-BE49-F238E27FC236}">
                <a16:creationId xmlns:a16="http://schemas.microsoft.com/office/drawing/2014/main" id="{99DAE43C-1F60-4D3F-B148-78C1A24259A5}"/>
              </a:ext>
            </a:extLst>
          </p:cNvPr>
          <p:cNvSpPr txBox="1"/>
          <p:nvPr/>
        </p:nvSpPr>
        <p:spPr>
          <a:xfrm>
            <a:off x="7481209" y="5866466"/>
            <a:ext cx="1524333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ts val="900"/>
              </a:lnSpc>
            </a:pPr>
            <a:r>
              <a:rPr lang="ja-JP" altLang="en-US" sz="700" dirty="0">
                <a:solidFill>
                  <a:schemeClr val="bg1">
                    <a:lumMod val="50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空間を引き締める、</a:t>
            </a:r>
          </a:p>
          <a:p>
            <a:pPr algn="just">
              <a:lnSpc>
                <a:spcPts val="900"/>
              </a:lnSpc>
            </a:pPr>
            <a:r>
              <a:rPr lang="ja-JP" altLang="en-US" sz="700" dirty="0">
                <a:solidFill>
                  <a:schemeClr val="bg1">
                    <a:lumMod val="50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シンプルな</a:t>
            </a:r>
            <a:r>
              <a:rPr lang="en-US" altLang="ja-JP" sz="700" dirty="0">
                <a:solidFill>
                  <a:schemeClr val="bg1">
                    <a:lumMod val="50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</a:t>
            </a:r>
            <a:r>
              <a:rPr lang="ja-JP" altLang="en-US" sz="700" dirty="0">
                <a:solidFill>
                  <a:schemeClr val="bg1">
                    <a:lumMod val="50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スパンのレイアウト。</a:t>
            </a:r>
          </a:p>
        </p:txBody>
      </p:sp>
      <p:sp>
        <p:nvSpPr>
          <p:cNvPr id="221" name="テキスト ボックス 220">
            <a:extLst>
              <a:ext uri="{FF2B5EF4-FFF2-40B4-BE49-F238E27FC236}">
                <a16:creationId xmlns:a16="http://schemas.microsoft.com/office/drawing/2014/main" id="{B625B021-34E7-489E-80EF-0DAD71BF35DC}"/>
              </a:ext>
            </a:extLst>
          </p:cNvPr>
          <p:cNvSpPr txBox="1"/>
          <p:nvPr/>
        </p:nvSpPr>
        <p:spPr>
          <a:xfrm>
            <a:off x="5435463" y="6610398"/>
            <a:ext cx="1524333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ts val="900"/>
              </a:lnSpc>
            </a:pPr>
            <a:r>
              <a:rPr lang="en-US" altLang="ja-JP" sz="700" dirty="0">
                <a:solidFill>
                  <a:schemeClr val="bg1">
                    <a:lumMod val="50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｢</a:t>
            </a:r>
            <a:r>
              <a:rPr lang="ja-JP" altLang="en-US" sz="700" dirty="0">
                <a:solidFill>
                  <a:schemeClr val="bg1">
                    <a:lumMod val="50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見せる</a:t>
            </a:r>
            <a:r>
              <a:rPr lang="en-US" altLang="ja-JP" sz="700" dirty="0">
                <a:solidFill>
                  <a:schemeClr val="bg1">
                    <a:lumMod val="50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｣</a:t>
            </a:r>
            <a:r>
              <a:rPr lang="ja-JP" altLang="en-US" sz="700" dirty="0">
                <a:solidFill>
                  <a:schemeClr val="bg1">
                    <a:lumMod val="50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と</a:t>
            </a:r>
            <a:r>
              <a:rPr lang="en-US" altLang="ja-JP" sz="700" dirty="0">
                <a:solidFill>
                  <a:schemeClr val="bg1">
                    <a:lumMod val="50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｢</a:t>
            </a:r>
            <a:r>
              <a:rPr lang="ja-JP" altLang="en-US" sz="700" dirty="0">
                <a:solidFill>
                  <a:schemeClr val="bg1">
                    <a:lumMod val="50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隠す</a:t>
            </a:r>
            <a:r>
              <a:rPr lang="en-US" altLang="ja-JP" sz="700" dirty="0">
                <a:solidFill>
                  <a:schemeClr val="bg1">
                    <a:lumMod val="50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｣</a:t>
            </a:r>
            <a:r>
              <a:rPr lang="ja-JP" altLang="en-US" sz="700" dirty="0">
                <a:solidFill>
                  <a:schemeClr val="bg1">
                    <a:lumMod val="50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の</a:t>
            </a:r>
          </a:p>
          <a:p>
            <a:pPr algn="just">
              <a:lnSpc>
                <a:spcPts val="900"/>
              </a:lnSpc>
            </a:pPr>
            <a:r>
              <a:rPr lang="ja-JP" altLang="en-US" sz="700" dirty="0">
                <a:solidFill>
                  <a:schemeClr val="bg1">
                    <a:lumMod val="50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メリハリが効いたアプローチ。</a:t>
            </a:r>
          </a:p>
        </p:txBody>
      </p:sp>
      <p:sp>
        <p:nvSpPr>
          <p:cNvPr id="92" name="正方形/長方形 91">
            <a:extLst>
              <a:ext uri="{FF2B5EF4-FFF2-40B4-BE49-F238E27FC236}">
                <a16:creationId xmlns:a16="http://schemas.microsoft.com/office/drawing/2014/main" id="{3D0EB18B-C02B-42E0-B291-879205E44AA9}"/>
              </a:ext>
            </a:extLst>
          </p:cNvPr>
          <p:cNvSpPr/>
          <p:nvPr/>
        </p:nvSpPr>
        <p:spPr>
          <a:xfrm>
            <a:off x="3399908" y="5905307"/>
            <a:ext cx="958964" cy="15740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grpSp>
        <p:nvGrpSpPr>
          <p:cNvPr id="2" name="グループ化 1">
            <a:extLst>
              <a:ext uri="{FF2B5EF4-FFF2-40B4-BE49-F238E27FC236}">
                <a16:creationId xmlns:a16="http://schemas.microsoft.com/office/drawing/2014/main" id="{6FC6E991-55DC-40E8-9E59-CC2608B7A6CC}"/>
              </a:ext>
            </a:extLst>
          </p:cNvPr>
          <p:cNvGrpSpPr/>
          <p:nvPr/>
        </p:nvGrpSpPr>
        <p:grpSpPr>
          <a:xfrm>
            <a:off x="3476965" y="5881762"/>
            <a:ext cx="1688228" cy="1136954"/>
            <a:chOff x="3476965" y="5881762"/>
            <a:chExt cx="1688228" cy="1136954"/>
          </a:xfrm>
        </p:grpSpPr>
        <p:pic>
          <p:nvPicPr>
            <p:cNvPr id="89" name="図 88">
              <a:extLst>
                <a:ext uri="{FF2B5EF4-FFF2-40B4-BE49-F238E27FC236}">
                  <a16:creationId xmlns:a16="http://schemas.microsoft.com/office/drawing/2014/main" id="{347D0706-3EA8-44AF-9006-A487F11154E2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476965" y="5917332"/>
              <a:ext cx="1634945" cy="1072992"/>
            </a:xfrm>
            <a:prstGeom prst="rect">
              <a:avLst/>
            </a:prstGeom>
          </p:spPr>
        </p:pic>
        <p:sp>
          <p:nvSpPr>
            <p:cNvPr id="90" name="正方形/長方形 89">
              <a:extLst>
                <a:ext uri="{FF2B5EF4-FFF2-40B4-BE49-F238E27FC236}">
                  <a16:creationId xmlns:a16="http://schemas.microsoft.com/office/drawing/2014/main" id="{E365ED54-1EFB-47F4-AFE5-9B25E57E3C98}"/>
                </a:ext>
              </a:extLst>
            </p:cNvPr>
            <p:cNvSpPr/>
            <p:nvPr/>
          </p:nvSpPr>
          <p:spPr>
            <a:xfrm>
              <a:off x="3558296" y="6861314"/>
              <a:ext cx="1553613" cy="15740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/>
            </a:p>
          </p:txBody>
        </p:sp>
        <p:sp>
          <p:nvSpPr>
            <p:cNvPr id="94" name="正方形/長方形 93">
              <a:extLst>
                <a:ext uri="{FF2B5EF4-FFF2-40B4-BE49-F238E27FC236}">
                  <a16:creationId xmlns:a16="http://schemas.microsoft.com/office/drawing/2014/main" id="{909F1A71-6ACA-4466-8B71-CD2606D04A84}"/>
                </a:ext>
              </a:extLst>
            </p:cNvPr>
            <p:cNvSpPr/>
            <p:nvPr/>
          </p:nvSpPr>
          <p:spPr>
            <a:xfrm>
              <a:off x="3531013" y="6345272"/>
              <a:ext cx="1273748" cy="25309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/>
            </a:p>
          </p:txBody>
        </p:sp>
        <p:sp>
          <p:nvSpPr>
            <p:cNvPr id="91" name="テキスト ボックス 164">
              <a:extLst>
                <a:ext uri="{FF2B5EF4-FFF2-40B4-BE49-F238E27FC236}">
                  <a16:creationId xmlns:a16="http://schemas.microsoft.com/office/drawing/2014/main" id="{2F62A961-4A2E-439C-9E83-9EE055F9257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490100" y="6509900"/>
              <a:ext cx="878898" cy="900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36000" tIns="0" rIns="36000" bIns="0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9pPr>
            </a:lstStyle>
            <a:p>
              <a:pPr eaLnBrk="1" hangingPunct="1"/>
              <a:r>
                <a:rPr lang="ja-JP" altLang="en-US" sz="500" dirty="0">
                  <a:solidFill>
                    <a:srgbClr val="6E6E6E"/>
                  </a:solidFill>
                  <a:latin typeface="+mn-ea"/>
                  <a:ea typeface="+mn-ea"/>
                </a:rPr>
                <a:t>ラッピング形材色</a:t>
              </a:r>
            </a:p>
          </p:txBody>
        </p:sp>
        <p:sp>
          <p:nvSpPr>
            <p:cNvPr id="95" name="テキスト ボックス 164">
              <a:extLst>
                <a:ext uri="{FF2B5EF4-FFF2-40B4-BE49-F238E27FC236}">
                  <a16:creationId xmlns:a16="http://schemas.microsoft.com/office/drawing/2014/main" id="{C3677976-7CC2-4C03-A000-8767B6A60A6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584065" y="6882523"/>
              <a:ext cx="262959" cy="615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36000" tIns="0" rIns="36000" bIns="0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9pPr>
            </a:lstStyle>
            <a:p>
              <a:pPr eaLnBrk="1" hangingPunct="1"/>
              <a:r>
                <a:rPr lang="ja-JP" altLang="en-US" sz="400" dirty="0">
                  <a:solidFill>
                    <a:srgbClr val="6E6E6E"/>
                  </a:solidFill>
                  <a:latin typeface="+mn-ea"/>
                  <a:ea typeface="+mn-ea"/>
                </a:rPr>
                <a:t>オーク</a:t>
              </a:r>
            </a:p>
          </p:txBody>
        </p:sp>
        <p:sp>
          <p:nvSpPr>
            <p:cNvPr id="96" name="テキスト ボックス 164">
              <a:extLst>
                <a:ext uri="{FF2B5EF4-FFF2-40B4-BE49-F238E27FC236}">
                  <a16:creationId xmlns:a16="http://schemas.microsoft.com/office/drawing/2014/main" id="{376B6BF4-17A8-4163-AD0C-252E1D3D156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904928" y="6882523"/>
              <a:ext cx="453944" cy="615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36000" tIns="0" rIns="36000" bIns="0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9pPr>
            </a:lstStyle>
            <a:p>
              <a:pPr eaLnBrk="1" hangingPunct="1"/>
              <a:r>
                <a:rPr lang="ja-JP" altLang="en-US" sz="400" dirty="0">
                  <a:solidFill>
                    <a:srgbClr val="6E6E6E"/>
                  </a:solidFill>
                  <a:latin typeface="+mn-ea"/>
                  <a:ea typeface="+mn-ea"/>
                </a:rPr>
                <a:t>チェリーウッド</a:t>
              </a:r>
            </a:p>
          </p:txBody>
        </p:sp>
        <p:sp>
          <p:nvSpPr>
            <p:cNvPr id="97" name="テキスト ボックス 164">
              <a:extLst>
                <a:ext uri="{FF2B5EF4-FFF2-40B4-BE49-F238E27FC236}">
                  <a16:creationId xmlns:a16="http://schemas.microsoft.com/office/drawing/2014/main" id="{ED13393F-05AB-45E3-9673-6BEC6D3961D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48867" y="6882523"/>
              <a:ext cx="453944" cy="615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36000" tIns="0" rIns="36000" bIns="0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9pPr>
            </a:lstStyle>
            <a:p>
              <a:pPr eaLnBrk="1" hangingPunct="1"/>
              <a:r>
                <a:rPr lang="ja-JP" altLang="en-US" sz="400" dirty="0">
                  <a:solidFill>
                    <a:srgbClr val="6E6E6E"/>
                  </a:solidFill>
                  <a:latin typeface="+mn-ea"/>
                  <a:ea typeface="+mn-ea"/>
                </a:rPr>
                <a:t>クリエモカ</a:t>
              </a:r>
            </a:p>
          </p:txBody>
        </p:sp>
        <p:sp>
          <p:nvSpPr>
            <p:cNvPr id="98" name="テキスト ボックス 164">
              <a:extLst>
                <a:ext uri="{FF2B5EF4-FFF2-40B4-BE49-F238E27FC236}">
                  <a16:creationId xmlns:a16="http://schemas.microsoft.com/office/drawing/2014/main" id="{7390C8B8-100C-4699-8E79-965D374FCF5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711249" y="6882523"/>
              <a:ext cx="453944" cy="615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36000" tIns="0" rIns="36000" bIns="0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9pPr>
            </a:lstStyle>
            <a:p>
              <a:pPr eaLnBrk="1" hangingPunct="1"/>
              <a:r>
                <a:rPr lang="ja-JP" altLang="en-US" sz="400" dirty="0">
                  <a:solidFill>
                    <a:srgbClr val="6E6E6E"/>
                  </a:solidFill>
                  <a:latin typeface="+mn-ea"/>
                  <a:ea typeface="+mn-ea"/>
                </a:rPr>
                <a:t>クリエダーク</a:t>
              </a:r>
            </a:p>
          </p:txBody>
        </p:sp>
        <p:sp>
          <p:nvSpPr>
            <p:cNvPr id="99" name="テキスト ボックス 164">
              <a:extLst>
                <a:ext uri="{FF2B5EF4-FFF2-40B4-BE49-F238E27FC236}">
                  <a16:creationId xmlns:a16="http://schemas.microsoft.com/office/drawing/2014/main" id="{52A6B020-6DF8-496E-8844-56A57BD1243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491707" y="6341460"/>
              <a:ext cx="453944" cy="615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36000" tIns="0" rIns="36000" bIns="0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9pPr>
            </a:lstStyle>
            <a:p>
              <a:pPr eaLnBrk="1" hangingPunct="1"/>
              <a:r>
                <a:rPr lang="ja-JP" altLang="en-US" sz="400" dirty="0">
                  <a:solidFill>
                    <a:srgbClr val="6E6E6E"/>
                  </a:solidFill>
                  <a:latin typeface="+mn-ea"/>
                  <a:ea typeface="+mn-ea"/>
                </a:rPr>
                <a:t>シャイングレー</a:t>
              </a:r>
            </a:p>
          </p:txBody>
        </p:sp>
        <p:sp>
          <p:nvSpPr>
            <p:cNvPr id="100" name="テキスト ボックス 164">
              <a:extLst>
                <a:ext uri="{FF2B5EF4-FFF2-40B4-BE49-F238E27FC236}">
                  <a16:creationId xmlns:a16="http://schemas.microsoft.com/office/drawing/2014/main" id="{288422C5-BE25-445F-8F1F-707433E3C0E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935646" y="6341460"/>
              <a:ext cx="453944" cy="615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36000" tIns="0" rIns="36000" bIns="0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9pPr>
            </a:lstStyle>
            <a:p>
              <a:pPr eaLnBrk="1" hangingPunct="1"/>
              <a:r>
                <a:rPr lang="ja-JP" altLang="en-US" sz="400" dirty="0">
                  <a:solidFill>
                    <a:srgbClr val="6E6E6E"/>
                  </a:solidFill>
                  <a:latin typeface="+mn-ea"/>
                  <a:ea typeface="+mn-ea"/>
                </a:rPr>
                <a:t>ダスクグレー</a:t>
              </a:r>
            </a:p>
          </p:txBody>
        </p:sp>
        <p:sp>
          <p:nvSpPr>
            <p:cNvPr id="101" name="テキスト ボックス 164">
              <a:extLst>
                <a:ext uri="{FF2B5EF4-FFF2-40B4-BE49-F238E27FC236}">
                  <a16:creationId xmlns:a16="http://schemas.microsoft.com/office/drawing/2014/main" id="{03D3F17E-CC89-4C99-8FF9-3A602155358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79585" y="6341460"/>
              <a:ext cx="453944" cy="615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36000" tIns="0" rIns="36000" bIns="0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9pPr>
            </a:lstStyle>
            <a:p>
              <a:pPr eaLnBrk="1" hangingPunct="1"/>
              <a:r>
                <a:rPr lang="ja-JP" altLang="en-US" sz="400" dirty="0">
                  <a:solidFill>
                    <a:srgbClr val="6E6E6E"/>
                  </a:solidFill>
                  <a:latin typeface="+mn-ea"/>
                  <a:ea typeface="+mn-ea"/>
                </a:rPr>
                <a:t>ブラック</a:t>
              </a:r>
            </a:p>
          </p:txBody>
        </p:sp>
        <p:sp>
          <p:nvSpPr>
            <p:cNvPr id="103" name="正方形/長方形 102">
              <a:extLst>
                <a:ext uri="{FF2B5EF4-FFF2-40B4-BE49-F238E27FC236}">
                  <a16:creationId xmlns:a16="http://schemas.microsoft.com/office/drawing/2014/main" id="{51D386AE-286D-458A-970D-3E581A3513B7}"/>
                </a:ext>
              </a:extLst>
            </p:cNvPr>
            <p:cNvSpPr/>
            <p:nvPr/>
          </p:nvSpPr>
          <p:spPr>
            <a:xfrm>
              <a:off x="3490100" y="5881762"/>
              <a:ext cx="1553613" cy="15740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/>
            </a:p>
          </p:txBody>
        </p:sp>
        <p:sp>
          <p:nvSpPr>
            <p:cNvPr id="93" name="テキスト ボックス 164">
              <a:extLst>
                <a:ext uri="{FF2B5EF4-FFF2-40B4-BE49-F238E27FC236}">
                  <a16:creationId xmlns:a16="http://schemas.microsoft.com/office/drawing/2014/main" id="{7F139D19-C406-49C2-AAC8-B11C203AA1A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497180" y="5994129"/>
              <a:ext cx="878898" cy="900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36000" tIns="0" rIns="36000" bIns="0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9pPr>
            </a:lstStyle>
            <a:p>
              <a:pPr eaLnBrk="1" hangingPunct="1"/>
              <a:r>
                <a:rPr lang="ja-JP" altLang="en-US" sz="500" dirty="0">
                  <a:solidFill>
                    <a:srgbClr val="6E6E6E"/>
                  </a:solidFill>
                  <a:latin typeface="+mn-ea"/>
                  <a:ea typeface="+mn-ea"/>
                </a:rPr>
                <a:t>アルミ形材色</a:t>
              </a:r>
            </a:p>
          </p:txBody>
        </p:sp>
      </p:grpSp>
      <p:pic>
        <p:nvPicPr>
          <p:cNvPr id="19" name="図 18">
            <a:extLst>
              <a:ext uri="{FF2B5EF4-FFF2-40B4-BE49-F238E27FC236}">
                <a16:creationId xmlns:a16="http://schemas.microsoft.com/office/drawing/2014/main" id="{85004F1E-B469-4738-9385-B9A7E13A848A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17116" t="2503" r="797" b="2480"/>
          <a:stretch/>
        </p:blipFill>
        <p:spPr>
          <a:xfrm>
            <a:off x="2934051" y="1981920"/>
            <a:ext cx="2262287" cy="1745556"/>
          </a:xfrm>
          <a:prstGeom prst="rect">
            <a:avLst/>
          </a:prstGeom>
          <a:ln w="25400">
            <a:solidFill>
              <a:schemeClr val="bg1"/>
            </a:solidFill>
          </a:ln>
        </p:spPr>
      </p:pic>
      <p:grpSp>
        <p:nvGrpSpPr>
          <p:cNvPr id="21" name="グループ化 20">
            <a:extLst>
              <a:ext uri="{FF2B5EF4-FFF2-40B4-BE49-F238E27FC236}">
                <a16:creationId xmlns:a16="http://schemas.microsoft.com/office/drawing/2014/main" id="{C8D9DDC8-C625-40BD-89C3-CFFAA3BE6CFE}"/>
              </a:ext>
            </a:extLst>
          </p:cNvPr>
          <p:cNvGrpSpPr/>
          <p:nvPr/>
        </p:nvGrpSpPr>
        <p:grpSpPr>
          <a:xfrm>
            <a:off x="5547468" y="2865919"/>
            <a:ext cx="933048" cy="732793"/>
            <a:chOff x="5547468" y="2972249"/>
            <a:chExt cx="933048" cy="732793"/>
          </a:xfrm>
        </p:grpSpPr>
        <p:pic>
          <p:nvPicPr>
            <p:cNvPr id="6" name="図 5" descr="テーブル, コーヒーテーブル が含まれている画像&#10;&#10;自動的に生成された説明">
              <a:extLst>
                <a:ext uri="{FF2B5EF4-FFF2-40B4-BE49-F238E27FC236}">
                  <a16:creationId xmlns:a16="http://schemas.microsoft.com/office/drawing/2014/main" id="{C8458854-D583-47E9-A1D1-7C4D28C8AC6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/>
            <a:srcRect l="4450" t="6667" r="9359" b="8715"/>
            <a:stretch/>
          </p:blipFill>
          <p:spPr>
            <a:xfrm>
              <a:off x="5547468" y="2972249"/>
              <a:ext cx="933048" cy="732793"/>
            </a:xfrm>
            <a:prstGeom prst="rect">
              <a:avLst/>
            </a:prstGeom>
          </p:spPr>
        </p:pic>
        <p:sp>
          <p:nvSpPr>
            <p:cNvPr id="115" name="楕円 114">
              <a:extLst>
                <a:ext uri="{FF2B5EF4-FFF2-40B4-BE49-F238E27FC236}">
                  <a16:creationId xmlns:a16="http://schemas.microsoft.com/office/drawing/2014/main" id="{73BDE41E-2D81-4542-885D-A926425115CA}"/>
                </a:ext>
              </a:extLst>
            </p:cNvPr>
            <p:cNvSpPr/>
            <p:nvPr/>
          </p:nvSpPr>
          <p:spPr>
            <a:xfrm>
              <a:off x="5758366" y="3026909"/>
              <a:ext cx="607089" cy="566871"/>
            </a:xfrm>
            <a:prstGeom prst="ellipse">
              <a:avLst/>
            </a:prstGeom>
            <a:ln w="19050">
              <a:solidFill>
                <a:srgbClr val="C00000"/>
              </a:solidFill>
              <a:prstDash val="sysDash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grpSp>
        <p:nvGrpSpPr>
          <p:cNvPr id="124" name="グループ化 123">
            <a:extLst>
              <a:ext uri="{FF2B5EF4-FFF2-40B4-BE49-F238E27FC236}">
                <a16:creationId xmlns:a16="http://schemas.microsoft.com/office/drawing/2014/main" id="{8E8808D3-812B-43DE-ADB0-04E584AA8A45}"/>
              </a:ext>
            </a:extLst>
          </p:cNvPr>
          <p:cNvGrpSpPr/>
          <p:nvPr/>
        </p:nvGrpSpPr>
        <p:grpSpPr>
          <a:xfrm>
            <a:off x="7788907" y="1571154"/>
            <a:ext cx="2697483" cy="568727"/>
            <a:chOff x="7852428" y="2314105"/>
            <a:chExt cx="2697483" cy="568727"/>
          </a:xfrm>
        </p:grpSpPr>
        <p:pic>
          <p:nvPicPr>
            <p:cNvPr id="126" name="図 125" descr="図形, 四角形&#10;&#10;自動的に生成された説明">
              <a:extLst>
                <a:ext uri="{FF2B5EF4-FFF2-40B4-BE49-F238E27FC236}">
                  <a16:creationId xmlns:a16="http://schemas.microsoft.com/office/drawing/2014/main" id="{A8D4A62E-B089-4318-BE19-DD77502D106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/>
            <a:srcRect b="6656"/>
            <a:stretch/>
          </p:blipFill>
          <p:spPr>
            <a:xfrm>
              <a:off x="9234435" y="2314105"/>
              <a:ext cx="1315476" cy="568727"/>
            </a:xfrm>
            <a:prstGeom prst="rect">
              <a:avLst/>
            </a:prstGeom>
          </p:spPr>
        </p:pic>
        <p:pic>
          <p:nvPicPr>
            <p:cNvPr id="130" name="図 129" descr="図形, 四角形&#10;&#10;自動的に生成された説明">
              <a:extLst>
                <a:ext uri="{FF2B5EF4-FFF2-40B4-BE49-F238E27FC236}">
                  <a16:creationId xmlns:a16="http://schemas.microsoft.com/office/drawing/2014/main" id="{1ED12331-182A-435D-AD99-F54A1765997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/>
            <a:srcRect b="5774"/>
            <a:stretch/>
          </p:blipFill>
          <p:spPr>
            <a:xfrm>
              <a:off x="7852428" y="2347904"/>
              <a:ext cx="1353996" cy="534928"/>
            </a:xfrm>
            <a:prstGeom prst="rect">
              <a:avLst/>
            </a:prstGeom>
          </p:spPr>
        </p:pic>
        <p:sp>
          <p:nvSpPr>
            <p:cNvPr id="132" name="object 99">
              <a:extLst>
                <a:ext uri="{FF2B5EF4-FFF2-40B4-BE49-F238E27FC236}">
                  <a16:creationId xmlns:a16="http://schemas.microsoft.com/office/drawing/2014/main" id="{77E85456-D879-47E1-B5D8-567512E1CA5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058484" y="2644642"/>
              <a:ext cx="311937" cy="1057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13335" rIns="0" bIns="0">
              <a:spAutoFit/>
            </a:bodyPr>
            <a:lstStyle>
              <a:lvl1pPr marL="127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9pPr>
            </a:lstStyle>
            <a:p>
              <a:pPr eaLnBrk="1" hangingPunct="1">
                <a:spcBef>
                  <a:spcPts val="100"/>
                </a:spcBef>
              </a:pPr>
              <a:r>
                <a:rPr lang="ja-JP" altLang="en-US" sz="600" dirty="0">
                  <a:solidFill>
                    <a:srgbClr val="6E6E6E"/>
                  </a:solidFill>
                  <a:ea typeface="+mn-ea"/>
                  <a:cs typeface="A-OTF Shin Go Pro"/>
                </a:rPr>
                <a:t>中桟</a:t>
              </a:r>
              <a:endParaRPr lang="ja-JP" altLang="ja-JP" sz="600" dirty="0">
                <a:solidFill>
                  <a:srgbClr val="6E6E6E"/>
                </a:solidFill>
                <a:ea typeface="+mn-ea"/>
                <a:cs typeface="A-OTF Shin Go Pro"/>
              </a:endParaRPr>
            </a:p>
          </p:txBody>
        </p:sp>
        <p:sp>
          <p:nvSpPr>
            <p:cNvPr id="134" name="object 99">
              <a:extLst>
                <a:ext uri="{FF2B5EF4-FFF2-40B4-BE49-F238E27FC236}">
                  <a16:creationId xmlns:a16="http://schemas.microsoft.com/office/drawing/2014/main" id="{F23F76A6-9907-473E-995D-1E74A1F2F2E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058484" y="2447557"/>
              <a:ext cx="226780" cy="1057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13335" rIns="0" bIns="0">
              <a:spAutoFit/>
            </a:bodyPr>
            <a:lstStyle>
              <a:lvl1pPr marL="127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9pPr>
            </a:lstStyle>
            <a:p>
              <a:pPr eaLnBrk="1" hangingPunct="1">
                <a:spcBef>
                  <a:spcPts val="100"/>
                </a:spcBef>
              </a:pPr>
              <a:r>
                <a:rPr lang="ja-JP" altLang="en-US" sz="600" dirty="0">
                  <a:solidFill>
                    <a:srgbClr val="6E6E6E"/>
                  </a:solidFill>
                  <a:ea typeface="+mn-ea"/>
                  <a:cs typeface="A-OTF Shin Go Pro"/>
                </a:rPr>
                <a:t>笠木</a:t>
              </a:r>
              <a:endParaRPr lang="ja-JP" altLang="ja-JP" sz="600" dirty="0">
                <a:solidFill>
                  <a:srgbClr val="6E6E6E"/>
                </a:solidFill>
                <a:ea typeface="+mn-ea"/>
                <a:cs typeface="A-OTF Shin Go Pro"/>
              </a:endParaRPr>
            </a:p>
          </p:txBody>
        </p:sp>
        <p:grpSp>
          <p:nvGrpSpPr>
            <p:cNvPr id="136" name="グループ化 135">
              <a:extLst>
                <a:ext uri="{FF2B5EF4-FFF2-40B4-BE49-F238E27FC236}">
                  <a16:creationId xmlns:a16="http://schemas.microsoft.com/office/drawing/2014/main" id="{0365559A-8FD5-4431-B26F-E8BC4B263F38}"/>
                </a:ext>
              </a:extLst>
            </p:cNvPr>
            <p:cNvGrpSpPr/>
            <p:nvPr/>
          </p:nvGrpSpPr>
          <p:grpSpPr>
            <a:xfrm>
              <a:off x="9909354" y="2347904"/>
              <a:ext cx="149130" cy="153048"/>
              <a:chOff x="8403532" y="2347904"/>
              <a:chExt cx="149130" cy="153048"/>
            </a:xfrm>
          </p:grpSpPr>
          <p:sp>
            <p:nvSpPr>
              <p:cNvPr id="168" name="楕円 167">
                <a:extLst>
                  <a:ext uri="{FF2B5EF4-FFF2-40B4-BE49-F238E27FC236}">
                    <a16:creationId xmlns:a16="http://schemas.microsoft.com/office/drawing/2014/main" id="{033E48C4-D2F4-4A31-8096-13E5BB574953}"/>
                  </a:ext>
                </a:extLst>
              </p:cNvPr>
              <p:cNvSpPr/>
              <p:nvPr/>
            </p:nvSpPr>
            <p:spPr>
              <a:xfrm>
                <a:off x="8403532" y="2347904"/>
                <a:ext cx="105798" cy="105798"/>
              </a:xfrm>
              <a:prstGeom prst="ellipse">
                <a:avLst/>
              </a:prstGeom>
              <a:noFill/>
              <a:ln>
                <a:solidFill>
                  <a:srgbClr val="00B0F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  <p:cxnSp>
            <p:nvCxnSpPr>
              <p:cNvPr id="169" name="直線コネクタ 168">
                <a:extLst>
                  <a:ext uri="{FF2B5EF4-FFF2-40B4-BE49-F238E27FC236}">
                    <a16:creationId xmlns:a16="http://schemas.microsoft.com/office/drawing/2014/main" id="{90557B51-A79B-4C90-943A-B1F7FDB2053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484276" y="2443529"/>
                <a:ext cx="68386" cy="57423"/>
              </a:xfrm>
              <a:prstGeom prst="line">
                <a:avLst/>
              </a:prstGeom>
              <a:ln w="9525">
                <a:solidFill>
                  <a:srgbClr val="00B0F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37" name="グループ化 136">
              <a:extLst>
                <a:ext uri="{FF2B5EF4-FFF2-40B4-BE49-F238E27FC236}">
                  <a16:creationId xmlns:a16="http://schemas.microsoft.com/office/drawing/2014/main" id="{76DC679A-FE7D-4281-B39D-0269DE4B0BF6}"/>
                </a:ext>
              </a:extLst>
            </p:cNvPr>
            <p:cNvGrpSpPr/>
            <p:nvPr/>
          </p:nvGrpSpPr>
          <p:grpSpPr>
            <a:xfrm>
              <a:off x="9909354" y="2538844"/>
              <a:ext cx="149130" cy="153048"/>
              <a:chOff x="8403532" y="2347904"/>
              <a:chExt cx="149130" cy="153048"/>
            </a:xfrm>
          </p:grpSpPr>
          <p:sp>
            <p:nvSpPr>
              <p:cNvPr id="160" name="楕円 159">
                <a:extLst>
                  <a:ext uri="{FF2B5EF4-FFF2-40B4-BE49-F238E27FC236}">
                    <a16:creationId xmlns:a16="http://schemas.microsoft.com/office/drawing/2014/main" id="{87F54AED-0B7B-4BFE-80B2-BE5554423780}"/>
                  </a:ext>
                </a:extLst>
              </p:cNvPr>
              <p:cNvSpPr/>
              <p:nvPr/>
            </p:nvSpPr>
            <p:spPr>
              <a:xfrm>
                <a:off x="8403532" y="2347904"/>
                <a:ext cx="105798" cy="105798"/>
              </a:xfrm>
              <a:prstGeom prst="ellipse">
                <a:avLst/>
              </a:prstGeom>
              <a:noFill/>
              <a:ln>
                <a:solidFill>
                  <a:srgbClr val="00B0F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  <p:cxnSp>
            <p:nvCxnSpPr>
              <p:cNvPr id="161" name="直線コネクタ 160">
                <a:extLst>
                  <a:ext uri="{FF2B5EF4-FFF2-40B4-BE49-F238E27FC236}">
                    <a16:creationId xmlns:a16="http://schemas.microsoft.com/office/drawing/2014/main" id="{3AE49684-5AF4-412C-BEDF-06A00154867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484276" y="2443529"/>
                <a:ext cx="68386" cy="57423"/>
              </a:xfrm>
              <a:prstGeom prst="line">
                <a:avLst/>
              </a:prstGeom>
              <a:ln w="9525">
                <a:solidFill>
                  <a:srgbClr val="00B0F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42" name="object 99">
              <a:extLst>
                <a:ext uri="{FF2B5EF4-FFF2-40B4-BE49-F238E27FC236}">
                  <a16:creationId xmlns:a16="http://schemas.microsoft.com/office/drawing/2014/main" id="{3B41F320-0815-4DD5-994D-EB6B8160C1E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622057" y="2447557"/>
              <a:ext cx="226780" cy="1057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13335" rIns="0" bIns="0">
              <a:spAutoFit/>
            </a:bodyPr>
            <a:lstStyle>
              <a:lvl1pPr marL="127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9pPr>
            </a:lstStyle>
            <a:p>
              <a:pPr eaLnBrk="1" hangingPunct="1">
                <a:spcBef>
                  <a:spcPts val="100"/>
                </a:spcBef>
              </a:pPr>
              <a:r>
                <a:rPr lang="ja-JP" altLang="en-US" sz="600" dirty="0">
                  <a:solidFill>
                    <a:srgbClr val="6E6E6E"/>
                  </a:solidFill>
                  <a:ea typeface="+mn-ea"/>
                  <a:cs typeface="A-OTF Shin Go Pro"/>
                </a:rPr>
                <a:t>笠木</a:t>
              </a:r>
              <a:endParaRPr lang="ja-JP" altLang="ja-JP" sz="600" dirty="0">
                <a:solidFill>
                  <a:srgbClr val="6E6E6E"/>
                </a:solidFill>
                <a:ea typeface="+mn-ea"/>
                <a:cs typeface="A-OTF Shin Go Pro"/>
              </a:endParaRPr>
            </a:p>
          </p:txBody>
        </p:sp>
        <p:grpSp>
          <p:nvGrpSpPr>
            <p:cNvPr id="143" name="グループ化 142">
              <a:extLst>
                <a:ext uri="{FF2B5EF4-FFF2-40B4-BE49-F238E27FC236}">
                  <a16:creationId xmlns:a16="http://schemas.microsoft.com/office/drawing/2014/main" id="{DBC8EBF3-F676-40AD-8CD5-27C80E108245}"/>
                </a:ext>
              </a:extLst>
            </p:cNvPr>
            <p:cNvGrpSpPr/>
            <p:nvPr/>
          </p:nvGrpSpPr>
          <p:grpSpPr>
            <a:xfrm>
              <a:off x="8472927" y="2347904"/>
              <a:ext cx="149130" cy="153048"/>
              <a:chOff x="8403532" y="2347904"/>
              <a:chExt cx="149130" cy="153048"/>
            </a:xfrm>
          </p:grpSpPr>
          <p:sp>
            <p:nvSpPr>
              <p:cNvPr id="157" name="楕円 156">
                <a:extLst>
                  <a:ext uri="{FF2B5EF4-FFF2-40B4-BE49-F238E27FC236}">
                    <a16:creationId xmlns:a16="http://schemas.microsoft.com/office/drawing/2014/main" id="{EF37D1A3-FC60-40E2-AF8B-DED375EF7F0D}"/>
                  </a:ext>
                </a:extLst>
              </p:cNvPr>
              <p:cNvSpPr/>
              <p:nvPr/>
            </p:nvSpPr>
            <p:spPr>
              <a:xfrm>
                <a:off x="8403532" y="2347904"/>
                <a:ext cx="105798" cy="105798"/>
              </a:xfrm>
              <a:prstGeom prst="ellipse">
                <a:avLst/>
              </a:prstGeom>
              <a:noFill/>
              <a:ln>
                <a:solidFill>
                  <a:srgbClr val="00B0F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  <p:cxnSp>
            <p:nvCxnSpPr>
              <p:cNvPr id="159" name="直線コネクタ 158">
                <a:extLst>
                  <a:ext uri="{FF2B5EF4-FFF2-40B4-BE49-F238E27FC236}">
                    <a16:creationId xmlns:a16="http://schemas.microsoft.com/office/drawing/2014/main" id="{4C0EFB3F-0272-4518-9755-591AE191443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484276" y="2443529"/>
                <a:ext cx="68386" cy="57423"/>
              </a:xfrm>
              <a:prstGeom prst="line">
                <a:avLst/>
              </a:prstGeom>
              <a:ln w="9525">
                <a:solidFill>
                  <a:srgbClr val="00B0F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44" name="object 99">
              <a:extLst>
                <a:ext uri="{FF2B5EF4-FFF2-40B4-BE49-F238E27FC236}">
                  <a16:creationId xmlns:a16="http://schemas.microsoft.com/office/drawing/2014/main" id="{74872663-8599-49B2-8898-158F397EE6C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436505" y="2726750"/>
              <a:ext cx="157448" cy="1057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13335" rIns="0" bIns="0">
              <a:spAutoFit/>
            </a:bodyPr>
            <a:lstStyle>
              <a:lvl1pPr marL="127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9pPr>
            </a:lstStyle>
            <a:p>
              <a:pPr eaLnBrk="1" hangingPunct="1">
                <a:spcBef>
                  <a:spcPts val="100"/>
                </a:spcBef>
              </a:pPr>
              <a:r>
                <a:rPr lang="ja-JP" altLang="en-US" sz="600" dirty="0">
                  <a:solidFill>
                    <a:srgbClr val="6E6E6E"/>
                  </a:solidFill>
                  <a:ea typeface="+mn-ea"/>
                  <a:cs typeface="A-OTF Shin Go Pro"/>
                </a:rPr>
                <a:t>柱</a:t>
              </a:r>
              <a:endParaRPr lang="ja-JP" altLang="ja-JP" sz="600" dirty="0">
                <a:solidFill>
                  <a:srgbClr val="6E6E6E"/>
                </a:solidFill>
                <a:ea typeface="+mn-ea"/>
                <a:cs typeface="A-OTF Shin Go Pro"/>
              </a:endParaRPr>
            </a:p>
          </p:txBody>
        </p:sp>
        <p:grpSp>
          <p:nvGrpSpPr>
            <p:cNvPr id="149" name="グループ化 148">
              <a:extLst>
                <a:ext uri="{FF2B5EF4-FFF2-40B4-BE49-F238E27FC236}">
                  <a16:creationId xmlns:a16="http://schemas.microsoft.com/office/drawing/2014/main" id="{DB7A4EE2-55F1-4F51-BEF5-D138D488CF2E}"/>
                </a:ext>
              </a:extLst>
            </p:cNvPr>
            <p:cNvGrpSpPr/>
            <p:nvPr/>
          </p:nvGrpSpPr>
          <p:grpSpPr>
            <a:xfrm>
              <a:off x="9266889" y="2634494"/>
              <a:ext cx="158595" cy="147769"/>
              <a:chOff x="7896824" y="2568118"/>
              <a:chExt cx="158595" cy="147769"/>
            </a:xfrm>
          </p:grpSpPr>
          <p:sp>
            <p:nvSpPr>
              <p:cNvPr id="155" name="楕円 154">
                <a:extLst>
                  <a:ext uri="{FF2B5EF4-FFF2-40B4-BE49-F238E27FC236}">
                    <a16:creationId xmlns:a16="http://schemas.microsoft.com/office/drawing/2014/main" id="{D4B15395-8E00-4375-A357-6D3EC4259259}"/>
                  </a:ext>
                </a:extLst>
              </p:cNvPr>
              <p:cNvSpPr/>
              <p:nvPr/>
            </p:nvSpPr>
            <p:spPr>
              <a:xfrm>
                <a:off x="7896824" y="2568118"/>
                <a:ext cx="105798" cy="105798"/>
              </a:xfrm>
              <a:prstGeom prst="ellipse">
                <a:avLst/>
              </a:prstGeom>
              <a:noFill/>
              <a:ln>
                <a:solidFill>
                  <a:srgbClr val="00B0F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  <p:cxnSp>
            <p:nvCxnSpPr>
              <p:cNvPr id="156" name="直線コネクタ 155">
                <a:extLst>
                  <a:ext uri="{FF2B5EF4-FFF2-40B4-BE49-F238E27FC236}">
                    <a16:creationId xmlns:a16="http://schemas.microsoft.com/office/drawing/2014/main" id="{1A067C37-78F4-41E3-A837-4E4ED19425C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987033" y="2658464"/>
                <a:ext cx="68386" cy="57423"/>
              </a:xfrm>
              <a:prstGeom prst="line">
                <a:avLst/>
              </a:prstGeom>
              <a:ln w="9525">
                <a:solidFill>
                  <a:srgbClr val="00B0F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50" name="object 99">
              <a:extLst>
                <a:ext uri="{FF2B5EF4-FFF2-40B4-BE49-F238E27FC236}">
                  <a16:creationId xmlns:a16="http://schemas.microsoft.com/office/drawing/2014/main" id="{8E078EC4-3A8E-4C86-A59D-4691FC55C6B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78553" y="2726750"/>
              <a:ext cx="157448" cy="1057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13335" rIns="0" bIns="0">
              <a:spAutoFit/>
            </a:bodyPr>
            <a:lstStyle>
              <a:lvl1pPr marL="127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9pPr>
            </a:lstStyle>
            <a:p>
              <a:pPr eaLnBrk="1" hangingPunct="1">
                <a:spcBef>
                  <a:spcPts val="100"/>
                </a:spcBef>
              </a:pPr>
              <a:r>
                <a:rPr lang="ja-JP" altLang="en-US" sz="600" dirty="0">
                  <a:solidFill>
                    <a:srgbClr val="6E6E6E"/>
                  </a:solidFill>
                  <a:ea typeface="+mn-ea"/>
                  <a:cs typeface="A-OTF Shin Go Pro"/>
                </a:rPr>
                <a:t>柱</a:t>
              </a:r>
              <a:endParaRPr lang="ja-JP" altLang="ja-JP" sz="600" dirty="0">
                <a:solidFill>
                  <a:srgbClr val="6E6E6E"/>
                </a:solidFill>
                <a:ea typeface="+mn-ea"/>
                <a:cs typeface="A-OTF Shin Go Pro"/>
              </a:endParaRPr>
            </a:p>
          </p:txBody>
        </p:sp>
        <p:grpSp>
          <p:nvGrpSpPr>
            <p:cNvPr id="151" name="グループ化 150">
              <a:extLst>
                <a:ext uri="{FF2B5EF4-FFF2-40B4-BE49-F238E27FC236}">
                  <a16:creationId xmlns:a16="http://schemas.microsoft.com/office/drawing/2014/main" id="{FC420717-0AAA-4942-978C-3252F501C06D}"/>
                </a:ext>
              </a:extLst>
            </p:cNvPr>
            <p:cNvGrpSpPr/>
            <p:nvPr/>
          </p:nvGrpSpPr>
          <p:grpSpPr>
            <a:xfrm>
              <a:off x="7908937" y="2634494"/>
              <a:ext cx="158595" cy="147769"/>
              <a:chOff x="7896824" y="2568118"/>
              <a:chExt cx="158595" cy="147769"/>
            </a:xfrm>
          </p:grpSpPr>
          <p:sp>
            <p:nvSpPr>
              <p:cNvPr id="153" name="楕円 152">
                <a:extLst>
                  <a:ext uri="{FF2B5EF4-FFF2-40B4-BE49-F238E27FC236}">
                    <a16:creationId xmlns:a16="http://schemas.microsoft.com/office/drawing/2014/main" id="{D42A9B3D-D715-4A42-A4EF-5AA5F36A3DA0}"/>
                  </a:ext>
                </a:extLst>
              </p:cNvPr>
              <p:cNvSpPr/>
              <p:nvPr/>
            </p:nvSpPr>
            <p:spPr>
              <a:xfrm>
                <a:off x="7896824" y="2568118"/>
                <a:ext cx="105798" cy="105798"/>
              </a:xfrm>
              <a:prstGeom prst="ellipse">
                <a:avLst/>
              </a:prstGeom>
              <a:noFill/>
              <a:ln>
                <a:solidFill>
                  <a:srgbClr val="00B0F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  <p:cxnSp>
            <p:nvCxnSpPr>
              <p:cNvPr id="154" name="直線コネクタ 153">
                <a:extLst>
                  <a:ext uri="{FF2B5EF4-FFF2-40B4-BE49-F238E27FC236}">
                    <a16:creationId xmlns:a16="http://schemas.microsoft.com/office/drawing/2014/main" id="{1CBD03DB-EAA1-4FA6-9451-143B6D4DC34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987033" y="2658464"/>
                <a:ext cx="68386" cy="57423"/>
              </a:xfrm>
              <a:prstGeom prst="line">
                <a:avLst/>
              </a:prstGeom>
              <a:ln w="9525">
                <a:solidFill>
                  <a:srgbClr val="00B0F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32" name="図 31">
            <a:extLst>
              <a:ext uri="{FF2B5EF4-FFF2-40B4-BE49-F238E27FC236}">
                <a16:creationId xmlns:a16="http://schemas.microsoft.com/office/drawing/2014/main" id="{34B11030-02FB-4374-A6A3-1462F64F8685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501764" y="4722542"/>
            <a:ext cx="1884654" cy="1846630"/>
          </a:xfrm>
          <a:prstGeom prst="rect">
            <a:avLst/>
          </a:prstGeom>
        </p:spPr>
      </p:pic>
      <p:pic>
        <p:nvPicPr>
          <p:cNvPr id="36" name="図 35" descr="屋内, 建物, 窓, 座る が含まれている画像&#10;&#10;自動的に生成された説明">
            <a:extLst>
              <a:ext uri="{FF2B5EF4-FFF2-40B4-BE49-F238E27FC236}">
                <a16:creationId xmlns:a16="http://schemas.microsoft.com/office/drawing/2014/main" id="{71CD084F-FE32-4A82-846F-52B1D4B429B2}"/>
              </a:ext>
            </a:extLst>
          </p:cNvPr>
          <p:cNvPicPr>
            <a:picLocks noChangeAspect="1"/>
          </p:cNvPicPr>
          <p:nvPr/>
        </p:nvPicPr>
        <p:blipFill rotWithShape="1">
          <a:blip r:embed="rId12"/>
          <a:srcRect t="3844"/>
          <a:stretch/>
        </p:blipFill>
        <p:spPr>
          <a:xfrm>
            <a:off x="7547660" y="6212848"/>
            <a:ext cx="1047674" cy="805924"/>
          </a:xfrm>
          <a:prstGeom prst="rect">
            <a:avLst/>
          </a:prstGeom>
        </p:spPr>
      </p:pic>
      <p:pic>
        <p:nvPicPr>
          <p:cNvPr id="38" name="図 37">
            <a:extLst>
              <a:ext uri="{FF2B5EF4-FFF2-40B4-BE49-F238E27FC236}">
                <a16:creationId xmlns:a16="http://schemas.microsoft.com/office/drawing/2014/main" id="{C070880B-8244-4F7A-8250-5F12CD117AF7}"/>
              </a:ext>
            </a:extLst>
          </p:cNvPr>
          <p:cNvPicPr>
            <a:picLocks noChangeAspect="1"/>
          </p:cNvPicPr>
          <p:nvPr/>
        </p:nvPicPr>
        <p:blipFill rotWithShape="1">
          <a:blip r:embed="rId13"/>
          <a:srcRect l="4940" r="3625"/>
          <a:stretch/>
        </p:blipFill>
        <p:spPr>
          <a:xfrm>
            <a:off x="9087317" y="4712510"/>
            <a:ext cx="1407936" cy="1173352"/>
          </a:xfrm>
          <a:prstGeom prst="rect">
            <a:avLst/>
          </a:prstGeom>
        </p:spPr>
      </p:pic>
      <p:pic>
        <p:nvPicPr>
          <p:cNvPr id="40" name="図 39">
            <a:extLst>
              <a:ext uri="{FF2B5EF4-FFF2-40B4-BE49-F238E27FC236}">
                <a16:creationId xmlns:a16="http://schemas.microsoft.com/office/drawing/2014/main" id="{8F7E2322-BE70-4C81-B922-4C810AC2D17B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9087317" y="6231395"/>
            <a:ext cx="1040307" cy="792714"/>
          </a:xfrm>
          <a:prstGeom prst="rect">
            <a:avLst/>
          </a:prstGeom>
        </p:spPr>
      </p:pic>
      <p:pic>
        <p:nvPicPr>
          <p:cNvPr id="43" name="図 42" descr="建物, 道路, 屋外, 歩道 が含まれている画像&#10;&#10;自動的に生成された説明">
            <a:extLst>
              <a:ext uri="{FF2B5EF4-FFF2-40B4-BE49-F238E27FC236}">
                <a16:creationId xmlns:a16="http://schemas.microsoft.com/office/drawing/2014/main" id="{79B85F88-C474-4F4F-A148-E22DA2C371C8}"/>
              </a:ext>
            </a:extLst>
          </p:cNvPr>
          <p:cNvPicPr>
            <a:picLocks noChangeAspect="1"/>
          </p:cNvPicPr>
          <p:nvPr/>
        </p:nvPicPr>
        <p:blipFill rotWithShape="1">
          <a:blip r:embed="rId15"/>
          <a:srcRect l="-1021" r="4005" b="2172"/>
          <a:stretch/>
        </p:blipFill>
        <p:spPr>
          <a:xfrm>
            <a:off x="7547659" y="4711253"/>
            <a:ext cx="1389753" cy="1173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639479"/>
      </p:ext>
    </p:extLst>
  </p:cSld>
  <p:clrMapOvr>
    <a:masterClrMapping/>
  </p:clrMapOvr>
</p:sld>
</file>

<file path=ppt/theme/theme1.xml><?xml version="1.0" encoding="utf-8"?>
<a:theme xmlns:a="http://schemas.openxmlformats.org/drawingml/2006/main" name="LIXILテーマ">
  <a:themeElements>
    <a:clrScheme name="ユーザー定義 1">
      <a:dk1>
        <a:srgbClr val="000000"/>
      </a:dk1>
      <a:lt1>
        <a:srgbClr val="FFFFFF"/>
      </a:lt1>
      <a:dk2>
        <a:srgbClr val="54585A"/>
      </a:dk2>
      <a:lt2>
        <a:srgbClr val="D1CDB5"/>
      </a:lt2>
      <a:accent1>
        <a:srgbClr val="E75400"/>
      </a:accent1>
      <a:accent2>
        <a:srgbClr val="0671B8"/>
      </a:accent2>
      <a:accent3>
        <a:srgbClr val="00AAAA"/>
      </a:accent3>
      <a:accent4>
        <a:srgbClr val="89BD28"/>
      </a:accent4>
      <a:accent5>
        <a:srgbClr val="A43F78"/>
      </a:accent5>
      <a:accent6>
        <a:srgbClr val="ADA29A"/>
      </a:accent6>
      <a:hlink>
        <a:srgbClr val="00376B"/>
      </a:hlink>
      <a:folHlink>
        <a:srgbClr val="6F2562"/>
      </a:folHlink>
    </a:clrScheme>
    <a:fontScheme name="LIXIL_New">
      <a:majorFont>
        <a:latin typeface="Segoe UI"/>
        <a:ea typeface="メイリオ"/>
        <a:cs typeface=""/>
      </a:majorFont>
      <a:minorFont>
        <a:latin typeface="Segoe UI"/>
        <a:ea typeface="メイリオ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 kumimoji="1" dirty="0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2700"/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algn="l">
          <a:defRPr kumimoji="1" sz="1200">
            <a:latin typeface="Yu Gothic" panose="020B0400000000000000" pitchFamily="34" charset="-128"/>
            <a:ea typeface="Yu Gothic" panose="020B0400000000000000" pitchFamily="34" charset="-128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LIXILテーマ" id="{158234D8-B713-DB41-B7F7-AEB5A592FF58}" vid="{A7AE04B5-FB75-454D-8A98-725AC1AA3799}"/>
    </a:ext>
  </a:extLst>
</a:theme>
</file>

<file path=ppt/theme/theme2.xml><?xml version="1.0" encoding="utf-8"?>
<a:theme xmlns:a="http://schemas.openxmlformats.org/drawingml/2006/main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LIXILテーマ</Template>
  <TotalTime>12001</TotalTime>
  <Words>309</Words>
  <Application>Microsoft Office PowerPoint</Application>
  <PresentationFormat>ユーザー設定</PresentationFormat>
  <Paragraphs>53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8" baseType="lpstr">
      <vt:lpstr>メイリオ</vt:lpstr>
      <vt:lpstr>Yu Gothic</vt:lpstr>
      <vt:lpstr>Arial</vt:lpstr>
      <vt:lpstr>Calibri</vt:lpstr>
      <vt:lpstr>Segoe UI</vt:lpstr>
      <vt:lpstr>Times New Roman</vt:lpstr>
      <vt:lpstr>LIXILテーマ</vt:lpstr>
      <vt:lpstr>PowerPoint プレゼンテーション</vt:lpstr>
    </vt:vector>
  </TitlesOfParts>
  <Company>INAXトステムグループ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INAXトステムグループ User</dc:creator>
  <cp:lastModifiedBy>川上 真由美(Mayumi Kawakami)</cp:lastModifiedBy>
  <cp:revision>539</cp:revision>
  <cp:lastPrinted>2023-02-01T02:49:07Z</cp:lastPrinted>
  <dcterms:created xsi:type="dcterms:W3CDTF">2010-09-29T12:55:25Z</dcterms:created>
  <dcterms:modified xsi:type="dcterms:W3CDTF">2023-02-02T02:15:10Z</dcterms:modified>
</cp:coreProperties>
</file>