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handoutMasterIdLst>
    <p:handoutMasterId r:id="rId4"/>
  </p:handoutMasterIdLst>
  <p:sldIdLst>
    <p:sldId id="300" r:id="rId2"/>
  </p:sldIdLst>
  <p:sldSz cx="10691813" cy="7559675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948"/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08" autoAdjust="0"/>
    <p:restoredTop sz="96190" autoAdjust="0"/>
  </p:normalViewPr>
  <p:slideViewPr>
    <p:cSldViewPr snapToGrid="0" showGuides="1">
      <p:cViewPr varScale="1">
        <p:scale>
          <a:sx n="66" d="100"/>
          <a:sy n="66" d="100"/>
        </p:scale>
        <p:origin x="1104" y="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8/25/2025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05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1225"/>
            <a:ext cx="4991100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923972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0834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3:EXSIOR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692E8FD0-F161-DE48-9E73-49EF130F1C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41AB514-A4B6-374D-90CE-0650732711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EED6F73E-76C2-F348-A7B4-C351CB546C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061D5382-D263-2643-ABED-8BDB58723B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3832B5D-64B8-684A-A6B5-833BE320A3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2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4:TOSTEM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B0956356-055A-9542-BD35-1580EA66C6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AD81878-65B1-AD4B-8C07-C338D50CB1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3F6CD256-1BE5-334E-8AC8-798FE57D94C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FE1814F9-C12C-8940-AE04-EBAC3F277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6C33804-7BD4-374A-9903-CA1F187686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6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5:INTERIO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57B48BC9-0E64-DD4C-B0F0-A42ED28BD7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BE64055-36A3-D848-AC09-B89AD5AA80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E37DE4B-14B4-8446-A646-2576E6B5E3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2AEB9C66-CC1A-5346-9A49-DA6B762C65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2D5D346-B240-3A4B-BEC8-6420E30FD0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2:IN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3">
            <a:extLst>
              <a:ext uri="{FF2B5EF4-FFF2-40B4-BE49-F238E27FC236}">
                <a16:creationId xmlns:a16="http://schemas.microsoft.com/office/drawing/2014/main" id="{A246273F-0316-124D-913B-065B51648B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88">
            <a:extLst>
              <a:ext uri="{FF2B5EF4-FFF2-40B4-BE49-F238E27FC236}">
                <a16:creationId xmlns:a16="http://schemas.microsoft.com/office/drawing/2014/main" id="{F052AE12-B60B-784C-B34A-CF54CD41157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FC005-CC27-3947-9F96-93095E78E5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CC842CC-005C-5641-8858-9C3B75F1CA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D0E429B-C0A1-3545-B3F9-A15BC5D2E8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C18BD7-6EFE-0B4D-A8EE-90E7B9FB96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7E6CDB7-F131-9E4F-8699-128E560B5A9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43C4B3-C0F6-774B-AC90-133DA5B58D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637CF95E-95B4-4F4B-B11C-46CB0538A9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6565EE-CE8E-1A44-8A9F-9ED8333C8F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5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5:INTE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F3622A4-9F6A-DF4E-8124-C92CD62C28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6DCDCD0-3AC0-A048-A727-1E98792F2E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70CBA1-39BE-384D-86EF-5191A45C21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77467F87-BB1F-264E-BE9F-AF86BC9543D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E2BDD4B-6EC7-DA41-8303-F9AFDF1767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1:エコファー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88">
            <a:extLst>
              <a:ext uri="{FF2B5EF4-FFF2-40B4-BE49-F238E27FC236}">
                <a16:creationId xmlns:a16="http://schemas.microsoft.com/office/drawing/2014/main" id="{BB3CB7EA-4A85-974A-BDD0-942B2EDB54E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C502DD-0634-EA40-9446-CFAC8D1A65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9" name="図 70">
            <a:extLst>
              <a:ext uri="{FF2B5EF4-FFF2-40B4-BE49-F238E27FC236}">
                <a16:creationId xmlns:a16="http://schemas.microsoft.com/office/drawing/2014/main" id="{114905AE-A962-CC40-A230-3B5C998728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2:長期保証サービス有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extLst>
              <a:ext uri="{FF2B5EF4-FFF2-40B4-BE49-F238E27FC236}">
                <a16:creationId xmlns:a16="http://schemas.microsoft.com/office/drawing/2014/main" id="{412B11FA-436C-AA40-A830-3978CB7EC18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50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7" name="図 13">
            <a:extLst>
              <a:ext uri="{FF2B5EF4-FFF2-40B4-BE49-F238E27FC236}">
                <a16:creationId xmlns:a16="http://schemas.microsoft.com/office/drawing/2014/main" id="{CA1A329A-8FE5-D648-A2B7-051098B3E2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A7427117-E3FF-0A42-A2ED-AD17EDE3954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CB710C5-C0CA-9149-B8C9-FFF3B4B113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2" name="図 70">
            <a:extLst>
              <a:ext uri="{FF2B5EF4-FFF2-40B4-BE49-F238E27FC236}">
                <a16:creationId xmlns:a16="http://schemas.microsoft.com/office/drawing/2014/main" id="{C3A73AD5-44B0-F943-A983-F216C0742F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A986C43-6E5F-A74E-8AF7-B737CF1B2E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1:LIXIL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C00DB1A8-0470-BB45-82B1-BE9EB02496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1EAB20B-B7D8-5647-8F72-157D68B649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B3BF950-55B9-6544-927E-D3BC413A9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5F100BFB-CF55-514A-AA6A-9672C86BF4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834531F-142A-844D-A0AE-52EED4C304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1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2:INAX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12">
            <a:extLst>
              <a:ext uri="{FF2B5EF4-FFF2-40B4-BE49-F238E27FC236}">
                <a16:creationId xmlns:a16="http://schemas.microsoft.com/office/drawing/2014/main" id="{7F852F87-CE63-0E4D-B626-010E375369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D1D62C18-EED0-9A4E-B5AA-C2E8C502EB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507436-CF18-CB4A-875D-E2D32D429F5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F39F8AC4-E7E8-B84A-8928-B2ED091478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CFA223D-9598-D141-A54A-60B2651506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9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1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13" Type="http://schemas.openxmlformats.org/officeDocument/2006/relationships/image" Target="../media/image25.JPG"/><Relationship Id="rId18" Type="http://schemas.openxmlformats.org/officeDocument/2006/relationships/image" Target="../media/image30.jpg"/><Relationship Id="rId3" Type="http://schemas.openxmlformats.org/officeDocument/2006/relationships/image" Target="../media/image15.jpg"/><Relationship Id="rId21" Type="http://schemas.microsoft.com/office/2007/relationships/hdphoto" Target="../media/hdphoto1.wdp"/><Relationship Id="rId7" Type="http://schemas.openxmlformats.org/officeDocument/2006/relationships/image" Target="../media/image19.jpg"/><Relationship Id="rId12" Type="http://schemas.openxmlformats.org/officeDocument/2006/relationships/image" Target="../media/image24.JPG"/><Relationship Id="rId17" Type="http://schemas.openxmlformats.org/officeDocument/2006/relationships/image" Target="../media/image29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jp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11" Type="http://schemas.openxmlformats.org/officeDocument/2006/relationships/image" Target="../media/image23.JPG"/><Relationship Id="rId5" Type="http://schemas.openxmlformats.org/officeDocument/2006/relationships/image" Target="../media/image17.jpg"/><Relationship Id="rId15" Type="http://schemas.openxmlformats.org/officeDocument/2006/relationships/image" Target="../media/image27.JPG"/><Relationship Id="rId10" Type="http://schemas.openxmlformats.org/officeDocument/2006/relationships/image" Target="../media/image22.png"/><Relationship Id="rId19" Type="http://schemas.openxmlformats.org/officeDocument/2006/relationships/image" Target="../media/image31.jpg"/><Relationship Id="rId4" Type="http://schemas.openxmlformats.org/officeDocument/2006/relationships/image" Target="../media/image16.jpg"/><Relationship Id="rId9" Type="http://schemas.openxmlformats.org/officeDocument/2006/relationships/image" Target="../media/image21.png"/><Relationship Id="rId1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601" y="5246760"/>
            <a:ext cx="626443" cy="162000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750" y="3465447"/>
            <a:ext cx="626443" cy="1620000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601" y="3465447"/>
            <a:ext cx="626443" cy="1620000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750" y="5246760"/>
            <a:ext cx="626443" cy="162000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601" y="1703384"/>
            <a:ext cx="626443" cy="1620000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685" y="1703384"/>
            <a:ext cx="626443" cy="1620000"/>
          </a:xfrm>
          <a:prstGeom prst="rect">
            <a:avLst/>
          </a:prstGeom>
        </p:spPr>
      </p:pic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2037" y="335280"/>
            <a:ext cx="397063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ラシッサ</a:t>
            </a:r>
            <a:r>
              <a:rPr lang="en-US" altLang="ja-JP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D</a:t>
            </a: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キナリモダン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28" name="テキスト ボックス 15">
            <a:extLst>
              <a:ext uri="{FF2B5EF4-FFF2-40B4-BE49-F238E27FC236}">
                <a16:creationId xmlns:a16="http://schemas.microsoft.com/office/drawing/2014/main" id="{4E844346-F68A-438E-994E-F7836F8576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6409" y="6073935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スクエア</a:t>
            </a:r>
            <a: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M</a:t>
            </a:r>
            <a:b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</a:br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シャインニッケル</a:t>
            </a:r>
          </a:p>
        </p:txBody>
      </p:sp>
      <p:pic>
        <p:nvPicPr>
          <p:cNvPr id="31" name="図 30" descr="背景パターン&#10;&#10;自動的に生成された説明">
            <a:extLst>
              <a:ext uri="{FF2B5EF4-FFF2-40B4-BE49-F238E27FC236}">
                <a16:creationId xmlns:a16="http://schemas.microsoft.com/office/drawing/2014/main" id="{A283C3A3-04F7-444A-B450-8E491BE6795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49899" y="1703384"/>
            <a:ext cx="1317316" cy="1620000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CF43B0FA-E3F7-4BF2-9D3B-F8535739F9A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4908" y="973836"/>
            <a:ext cx="4041425" cy="2685421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438D4116-3D73-402A-BA6F-3A0DD38A927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874985" y="1704468"/>
            <a:ext cx="1317316" cy="1620000"/>
          </a:xfrm>
          <a:prstGeom prst="rect">
            <a:avLst/>
          </a:prstGeom>
        </p:spPr>
      </p:pic>
      <p:pic>
        <p:nvPicPr>
          <p:cNvPr id="37" name="図 36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78568A97-1275-4B97-8B15-C282BCF3999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349899" y="3465447"/>
            <a:ext cx="1317316" cy="1620000"/>
          </a:xfrm>
          <a:prstGeom prst="rect">
            <a:avLst/>
          </a:prstGeom>
        </p:spPr>
      </p:pic>
      <p:pic>
        <p:nvPicPr>
          <p:cNvPr id="38" name="図 37" descr="グラフィカル ユーザー インターフェイス, アプリケーション, Word&#10;&#10;自動的に生成された説明">
            <a:extLst>
              <a:ext uri="{FF2B5EF4-FFF2-40B4-BE49-F238E27FC236}">
                <a16:creationId xmlns:a16="http://schemas.microsoft.com/office/drawing/2014/main" id="{54426909-13BB-4C93-A444-A1A04CD4B73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49899" y="5246760"/>
            <a:ext cx="1317316" cy="1620000"/>
          </a:xfrm>
          <a:prstGeom prst="rect">
            <a:avLst/>
          </a:prstGeom>
        </p:spPr>
      </p:pic>
      <p:pic>
        <p:nvPicPr>
          <p:cNvPr id="44" name="図 43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4E652E01-8449-4E4C-AE28-8DA22BB9075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22979" y="4019588"/>
            <a:ext cx="684000" cy="684000"/>
          </a:xfrm>
          <a:prstGeom prst="rect">
            <a:avLst/>
          </a:prstGeom>
        </p:spPr>
      </p:pic>
      <p:pic>
        <p:nvPicPr>
          <p:cNvPr id="45" name="図 44" descr="背景パターン&#10;&#10;自動的に生成された説明">
            <a:extLst>
              <a:ext uri="{FF2B5EF4-FFF2-40B4-BE49-F238E27FC236}">
                <a16:creationId xmlns:a16="http://schemas.microsoft.com/office/drawing/2014/main" id="{87114455-D13F-4F77-B6DF-68FBD48FC6D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822979" y="5695510"/>
            <a:ext cx="684000" cy="684000"/>
          </a:xfrm>
          <a:prstGeom prst="rect">
            <a:avLst/>
          </a:prstGeom>
        </p:spPr>
      </p:pic>
      <p:pic>
        <p:nvPicPr>
          <p:cNvPr id="46" name="図 45" descr="シャワーカーテンが閉まっている&#10;&#10;自動的に生成された説明">
            <a:extLst>
              <a:ext uri="{FF2B5EF4-FFF2-40B4-BE49-F238E27FC236}">
                <a16:creationId xmlns:a16="http://schemas.microsoft.com/office/drawing/2014/main" id="{E876597E-B1E1-4E67-87ED-25F9E402D56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822979" y="2284373"/>
            <a:ext cx="721784" cy="721784"/>
          </a:xfrm>
          <a:prstGeom prst="rect">
            <a:avLst/>
          </a:prstGeom>
        </p:spPr>
      </p:pic>
      <p:sp>
        <p:nvSpPr>
          <p:cNvPr id="47" name="テキスト ボックス 145">
            <a:extLst>
              <a:ext uri="{FF2B5EF4-FFF2-40B4-BE49-F238E27FC236}">
                <a16:creationId xmlns:a16="http://schemas.microsoft.com/office/drawing/2014/main" id="{1D49DB9D-E9A6-43BC-99D4-BE49EF1B22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2549" y="3014906"/>
            <a:ext cx="86113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9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ED/</a:t>
            </a:r>
            <a:r>
              <a:rPr lang="ja-JP" altLang="en-US" sz="9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コウノキ</a:t>
            </a:r>
          </a:p>
        </p:txBody>
      </p:sp>
      <p:sp>
        <p:nvSpPr>
          <p:cNvPr id="48" name="テキスト ボックス 145">
            <a:extLst>
              <a:ext uri="{FF2B5EF4-FFF2-40B4-BE49-F238E27FC236}">
                <a16:creationId xmlns:a16="http://schemas.microsoft.com/office/drawing/2014/main" id="{32328B2C-0DB1-4AC3-B5E5-6D7E48E96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4347" y="4693005"/>
            <a:ext cx="107753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9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EE/</a:t>
            </a:r>
            <a:r>
              <a:rPr lang="ja-JP" altLang="en-US" sz="9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ソフトモーブ</a:t>
            </a:r>
          </a:p>
        </p:txBody>
      </p:sp>
      <p:sp>
        <p:nvSpPr>
          <p:cNvPr id="49" name="テキスト ボックス 145">
            <a:extLst>
              <a:ext uri="{FF2B5EF4-FFF2-40B4-BE49-F238E27FC236}">
                <a16:creationId xmlns:a16="http://schemas.microsoft.com/office/drawing/2014/main" id="{B8DF77FC-DED2-4514-8601-D3EC4F9DF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5148" y="6371104"/>
            <a:ext cx="107593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9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EF/</a:t>
            </a:r>
            <a:r>
              <a:rPr lang="ja-JP" altLang="en-US" sz="9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ソフトグレー</a:t>
            </a:r>
          </a:p>
        </p:txBody>
      </p:sp>
      <p:sp>
        <p:nvSpPr>
          <p:cNvPr id="50" name="テキスト ボックス 145">
            <a:extLst>
              <a:ext uri="{FF2B5EF4-FFF2-40B4-BE49-F238E27FC236}">
                <a16:creationId xmlns:a16="http://schemas.microsoft.com/office/drawing/2014/main" id="{07139586-8064-430B-82A0-F6C38ACE3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7515" y="6661485"/>
            <a:ext cx="1948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※LBA</a:t>
            </a:r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デザイン・</a:t>
            </a:r>
            <a: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LZE</a:t>
            </a:r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デザインは、引戸</a:t>
            </a:r>
            <a:r>
              <a:rPr lang="en-US" altLang="ja-JP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(</a:t>
            </a:r>
            <a:r>
              <a:rPr lang="ja-JP" altLang="en-US" sz="80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上吊り方式・アウトセット方式）・可動間仕切りのみの設定です</a:t>
            </a:r>
          </a:p>
        </p:txBody>
      </p:sp>
      <p:pic>
        <p:nvPicPr>
          <p:cNvPr id="51" name="図 50">
            <a:extLst>
              <a:ext uri="{FF2B5EF4-FFF2-40B4-BE49-F238E27FC236}">
                <a16:creationId xmlns:a16="http://schemas.microsoft.com/office/drawing/2014/main" id="{89DF32BC-0DAA-4F92-913C-FFB73A609A5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1302" y="3884799"/>
            <a:ext cx="4054078" cy="2685421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90000" l="10000" r="90000">
                        <a14:backgroundMark x1="36800" y1="55800" x2="36800" y2="55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721" t="36418" r="33142" b="43049"/>
          <a:stretch/>
        </p:blipFill>
        <p:spPr>
          <a:xfrm>
            <a:off x="9228621" y="5546630"/>
            <a:ext cx="963680" cy="547545"/>
          </a:xfrm>
          <a:prstGeom prst="rect">
            <a:avLst/>
          </a:prstGeom>
        </p:spPr>
      </p:pic>
      <p:sp>
        <p:nvSpPr>
          <p:cNvPr id="39" name="テキスト ボックス 145">
            <a:extLst>
              <a:ext uri="{FF2B5EF4-FFF2-40B4-BE49-F238E27FC236}">
                <a16:creationId xmlns:a16="http://schemas.microsoft.com/office/drawing/2014/main" id="{1D49DB9D-E9A6-43BC-99D4-BE49EF1B22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2410" y="1478684"/>
            <a:ext cx="44114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105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LAA</a:t>
            </a:r>
            <a:endParaRPr lang="ja-JP" altLang="en-US" sz="1050" dirty="0">
              <a:solidFill>
                <a:srgbClr val="4B4948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40" name="テキスト ボックス 145">
            <a:extLst>
              <a:ext uri="{FF2B5EF4-FFF2-40B4-BE49-F238E27FC236}">
                <a16:creationId xmlns:a16="http://schemas.microsoft.com/office/drawing/2014/main" id="{1D49DB9D-E9A6-43BC-99D4-BE49EF1B22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7235" y="1487940"/>
            <a:ext cx="44275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105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LGL</a:t>
            </a:r>
            <a:endParaRPr lang="ja-JP" altLang="en-US" sz="1050" dirty="0">
              <a:solidFill>
                <a:srgbClr val="4B4948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42" name="テキスト ボックス 145">
            <a:extLst>
              <a:ext uri="{FF2B5EF4-FFF2-40B4-BE49-F238E27FC236}">
                <a16:creationId xmlns:a16="http://schemas.microsoft.com/office/drawing/2014/main" id="{1D49DB9D-E9A6-43BC-99D4-BE49EF1B22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8576" y="1478684"/>
            <a:ext cx="444353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105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LBA</a:t>
            </a:r>
            <a:endParaRPr lang="ja-JP" altLang="en-US" sz="1050" dirty="0">
              <a:solidFill>
                <a:srgbClr val="4B4948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43" name="テキスト ボックス 145">
            <a:extLst>
              <a:ext uri="{FF2B5EF4-FFF2-40B4-BE49-F238E27FC236}">
                <a16:creationId xmlns:a16="http://schemas.microsoft.com/office/drawing/2014/main" id="{1D49DB9D-E9A6-43BC-99D4-BE49EF1B22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09389" y="1478684"/>
            <a:ext cx="42992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1050" dirty="0">
                <a:solidFill>
                  <a:srgbClr val="4B4948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LZE</a:t>
            </a:r>
            <a:endParaRPr lang="ja-JP" altLang="en-US" sz="1050" dirty="0">
              <a:solidFill>
                <a:srgbClr val="4B4948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41" name="テキスト ボックス 14">
            <a:extLst>
              <a:ext uri="{FF2B5EF4-FFF2-40B4-BE49-F238E27FC236}">
                <a16:creationId xmlns:a16="http://schemas.microsoft.com/office/drawing/2014/main" id="{0EA76C20-9051-2693-0101-AD3E83F08FDB}"/>
              </a:ext>
            </a:extLst>
          </p:cNvPr>
          <p:cNvSpPr txBox="1"/>
          <p:nvPr/>
        </p:nvSpPr>
        <p:spPr>
          <a:xfrm>
            <a:off x="4397356" y="971657"/>
            <a:ext cx="3447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i="0" u="sng" dirty="0">
                <a:solidFill>
                  <a:srgbClr val="4B4948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Color Variation</a:t>
            </a:r>
            <a:r>
              <a:rPr lang="ja-JP" altLang="en-US" i="0" u="sng" dirty="0">
                <a:solidFill>
                  <a:srgbClr val="4B4948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＆ </a:t>
            </a:r>
            <a:r>
              <a:rPr lang="en-US" altLang="ja-JP" i="0" u="sng" dirty="0">
                <a:solidFill>
                  <a:srgbClr val="4B4948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Door Design</a:t>
            </a:r>
            <a:endParaRPr kumimoji="1" lang="ja-JP" altLang="en-US" u="sng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9969</TotalTime>
  <Words>96</Words>
  <Application>Microsoft Office PowerPoint</Application>
  <PresentationFormat>ユーザー設定</PresentationFormat>
  <Paragraphs>22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Yu Gothic</vt:lpstr>
      <vt:lpstr>Yu Gothic</vt:lpstr>
      <vt:lpstr>游ゴシック Medium</vt:lpstr>
      <vt:lpstr>Arial</vt:lpstr>
      <vt:lpstr>Calibri</vt:lpstr>
      <vt:lpstr>Segoe UI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池永 文子(Ayako Ikenaga)</cp:lastModifiedBy>
  <cp:revision>549</cp:revision>
  <cp:lastPrinted>2021-12-20T06:25:45Z</cp:lastPrinted>
  <dcterms:created xsi:type="dcterms:W3CDTF">2010-09-29T12:55:25Z</dcterms:created>
  <dcterms:modified xsi:type="dcterms:W3CDTF">2025-08-25T04:27:47Z</dcterms:modified>
</cp:coreProperties>
</file>