
<file path=[Content_Types].xml><?xml version="1.0" encoding="utf-8"?>
<Types xmlns="http://schemas.openxmlformats.org/package/2006/content-types">
  <Default Extension="emf" ContentType="image/x-emf"/>
  <Default Extension="gif" ContentType="image/gi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68" r:id="rId1"/>
  </p:sldMasterIdLst>
  <p:notesMasterIdLst>
    <p:notesMasterId r:id="rId3"/>
  </p:notesMasterIdLst>
  <p:handoutMasterIdLst>
    <p:handoutMasterId r:id="rId4"/>
  </p:handoutMasterIdLst>
  <p:sldIdLst>
    <p:sldId id="322" r:id="rId2"/>
  </p:sldIdLst>
  <p:sldSz cx="10691813" cy="7559675"/>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1" userDrawn="1">
          <p15:clr>
            <a:srgbClr val="A4A3A4"/>
          </p15:clr>
        </p15:guide>
        <p15:guide id="2" pos="3367"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9092"/>
    <a:srgbClr val="5C7476"/>
    <a:srgbClr val="D95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FE03D0B-2B6E-4554-B7F8-0779C7C2D862}" v="171" dt="2023-03-31T06:01:47.70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48" autoAdjust="0"/>
    <p:restoredTop sz="96190" autoAdjust="0"/>
  </p:normalViewPr>
  <p:slideViewPr>
    <p:cSldViewPr snapToGrid="0" showGuides="1">
      <p:cViewPr varScale="1">
        <p:scale>
          <a:sx n="96" d="100"/>
          <a:sy n="96" d="100"/>
        </p:scale>
        <p:origin x="90" y="90"/>
      </p:cViewPr>
      <p:guideLst>
        <p:guide orient="horz" pos="2381"/>
        <p:guide pos="336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varScale="1">
        <p:scale>
          <a:sx n="89" d="100"/>
          <a:sy n="89" d="100"/>
        </p:scale>
        <p:origin x="4496"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池永 文子(Ayako Ikenaga)" userId="8a110b99-045d-4b1a-abaf-8983daa93c79" providerId="ADAL" clId="{1FE03D0B-2B6E-4554-B7F8-0779C7C2D862}"/>
    <pc:docChg chg="undo custSel delSld modSld">
      <pc:chgData name="池永 文子(Ayako Ikenaga)" userId="8a110b99-045d-4b1a-abaf-8983daa93c79" providerId="ADAL" clId="{1FE03D0B-2B6E-4554-B7F8-0779C7C2D862}" dt="2023-03-31T06:02:08.093" v="693" actId="6549"/>
      <pc:docMkLst>
        <pc:docMk/>
      </pc:docMkLst>
      <pc:sldChg chg="del">
        <pc:chgData name="池永 文子(Ayako Ikenaga)" userId="8a110b99-045d-4b1a-abaf-8983daa93c79" providerId="ADAL" clId="{1FE03D0B-2B6E-4554-B7F8-0779C7C2D862}" dt="2023-03-31T02:10:00.667" v="1" actId="47"/>
        <pc:sldMkLst>
          <pc:docMk/>
          <pc:sldMk cId="0" sldId="300"/>
        </pc:sldMkLst>
      </pc:sldChg>
      <pc:sldChg chg="del">
        <pc:chgData name="池永 文子(Ayako Ikenaga)" userId="8a110b99-045d-4b1a-abaf-8983daa93c79" providerId="ADAL" clId="{1FE03D0B-2B6E-4554-B7F8-0779C7C2D862}" dt="2023-03-31T02:09:59.784" v="0" actId="47"/>
        <pc:sldMkLst>
          <pc:docMk/>
          <pc:sldMk cId="2626807955" sldId="319"/>
        </pc:sldMkLst>
      </pc:sldChg>
      <pc:sldChg chg="addSp delSp modSp mod">
        <pc:chgData name="池永 文子(Ayako Ikenaga)" userId="8a110b99-045d-4b1a-abaf-8983daa93c79" providerId="ADAL" clId="{1FE03D0B-2B6E-4554-B7F8-0779C7C2D862}" dt="2023-03-31T06:02:08.093" v="693" actId="6549"/>
        <pc:sldMkLst>
          <pc:docMk/>
          <pc:sldMk cId="4078301494" sldId="322"/>
        </pc:sldMkLst>
        <pc:spChg chg="mod">
          <ac:chgData name="池永 文子(Ayako Ikenaga)" userId="8a110b99-045d-4b1a-abaf-8983daa93c79" providerId="ADAL" clId="{1FE03D0B-2B6E-4554-B7F8-0779C7C2D862}" dt="2023-03-31T06:02:08.093" v="693" actId="6549"/>
          <ac:spMkLst>
            <pc:docMk/>
            <pc:sldMk cId="4078301494" sldId="322"/>
            <ac:spMk id="4" creationId="{E31F29CB-0A29-8A45-91A7-687F6A5343CA}"/>
          </ac:spMkLst>
        </pc:spChg>
        <pc:spChg chg="del">
          <ac:chgData name="池永 文子(Ayako Ikenaga)" userId="8a110b99-045d-4b1a-abaf-8983daa93c79" providerId="ADAL" clId="{1FE03D0B-2B6E-4554-B7F8-0779C7C2D862}" dt="2023-03-31T02:10:05.443" v="2" actId="478"/>
          <ac:spMkLst>
            <pc:docMk/>
            <pc:sldMk cId="4078301494" sldId="322"/>
            <ac:spMk id="7" creationId="{C1A1946B-F13E-7144-BBFF-A9DFCF9BFDCD}"/>
          </ac:spMkLst>
        </pc:spChg>
        <pc:spChg chg="add del mod">
          <ac:chgData name="池永 文子(Ayako Ikenaga)" userId="8a110b99-045d-4b1a-abaf-8983daa93c79" providerId="ADAL" clId="{1FE03D0B-2B6E-4554-B7F8-0779C7C2D862}" dt="2023-03-31T05:48:11.427" v="660" actId="207"/>
          <ac:spMkLst>
            <pc:docMk/>
            <pc:sldMk cId="4078301494" sldId="322"/>
            <ac:spMk id="12" creationId="{B6161191-CDF7-48AE-838C-B2B3A72E1030}"/>
          </ac:spMkLst>
        </pc:spChg>
        <pc:spChg chg="add del mod">
          <ac:chgData name="池永 文子(Ayako Ikenaga)" userId="8a110b99-045d-4b1a-abaf-8983daa93c79" providerId="ADAL" clId="{1FE03D0B-2B6E-4554-B7F8-0779C7C2D862}" dt="2023-03-31T04:36:50.741" v="89"/>
          <ac:spMkLst>
            <pc:docMk/>
            <pc:sldMk cId="4078301494" sldId="322"/>
            <ac:spMk id="13" creationId="{FDE326A0-7F14-4F6A-83F4-D8F8CA80FAD3}"/>
          </ac:spMkLst>
        </pc:spChg>
        <pc:spChg chg="add mod">
          <ac:chgData name="池永 文子(Ayako Ikenaga)" userId="8a110b99-045d-4b1a-abaf-8983daa93c79" providerId="ADAL" clId="{1FE03D0B-2B6E-4554-B7F8-0779C7C2D862}" dt="2023-03-31T05:43:08.948" v="564" actId="207"/>
          <ac:spMkLst>
            <pc:docMk/>
            <pc:sldMk cId="4078301494" sldId="322"/>
            <ac:spMk id="14" creationId="{241D29C9-3C6B-439E-8176-8865837D6DA0}"/>
          </ac:spMkLst>
        </pc:spChg>
        <pc:spChg chg="add mod">
          <ac:chgData name="池永 文子(Ayako Ikenaga)" userId="8a110b99-045d-4b1a-abaf-8983daa93c79" providerId="ADAL" clId="{1FE03D0B-2B6E-4554-B7F8-0779C7C2D862}" dt="2023-03-31T05:27:33.733" v="304" actId="20577"/>
          <ac:spMkLst>
            <pc:docMk/>
            <pc:sldMk cId="4078301494" sldId="322"/>
            <ac:spMk id="18" creationId="{CD5FB7D6-D859-436A-99DE-5C9905DCFD2A}"/>
          </ac:spMkLst>
        </pc:spChg>
        <pc:spChg chg="add mod">
          <ac:chgData name="池永 文子(Ayako Ikenaga)" userId="8a110b99-045d-4b1a-abaf-8983daa93c79" providerId="ADAL" clId="{1FE03D0B-2B6E-4554-B7F8-0779C7C2D862}" dt="2023-03-31T05:29:36.875" v="354" actId="1036"/>
          <ac:spMkLst>
            <pc:docMk/>
            <pc:sldMk cId="4078301494" sldId="322"/>
            <ac:spMk id="39" creationId="{E3EF04E3-9C2B-4183-A5AE-8359ECCE05EB}"/>
          </ac:spMkLst>
        </pc:spChg>
        <pc:spChg chg="add mod">
          <ac:chgData name="池永 文子(Ayako Ikenaga)" userId="8a110b99-045d-4b1a-abaf-8983daa93c79" providerId="ADAL" clId="{1FE03D0B-2B6E-4554-B7F8-0779C7C2D862}" dt="2023-03-31T05:30:58.954" v="359" actId="20577"/>
          <ac:spMkLst>
            <pc:docMk/>
            <pc:sldMk cId="4078301494" sldId="322"/>
            <ac:spMk id="40" creationId="{B7D8B0E3-08E7-422B-898D-E0D8D10F11B2}"/>
          </ac:spMkLst>
        </pc:spChg>
        <pc:spChg chg="add mod">
          <ac:chgData name="池永 文子(Ayako Ikenaga)" userId="8a110b99-045d-4b1a-abaf-8983daa93c79" providerId="ADAL" clId="{1FE03D0B-2B6E-4554-B7F8-0779C7C2D862}" dt="2023-03-31T05:31:29.101" v="368" actId="1076"/>
          <ac:spMkLst>
            <pc:docMk/>
            <pc:sldMk cId="4078301494" sldId="322"/>
            <ac:spMk id="41" creationId="{4DC520D7-5F87-43BC-BEB7-A2C607585EFB}"/>
          </ac:spMkLst>
        </pc:spChg>
        <pc:spChg chg="add mod">
          <ac:chgData name="池永 文子(Ayako Ikenaga)" userId="8a110b99-045d-4b1a-abaf-8983daa93c79" providerId="ADAL" clId="{1FE03D0B-2B6E-4554-B7F8-0779C7C2D862}" dt="2023-03-31T05:31:47.569" v="373" actId="20577"/>
          <ac:spMkLst>
            <pc:docMk/>
            <pc:sldMk cId="4078301494" sldId="322"/>
            <ac:spMk id="42" creationId="{7B3F7853-EF64-43FC-B1DB-29DBEB39AE6E}"/>
          </ac:spMkLst>
        </pc:spChg>
        <pc:spChg chg="add mod">
          <ac:chgData name="池永 文子(Ayako Ikenaga)" userId="8a110b99-045d-4b1a-abaf-8983daa93c79" providerId="ADAL" clId="{1FE03D0B-2B6E-4554-B7F8-0779C7C2D862}" dt="2023-03-31T05:32:46.521" v="420" actId="1036"/>
          <ac:spMkLst>
            <pc:docMk/>
            <pc:sldMk cId="4078301494" sldId="322"/>
            <ac:spMk id="43" creationId="{B39BF53F-5EA7-4466-B111-6387FBE010C1}"/>
          </ac:spMkLst>
        </pc:spChg>
        <pc:spChg chg="add mod">
          <ac:chgData name="池永 文子(Ayako Ikenaga)" userId="8a110b99-045d-4b1a-abaf-8983daa93c79" providerId="ADAL" clId="{1FE03D0B-2B6E-4554-B7F8-0779C7C2D862}" dt="2023-03-31T05:33:01.516" v="433" actId="20577"/>
          <ac:spMkLst>
            <pc:docMk/>
            <pc:sldMk cId="4078301494" sldId="322"/>
            <ac:spMk id="44" creationId="{D21A454A-837E-4793-A8AD-A6B2EDDD4F3A}"/>
          </ac:spMkLst>
        </pc:spChg>
        <pc:spChg chg="add mod">
          <ac:chgData name="池永 文子(Ayako Ikenaga)" userId="8a110b99-045d-4b1a-abaf-8983daa93c79" providerId="ADAL" clId="{1FE03D0B-2B6E-4554-B7F8-0779C7C2D862}" dt="2023-03-31T05:33:17.007" v="454" actId="20577"/>
          <ac:spMkLst>
            <pc:docMk/>
            <pc:sldMk cId="4078301494" sldId="322"/>
            <ac:spMk id="45" creationId="{D91DD390-0B7E-4EF3-B9DF-BB5DC186A528}"/>
          </ac:spMkLst>
        </pc:spChg>
        <pc:spChg chg="add mod">
          <ac:chgData name="池永 文子(Ayako Ikenaga)" userId="8a110b99-045d-4b1a-abaf-8983daa93c79" providerId="ADAL" clId="{1FE03D0B-2B6E-4554-B7F8-0779C7C2D862}" dt="2023-03-31T05:33:53.911" v="461" actId="1035"/>
          <ac:spMkLst>
            <pc:docMk/>
            <pc:sldMk cId="4078301494" sldId="322"/>
            <ac:spMk id="46" creationId="{99FF4B7F-91CC-4EFA-A117-26CD6D359E3E}"/>
          </ac:spMkLst>
        </pc:spChg>
        <pc:spChg chg="add mod">
          <ac:chgData name="池永 文子(Ayako Ikenaga)" userId="8a110b99-045d-4b1a-abaf-8983daa93c79" providerId="ADAL" clId="{1FE03D0B-2B6E-4554-B7F8-0779C7C2D862}" dt="2023-03-31T05:33:53.911" v="461" actId="1035"/>
          <ac:spMkLst>
            <pc:docMk/>
            <pc:sldMk cId="4078301494" sldId="322"/>
            <ac:spMk id="47" creationId="{62A0179B-E627-451C-97DF-DC8E36306FFC}"/>
          </ac:spMkLst>
        </pc:spChg>
        <pc:spChg chg="add mod">
          <ac:chgData name="池永 文子(Ayako Ikenaga)" userId="8a110b99-045d-4b1a-abaf-8983daa93c79" providerId="ADAL" clId="{1FE03D0B-2B6E-4554-B7F8-0779C7C2D862}" dt="2023-03-31T05:33:53.911" v="461" actId="1035"/>
          <ac:spMkLst>
            <pc:docMk/>
            <pc:sldMk cId="4078301494" sldId="322"/>
            <ac:spMk id="48" creationId="{35315D6C-1B83-40BB-A5D0-49711E4DA987}"/>
          </ac:spMkLst>
        </pc:spChg>
        <pc:spChg chg="add mod">
          <ac:chgData name="池永 文子(Ayako Ikenaga)" userId="8a110b99-045d-4b1a-abaf-8983daa93c79" providerId="ADAL" clId="{1FE03D0B-2B6E-4554-B7F8-0779C7C2D862}" dt="2023-03-31T05:33:53.911" v="461" actId="1035"/>
          <ac:spMkLst>
            <pc:docMk/>
            <pc:sldMk cId="4078301494" sldId="322"/>
            <ac:spMk id="49" creationId="{34447A9E-473C-467D-93ED-AB869F83E898}"/>
          </ac:spMkLst>
        </pc:spChg>
        <pc:spChg chg="add mod">
          <ac:chgData name="池永 文子(Ayako Ikenaga)" userId="8a110b99-045d-4b1a-abaf-8983daa93c79" providerId="ADAL" clId="{1FE03D0B-2B6E-4554-B7F8-0779C7C2D862}" dt="2023-03-31T05:34:08.065" v="462" actId="571"/>
          <ac:spMkLst>
            <pc:docMk/>
            <pc:sldMk cId="4078301494" sldId="322"/>
            <ac:spMk id="50" creationId="{EBC0E7DB-B389-42EF-8F6D-7DF169203F83}"/>
          </ac:spMkLst>
        </pc:spChg>
        <pc:spChg chg="add mod">
          <ac:chgData name="池永 文子(Ayako Ikenaga)" userId="8a110b99-045d-4b1a-abaf-8983daa93c79" providerId="ADAL" clId="{1FE03D0B-2B6E-4554-B7F8-0779C7C2D862}" dt="2023-03-31T05:34:08.065" v="462" actId="571"/>
          <ac:spMkLst>
            <pc:docMk/>
            <pc:sldMk cId="4078301494" sldId="322"/>
            <ac:spMk id="51" creationId="{66DDEEC5-DF95-499D-AD09-6D9F60CE8E46}"/>
          </ac:spMkLst>
        </pc:spChg>
        <pc:spChg chg="add mod">
          <ac:chgData name="池永 文子(Ayako Ikenaga)" userId="8a110b99-045d-4b1a-abaf-8983daa93c79" providerId="ADAL" clId="{1FE03D0B-2B6E-4554-B7F8-0779C7C2D862}" dt="2023-03-31T05:34:08.065" v="462" actId="571"/>
          <ac:spMkLst>
            <pc:docMk/>
            <pc:sldMk cId="4078301494" sldId="322"/>
            <ac:spMk id="52" creationId="{EA016A0A-1EFD-4816-886A-7E7572595D6C}"/>
          </ac:spMkLst>
        </pc:spChg>
        <pc:spChg chg="add mod">
          <ac:chgData name="池永 文子(Ayako Ikenaga)" userId="8a110b99-045d-4b1a-abaf-8983daa93c79" providerId="ADAL" clId="{1FE03D0B-2B6E-4554-B7F8-0779C7C2D862}" dt="2023-03-31T05:34:08.065" v="462" actId="571"/>
          <ac:spMkLst>
            <pc:docMk/>
            <pc:sldMk cId="4078301494" sldId="322"/>
            <ac:spMk id="53" creationId="{D297AFC9-634C-4D7D-9CE1-E2B0B5A48EB3}"/>
          </ac:spMkLst>
        </pc:spChg>
        <pc:spChg chg="add mod">
          <ac:chgData name="池永 文子(Ayako Ikenaga)" userId="8a110b99-045d-4b1a-abaf-8983daa93c79" providerId="ADAL" clId="{1FE03D0B-2B6E-4554-B7F8-0779C7C2D862}" dt="2023-03-31T05:37:04.420" v="511" actId="1076"/>
          <ac:spMkLst>
            <pc:docMk/>
            <pc:sldMk cId="4078301494" sldId="322"/>
            <ac:spMk id="61" creationId="{CC86AF2C-3D89-4611-AE25-81E8D5A98730}"/>
          </ac:spMkLst>
        </pc:spChg>
        <pc:spChg chg="add mod ord">
          <ac:chgData name="池永 文子(Ayako Ikenaga)" userId="8a110b99-045d-4b1a-abaf-8983daa93c79" providerId="ADAL" clId="{1FE03D0B-2B6E-4554-B7F8-0779C7C2D862}" dt="2023-03-31T05:51:58.978" v="667" actId="14100"/>
          <ac:spMkLst>
            <pc:docMk/>
            <pc:sldMk cId="4078301494" sldId="322"/>
            <ac:spMk id="65" creationId="{B776F84F-C98D-43FB-9214-529A39821652}"/>
          </ac:spMkLst>
        </pc:spChg>
        <pc:grpChg chg="add mod">
          <ac:chgData name="池永 文子(Ayako Ikenaga)" userId="8a110b99-045d-4b1a-abaf-8983daa93c79" providerId="ADAL" clId="{1FE03D0B-2B6E-4554-B7F8-0779C7C2D862}" dt="2023-03-31T05:36:06.406" v="474" actId="1038"/>
          <ac:grpSpMkLst>
            <pc:docMk/>
            <pc:sldMk cId="4078301494" sldId="322"/>
            <ac:grpSpMk id="54" creationId="{F306CAB2-5AA4-4014-B631-6364882D07FF}"/>
          </ac:grpSpMkLst>
        </pc:grpChg>
        <pc:picChg chg="add del mod">
          <ac:chgData name="池永 文子(Ayako Ikenaga)" userId="8a110b99-045d-4b1a-abaf-8983daa93c79" providerId="ADAL" clId="{1FE03D0B-2B6E-4554-B7F8-0779C7C2D862}" dt="2023-03-31T04:38:04.464" v="100" actId="478"/>
          <ac:picMkLst>
            <pc:docMk/>
            <pc:sldMk cId="4078301494" sldId="322"/>
            <ac:picMk id="3" creationId="{655ABE6B-8BF6-48F8-88DF-5F5282DA9861}"/>
          </ac:picMkLst>
        </pc:picChg>
        <pc:picChg chg="mod">
          <ac:chgData name="池永 文子(Ayako Ikenaga)" userId="8a110b99-045d-4b1a-abaf-8983daa93c79" providerId="ADAL" clId="{1FE03D0B-2B6E-4554-B7F8-0779C7C2D862}" dt="2023-03-31T05:39:26.499" v="541" actId="1076"/>
          <ac:picMkLst>
            <pc:docMk/>
            <pc:sldMk cId="4078301494" sldId="322"/>
            <ac:picMk id="5" creationId="{3C0E411C-5DE7-4D9C-9CD3-987F1411123A}"/>
          </ac:picMkLst>
        </pc:picChg>
        <pc:picChg chg="mod">
          <ac:chgData name="池永 文子(Ayako Ikenaga)" userId="8a110b99-045d-4b1a-abaf-8983daa93c79" providerId="ADAL" clId="{1FE03D0B-2B6E-4554-B7F8-0779C7C2D862}" dt="2023-03-31T05:39:31.941" v="542" actId="1076"/>
          <ac:picMkLst>
            <pc:docMk/>
            <pc:sldMk cId="4078301494" sldId="322"/>
            <ac:picMk id="6" creationId="{7272918A-33C1-4892-9B53-C9234460A619}"/>
          </ac:picMkLst>
        </pc:picChg>
        <pc:picChg chg="add del mod">
          <ac:chgData name="池永 文子(Ayako Ikenaga)" userId="8a110b99-045d-4b1a-abaf-8983daa93c79" providerId="ADAL" clId="{1FE03D0B-2B6E-4554-B7F8-0779C7C2D862}" dt="2023-03-31T03:25:55.084" v="14" actId="478"/>
          <ac:picMkLst>
            <pc:docMk/>
            <pc:sldMk cId="4078301494" sldId="322"/>
            <ac:picMk id="8" creationId="{CFAE9713-8AE2-4233-A2F5-8EAA8C4E6416}"/>
          </ac:picMkLst>
        </pc:picChg>
        <pc:picChg chg="mod modCrop">
          <ac:chgData name="池永 文子(Ayako Ikenaga)" userId="8a110b99-045d-4b1a-abaf-8983daa93c79" providerId="ADAL" clId="{1FE03D0B-2B6E-4554-B7F8-0779C7C2D862}" dt="2023-03-31T05:50:41.445" v="665" actId="552"/>
          <ac:picMkLst>
            <pc:docMk/>
            <pc:sldMk cId="4078301494" sldId="322"/>
            <ac:picMk id="9" creationId="{5F734F85-AA46-4520-A6E9-5F6DA6D8EDA4}"/>
          </ac:picMkLst>
        </pc:picChg>
        <pc:picChg chg="mod modCrop">
          <ac:chgData name="池永 文子(Ayako Ikenaga)" userId="8a110b99-045d-4b1a-abaf-8983daa93c79" providerId="ADAL" clId="{1FE03D0B-2B6E-4554-B7F8-0779C7C2D862}" dt="2023-03-31T05:50:26.342" v="664" actId="1036"/>
          <ac:picMkLst>
            <pc:docMk/>
            <pc:sldMk cId="4078301494" sldId="322"/>
            <ac:picMk id="10" creationId="{7B07A56A-7779-477F-BD80-01325E38DABC}"/>
          </ac:picMkLst>
        </pc:picChg>
        <pc:picChg chg="del mod">
          <ac:chgData name="池永 文子(Ayako Ikenaga)" userId="8a110b99-045d-4b1a-abaf-8983daa93c79" providerId="ADAL" clId="{1FE03D0B-2B6E-4554-B7F8-0779C7C2D862}" dt="2023-03-31T05:45:19.729" v="617" actId="478"/>
          <ac:picMkLst>
            <pc:docMk/>
            <pc:sldMk cId="4078301494" sldId="322"/>
            <ac:picMk id="11" creationId="{F07481AF-7A75-444C-8EE8-3EF5D60213CF}"/>
          </ac:picMkLst>
        </pc:picChg>
        <pc:picChg chg="mod">
          <ac:chgData name="池永 文子(Ayako Ikenaga)" userId="8a110b99-045d-4b1a-abaf-8983daa93c79" providerId="ADAL" clId="{1FE03D0B-2B6E-4554-B7F8-0779C7C2D862}" dt="2023-03-31T05:42:18.454" v="557" actId="1076"/>
          <ac:picMkLst>
            <pc:docMk/>
            <pc:sldMk cId="4078301494" sldId="322"/>
            <ac:picMk id="15" creationId="{B6299D29-5C48-41F0-BDB9-FA41760B6D1D}"/>
          </ac:picMkLst>
        </pc:picChg>
        <pc:picChg chg="mod">
          <ac:chgData name="池永 文子(Ayako Ikenaga)" userId="8a110b99-045d-4b1a-abaf-8983daa93c79" providerId="ADAL" clId="{1FE03D0B-2B6E-4554-B7F8-0779C7C2D862}" dt="2023-03-31T05:50:41.445" v="665" actId="552"/>
          <ac:picMkLst>
            <pc:docMk/>
            <pc:sldMk cId="4078301494" sldId="322"/>
            <ac:picMk id="16" creationId="{05FAA938-1A67-4138-B2A0-5E81FF712430}"/>
          </ac:picMkLst>
        </pc:picChg>
        <pc:picChg chg="mod">
          <ac:chgData name="池永 文子(Ayako Ikenaga)" userId="8a110b99-045d-4b1a-abaf-8983daa93c79" providerId="ADAL" clId="{1FE03D0B-2B6E-4554-B7F8-0779C7C2D862}" dt="2023-03-31T05:50:41.445" v="665" actId="552"/>
          <ac:picMkLst>
            <pc:docMk/>
            <pc:sldMk cId="4078301494" sldId="322"/>
            <ac:picMk id="17" creationId="{5D175543-43C9-4B3F-8CAE-2E8A2B0777BA}"/>
          </ac:picMkLst>
        </pc:picChg>
        <pc:picChg chg="mod modCrop">
          <ac:chgData name="池永 文子(Ayako Ikenaga)" userId="8a110b99-045d-4b1a-abaf-8983daa93c79" providerId="ADAL" clId="{1FE03D0B-2B6E-4554-B7F8-0779C7C2D862}" dt="2023-03-31T05:09:07.836" v="258" actId="1035"/>
          <ac:picMkLst>
            <pc:docMk/>
            <pc:sldMk cId="4078301494" sldId="322"/>
            <ac:picMk id="19" creationId="{0EAA20BA-9D60-4FB7-AA3A-52D949BA94A5}"/>
          </ac:picMkLst>
        </pc:picChg>
        <pc:picChg chg="mod modCrop">
          <ac:chgData name="池永 文子(Ayako Ikenaga)" userId="8a110b99-045d-4b1a-abaf-8983daa93c79" providerId="ADAL" clId="{1FE03D0B-2B6E-4554-B7F8-0779C7C2D862}" dt="2023-03-31T05:09:53.924" v="261" actId="552"/>
          <ac:picMkLst>
            <pc:docMk/>
            <pc:sldMk cId="4078301494" sldId="322"/>
            <ac:picMk id="20" creationId="{6C74D714-15B6-462E-9035-9FCC80D7F0AD}"/>
          </ac:picMkLst>
        </pc:picChg>
        <pc:picChg chg="mod modCrop">
          <ac:chgData name="池永 文子(Ayako Ikenaga)" userId="8a110b99-045d-4b1a-abaf-8983daa93c79" providerId="ADAL" clId="{1FE03D0B-2B6E-4554-B7F8-0779C7C2D862}" dt="2023-03-31T05:09:07.836" v="258" actId="1035"/>
          <ac:picMkLst>
            <pc:docMk/>
            <pc:sldMk cId="4078301494" sldId="322"/>
            <ac:picMk id="21" creationId="{F16B4AA4-B903-42D7-9845-B0F20EB11752}"/>
          </ac:picMkLst>
        </pc:picChg>
        <pc:picChg chg="mod">
          <ac:chgData name="池永 文子(Ayako Ikenaga)" userId="8a110b99-045d-4b1a-abaf-8983daa93c79" providerId="ADAL" clId="{1FE03D0B-2B6E-4554-B7F8-0779C7C2D862}" dt="2023-03-31T05:24:46.593" v="278" actId="408"/>
          <ac:picMkLst>
            <pc:docMk/>
            <pc:sldMk cId="4078301494" sldId="322"/>
            <ac:picMk id="22" creationId="{6D26EEFB-247D-4EDD-8332-DA9FDD9358D3}"/>
          </ac:picMkLst>
        </pc:picChg>
        <pc:picChg chg="mod">
          <ac:chgData name="池永 文子(Ayako Ikenaga)" userId="8a110b99-045d-4b1a-abaf-8983daa93c79" providerId="ADAL" clId="{1FE03D0B-2B6E-4554-B7F8-0779C7C2D862}" dt="2023-03-31T05:24:46.593" v="278" actId="408"/>
          <ac:picMkLst>
            <pc:docMk/>
            <pc:sldMk cId="4078301494" sldId="322"/>
            <ac:picMk id="23" creationId="{FB2425C4-3E41-4563-92F8-01B91DDB19A3}"/>
          </ac:picMkLst>
        </pc:picChg>
        <pc:picChg chg="mod">
          <ac:chgData name="池永 文子(Ayako Ikenaga)" userId="8a110b99-045d-4b1a-abaf-8983daa93c79" providerId="ADAL" clId="{1FE03D0B-2B6E-4554-B7F8-0779C7C2D862}" dt="2023-03-31T05:24:46.593" v="278" actId="408"/>
          <ac:picMkLst>
            <pc:docMk/>
            <pc:sldMk cId="4078301494" sldId="322"/>
            <ac:picMk id="24" creationId="{72BB311C-ADBF-4013-8F20-2505F60A468E}"/>
          </ac:picMkLst>
        </pc:picChg>
        <pc:picChg chg="mod">
          <ac:chgData name="池永 文子(Ayako Ikenaga)" userId="8a110b99-045d-4b1a-abaf-8983daa93c79" providerId="ADAL" clId="{1FE03D0B-2B6E-4554-B7F8-0779C7C2D862}" dt="2023-03-31T05:24:46.593" v="278" actId="408"/>
          <ac:picMkLst>
            <pc:docMk/>
            <pc:sldMk cId="4078301494" sldId="322"/>
            <ac:picMk id="25" creationId="{5E70D982-68C4-46D5-96A9-9E770B59BF2E}"/>
          </ac:picMkLst>
        </pc:picChg>
        <pc:picChg chg="mod">
          <ac:chgData name="池永 文子(Ayako Ikenaga)" userId="8a110b99-045d-4b1a-abaf-8983daa93c79" providerId="ADAL" clId="{1FE03D0B-2B6E-4554-B7F8-0779C7C2D862}" dt="2023-03-31T05:25:08.573" v="280" actId="408"/>
          <ac:picMkLst>
            <pc:docMk/>
            <pc:sldMk cId="4078301494" sldId="322"/>
            <ac:picMk id="26" creationId="{AB41E4DB-B0C0-443B-B0A2-672C2732178B}"/>
          </ac:picMkLst>
        </pc:picChg>
        <pc:picChg chg="mod">
          <ac:chgData name="池永 文子(Ayako Ikenaga)" userId="8a110b99-045d-4b1a-abaf-8983daa93c79" providerId="ADAL" clId="{1FE03D0B-2B6E-4554-B7F8-0779C7C2D862}" dt="2023-03-31T05:25:08.573" v="280" actId="408"/>
          <ac:picMkLst>
            <pc:docMk/>
            <pc:sldMk cId="4078301494" sldId="322"/>
            <ac:picMk id="27" creationId="{6338A61C-5C04-43A1-9442-F4E8B8E2DBFE}"/>
          </ac:picMkLst>
        </pc:picChg>
        <pc:picChg chg="mod">
          <ac:chgData name="池永 文子(Ayako Ikenaga)" userId="8a110b99-045d-4b1a-abaf-8983daa93c79" providerId="ADAL" clId="{1FE03D0B-2B6E-4554-B7F8-0779C7C2D862}" dt="2023-03-31T05:25:08.573" v="280" actId="408"/>
          <ac:picMkLst>
            <pc:docMk/>
            <pc:sldMk cId="4078301494" sldId="322"/>
            <ac:picMk id="28" creationId="{AC56D0D9-6D52-4CBD-984A-B8770961F43B}"/>
          </ac:picMkLst>
        </pc:picChg>
        <pc:picChg chg="mod">
          <ac:chgData name="池永 文子(Ayako Ikenaga)" userId="8a110b99-045d-4b1a-abaf-8983daa93c79" providerId="ADAL" clId="{1FE03D0B-2B6E-4554-B7F8-0779C7C2D862}" dt="2023-03-31T05:25:08.573" v="280" actId="408"/>
          <ac:picMkLst>
            <pc:docMk/>
            <pc:sldMk cId="4078301494" sldId="322"/>
            <ac:picMk id="29" creationId="{5FC0C0BD-027F-425C-8BD7-9838E47052CF}"/>
          </ac:picMkLst>
        </pc:picChg>
        <pc:picChg chg="mod">
          <ac:chgData name="池永 文子(Ayako Ikenaga)" userId="8a110b99-045d-4b1a-abaf-8983daa93c79" providerId="ADAL" clId="{1FE03D0B-2B6E-4554-B7F8-0779C7C2D862}" dt="2023-03-31T05:24:56.888" v="279" actId="408"/>
          <ac:picMkLst>
            <pc:docMk/>
            <pc:sldMk cId="4078301494" sldId="322"/>
            <ac:picMk id="30" creationId="{12C20B6F-6A67-4216-B5AB-835D39E50327}"/>
          </ac:picMkLst>
        </pc:picChg>
        <pc:picChg chg="mod">
          <ac:chgData name="池永 文子(Ayako Ikenaga)" userId="8a110b99-045d-4b1a-abaf-8983daa93c79" providerId="ADAL" clId="{1FE03D0B-2B6E-4554-B7F8-0779C7C2D862}" dt="2023-03-31T05:24:56.888" v="279" actId="408"/>
          <ac:picMkLst>
            <pc:docMk/>
            <pc:sldMk cId="4078301494" sldId="322"/>
            <ac:picMk id="31" creationId="{569FAB93-0A89-4243-BA61-C174B95E24F9}"/>
          </ac:picMkLst>
        </pc:picChg>
        <pc:picChg chg="mod">
          <ac:chgData name="池永 文子(Ayako Ikenaga)" userId="8a110b99-045d-4b1a-abaf-8983daa93c79" providerId="ADAL" clId="{1FE03D0B-2B6E-4554-B7F8-0779C7C2D862}" dt="2023-03-31T05:24:56.888" v="279" actId="408"/>
          <ac:picMkLst>
            <pc:docMk/>
            <pc:sldMk cId="4078301494" sldId="322"/>
            <ac:picMk id="32" creationId="{8850E4E0-AE26-4684-8BE2-CF1623A79026}"/>
          </ac:picMkLst>
        </pc:picChg>
        <pc:picChg chg="mod">
          <ac:chgData name="池永 文子(Ayako Ikenaga)" userId="8a110b99-045d-4b1a-abaf-8983daa93c79" providerId="ADAL" clId="{1FE03D0B-2B6E-4554-B7F8-0779C7C2D862}" dt="2023-03-31T05:24:56.888" v="279" actId="408"/>
          <ac:picMkLst>
            <pc:docMk/>
            <pc:sldMk cId="4078301494" sldId="322"/>
            <ac:picMk id="33" creationId="{44928083-E966-4AA4-98F2-ECDFE18E3227}"/>
          </ac:picMkLst>
        </pc:picChg>
        <pc:picChg chg="mod">
          <ac:chgData name="池永 文子(Ayako Ikenaga)" userId="8a110b99-045d-4b1a-abaf-8983daa93c79" providerId="ADAL" clId="{1FE03D0B-2B6E-4554-B7F8-0779C7C2D862}" dt="2023-03-31T05:43:29.177" v="567" actId="1076"/>
          <ac:picMkLst>
            <pc:docMk/>
            <pc:sldMk cId="4078301494" sldId="322"/>
            <ac:picMk id="64" creationId="{5349587E-1A6B-44DD-8C28-745B76848CFA}"/>
          </ac:picMkLst>
        </pc:picChg>
        <pc:cxnChg chg="add del">
          <ac:chgData name="池永 文子(Ayako Ikenaga)" userId="8a110b99-045d-4b1a-abaf-8983daa93c79" providerId="ADAL" clId="{1FE03D0B-2B6E-4554-B7F8-0779C7C2D862}" dt="2023-03-31T05:25:13.157" v="282" actId="478"/>
          <ac:cxnSpMkLst>
            <pc:docMk/>
            <pc:sldMk cId="4078301494" sldId="322"/>
            <ac:cxnSpMk id="35" creationId="{1C5FF05E-AAC0-46BC-AACC-CC8CE27C50DD}"/>
          </ac:cxnSpMkLst>
        </pc:cxnChg>
        <pc:cxnChg chg="add del mod">
          <ac:chgData name="池永 文子(Ayako Ikenaga)" userId="8a110b99-045d-4b1a-abaf-8983daa93c79" providerId="ADAL" clId="{1FE03D0B-2B6E-4554-B7F8-0779C7C2D862}" dt="2023-03-31T05:25:11.807" v="281" actId="478"/>
          <ac:cxnSpMkLst>
            <pc:docMk/>
            <pc:sldMk cId="4078301494" sldId="322"/>
            <ac:cxnSpMk id="36" creationId="{65073C1F-68DA-4016-89C6-BF5A425AB33A}"/>
          </ac:cxnSpMkLst>
        </pc:cxnChg>
        <pc:cxnChg chg="add mod">
          <ac:chgData name="池永 文子(Ayako Ikenaga)" userId="8a110b99-045d-4b1a-abaf-8983daa93c79" providerId="ADAL" clId="{1FE03D0B-2B6E-4554-B7F8-0779C7C2D862}" dt="2023-03-31T05:28:06.789" v="308" actId="692"/>
          <ac:cxnSpMkLst>
            <pc:docMk/>
            <pc:sldMk cId="4078301494" sldId="322"/>
            <ac:cxnSpMk id="38" creationId="{107FC0F3-5231-40F6-953F-098AA0025041}"/>
          </ac:cxnSpMkLst>
        </pc:cxnChg>
        <pc:cxnChg chg="add mod">
          <ac:chgData name="池永 文子(Ayako Ikenaga)" userId="8a110b99-045d-4b1a-abaf-8983daa93c79" providerId="ADAL" clId="{1FE03D0B-2B6E-4554-B7F8-0779C7C2D862}" dt="2023-03-31T05:37:16.955" v="513" actId="14100"/>
          <ac:cxnSpMkLst>
            <pc:docMk/>
            <pc:sldMk cId="4078301494" sldId="322"/>
            <ac:cxnSpMk id="62" creationId="{E1D808D7-3B4A-404B-B4F8-85ED3FD946AB}"/>
          </ac:cxnSpMkLst>
        </pc:cxnChg>
      </pc:sldChg>
      <pc:sldMasterChg chg="delSldLayout">
        <pc:chgData name="池永 文子(Ayako Ikenaga)" userId="8a110b99-045d-4b1a-abaf-8983daa93c79" providerId="ADAL" clId="{1FE03D0B-2B6E-4554-B7F8-0779C7C2D862}" dt="2023-03-31T02:10:00.667" v="1" actId="47"/>
        <pc:sldMasterMkLst>
          <pc:docMk/>
          <pc:sldMasterMk cId="4087914512" sldId="2147483768"/>
        </pc:sldMasterMkLst>
        <pc:sldLayoutChg chg="del">
          <pc:chgData name="池永 文子(Ayako Ikenaga)" userId="8a110b99-045d-4b1a-abaf-8983daa93c79" providerId="ADAL" clId="{1FE03D0B-2B6E-4554-B7F8-0779C7C2D862}" dt="2023-03-31T02:10:00.667" v="1" actId="47"/>
          <pc:sldLayoutMkLst>
            <pc:docMk/>
            <pc:sldMasterMk cId="4087914512" sldId="2147483768"/>
            <pc:sldLayoutMk cId="3860646844" sldId="2147483781"/>
          </pc:sldLayoutMkLst>
        </pc:sldLayoutChg>
      </pc:sldMasterChg>
    </pc:docChg>
  </pc:docChgLst>
  <pc:docChgLst>
    <pc:chgData name="池永 文子(Ayako Ikenaga)" userId="8a110b99-045d-4b1a-abaf-8983daa93c79" providerId="ADAL" clId="{73F1B116-8BC7-42A8-82BE-BEDE21D3886D}"/>
    <pc:docChg chg="delSld">
      <pc:chgData name="池永 文子(Ayako Ikenaga)" userId="8a110b99-045d-4b1a-abaf-8983daa93c79" providerId="ADAL" clId="{73F1B116-8BC7-42A8-82BE-BEDE21D3886D}" dt="2023-03-31T02:00:08.580" v="6" actId="47"/>
      <pc:docMkLst>
        <pc:docMk/>
      </pc:docMkLst>
      <pc:sldChg chg="del">
        <pc:chgData name="池永 文子(Ayako Ikenaga)" userId="8a110b99-045d-4b1a-abaf-8983daa93c79" providerId="ADAL" clId="{73F1B116-8BC7-42A8-82BE-BEDE21D3886D}" dt="2023-03-31T01:59:51.608" v="0" actId="47"/>
        <pc:sldMkLst>
          <pc:docMk/>
          <pc:sldMk cId="2828134542" sldId="316"/>
        </pc:sldMkLst>
      </pc:sldChg>
      <pc:sldChg chg="del">
        <pc:chgData name="池永 文子(Ayako Ikenaga)" userId="8a110b99-045d-4b1a-abaf-8983daa93c79" providerId="ADAL" clId="{73F1B116-8BC7-42A8-82BE-BEDE21D3886D}" dt="2023-03-31T01:59:51.608" v="0" actId="47"/>
        <pc:sldMkLst>
          <pc:docMk/>
          <pc:sldMk cId="545027727" sldId="317"/>
        </pc:sldMkLst>
      </pc:sldChg>
      <pc:sldChg chg="del">
        <pc:chgData name="池永 文子(Ayako Ikenaga)" userId="8a110b99-045d-4b1a-abaf-8983daa93c79" providerId="ADAL" clId="{73F1B116-8BC7-42A8-82BE-BEDE21D3886D}" dt="2023-03-31T01:59:51.608" v="0" actId="47"/>
        <pc:sldMkLst>
          <pc:docMk/>
          <pc:sldMk cId="3295507987" sldId="318"/>
        </pc:sldMkLst>
      </pc:sldChg>
      <pc:sldChg chg="del">
        <pc:chgData name="池永 文子(Ayako Ikenaga)" userId="8a110b99-045d-4b1a-abaf-8983daa93c79" providerId="ADAL" clId="{73F1B116-8BC7-42A8-82BE-BEDE21D3886D}" dt="2023-03-31T02:00:00.883" v="2" actId="47"/>
        <pc:sldMkLst>
          <pc:docMk/>
          <pc:sldMk cId="2786198963" sldId="320"/>
        </pc:sldMkLst>
      </pc:sldChg>
      <pc:sldChg chg="del">
        <pc:chgData name="池永 文子(Ayako Ikenaga)" userId="8a110b99-045d-4b1a-abaf-8983daa93c79" providerId="ADAL" clId="{73F1B116-8BC7-42A8-82BE-BEDE21D3886D}" dt="2023-03-31T01:59:59.326" v="1" actId="47"/>
        <pc:sldMkLst>
          <pc:docMk/>
          <pc:sldMk cId="2460152387" sldId="321"/>
        </pc:sldMkLst>
      </pc:sldChg>
      <pc:sldChg chg="del">
        <pc:chgData name="池永 文子(Ayako Ikenaga)" userId="8a110b99-045d-4b1a-abaf-8983daa93c79" providerId="ADAL" clId="{73F1B116-8BC7-42A8-82BE-BEDE21D3886D}" dt="2023-03-31T02:00:04.077" v="3" actId="47"/>
        <pc:sldMkLst>
          <pc:docMk/>
          <pc:sldMk cId="105217098" sldId="323"/>
        </pc:sldMkLst>
      </pc:sldChg>
      <pc:sldChg chg="del">
        <pc:chgData name="池永 文子(Ayako Ikenaga)" userId="8a110b99-045d-4b1a-abaf-8983daa93c79" providerId="ADAL" clId="{73F1B116-8BC7-42A8-82BE-BEDE21D3886D}" dt="2023-03-31T02:00:05.990" v="4" actId="47"/>
        <pc:sldMkLst>
          <pc:docMk/>
          <pc:sldMk cId="2553217188" sldId="324"/>
        </pc:sldMkLst>
      </pc:sldChg>
      <pc:sldChg chg="del">
        <pc:chgData name="池永 文子(Ayako Ikenaga)" userId="8a110b99-045d-4b1a-abaf-8983daa93c79" providerId="ADAL" clId="{73F1B116-8BC7-42A8-82BE-BEDE21D3886D}" dt="2023-03-31T02:00:06.995" v="5" actId="47"/>
        <pc:sldMkLst>
          <pc:docMk/>
          <pc:sldMk cId="2501333198" sldId="325"/>
        </pc:sldMkLst>
      </pc:sldChg>
      <pc:sldChg chg="del">
        <pc:chgData name="池永 文子(Ayako Ikenaga)" userId="8a110b99-045d-4b1a-abaf-8983daa93c79" providerId="ADAL" clId="{73F1B116-8BC7-42A8-82BE-BEDE21D3886D}" dt="2023-03-31T02:00:08.580" v="6" actId="47"/>
        <pc:sldMkLst>
          <pc:docMk/>
          <pc:sldMk cId="1732392427" sldId="326"/>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B527FA63-4B13-B34D-93B9-14AABE0F8A94}"/>
              </a:ext>
            </a:extLst>
          </p:cNvPr>
          <p:cNvSpPr>
            <a:spLocks noGrp="1" noChangeArrowheads="1"/>
          </p:cNvSpPr>
          <p:nvPr>
            <p:ph type="hdr" sz="quarter"/>
          </p:nvPr>
        </p:nvSpPr>
        <p:spPr bwMode="auto">
          <a:xfrm>
            <a:off x="0" y="0"/>
            <a:ext cx="29495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lnSpc>
                <a:spcPct val="100000"/>
              </a:lnSpc>
              <a:defRPr sz="1200">
                <a:solidFill>
                  <a:schemeClr val="tx1"/>
                </a:solidFill>
                <a:latin typeface="Times New Roman" pitchFamily="84" charset="0"/>
                <a:ea typeface="ＭＳ Ｐゴシック" pitchFamily="84" charset="-128"/>
              </a:defRPr>
            </a:lvl1pPr>
          </a:lstStyle>
          <a:p>
            <a:pPr>
              <a:defRPr/>
            </a:pPr>
            <a:endParaRPr lang="en-US" altLang="ja-JP"/>
          </a:p>
        </p:txBody>
      </p:sp>
      <p:sp>
        <p:nvSpPr>
          <p:cNvPr id="8195" name="Rectangle 3">
            <a:extLst>
              <a:ext uri="{FF2B5EF4-FFF2-40B4-BE49-F238E27FC236}">
                <a16:creationId xmlns:a16="http://schemas.microsoft.com/office/drawing/2014/main" id="{0E433488-13E7-984D-8394-9A9C8DB5A0B3}"/>
              </a:ext>
            </a:extLst>
          </p:cNvPr>
          <p:cNvSpPr>
            <a:spLocks noGrp="1" noChangeArrowheads="1"/>
          </p:cNvSpPr>
          <p:nvPr>
            <p:ph type="dt" sz="quarter" idx="1"/>
          </p:nvPr>
        </p:nvSpPr>
        <p:spPr bwMode="auto">
          <a:xfrm>
            <a:off x="3857625" y="0"/>
            <a:ext cx="29495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lnSpc>
                <a:spcPct val="100000"/>
              </a:lnSpc>
              <a:defRPr sz="1200">
                <a:solidFill>
                  <a:schemeClr val="tx1"/>
                </a:solidFill>
                <a:latin typeface="Times New Roman" pitchFamily="84" charset="0"/>
                <a:ea typeface="ＭＳ Ｐゴシック" pitchFamily="84" charset="-128"/>
              </a:defRPr>
            </a:lvl1pPr>
          </a:lstStyle>
          <a:p>
            <a:pPr>
              <a:defRPr/>
            </a:pPr>
            <a:endParaRPr lang="en-US" altLang="ja-JP"/>
          </a:p>
        </p:txBody>
      </p:sp>
      <p:sp>
        <p:nvSpPr>
          <p:cNvPr id="8196" name="Rectangle 4">
            <a:extLst>
              <a:ext uri="{FF2B5EF4-FFF2-40B4-BE49-F238E27FC236}">
                <a16:creationId xmlns:a16="http://schemas.microsoft.com/office/drawing/2014/main" id="{7DAC4611-FA7F-C24A-9866-C8A1DB41C949}"/>
              </a:ext>
            </a:extLst>
          </p:cNvPr>
          <p:cNvSpPr>
            <a:spLocks noGrp="1" noChangeArrowheads="1"/>
          </p:cNvSpPr>
          <p:nvPr>
            <p:ph type="ftr" sz="quarter" idx="2"/>
          </p:nvPr>
        </p:nvSpPr>
        <p:spPr bwMode="auto">
          <a:xfrm>
            <a:off x="0" y="9442450"/>
            <a:ext cx="2949575"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lnSpc>
                <a:spcPct val="100000"/>
              </a:lnSpc>
              <a:defRPr sz="1200">
                <a:solidFill>
                  <a:schemeClr val="tx1"/>
                </a:solidFill>
                <a:latin typeface="Times New Roman" pitchFamily="84" charset="0"/>
                <a:ea typeface="ＭＳ Ｐゴシック" pitchFamily="84" charset="-128"/>
              </a:defRPr>
            </a:lvl1pPr>
          </a:lstStyle>
          <a:p>
            <a:pPr>
              <a:defRPr/>
            </a:pPr>
            <a:endParaRPr lang="en-US" altLang="ja-JP"/>
          </a:p>
        </p:txBody>
      </p:sp>
      <p:sp>
        <p:nvSpPr>
          <p:cNvPr id="8197" name="Rectangle 5">
            <a:extLst>
              <a:ext uri="{FF2B5EF4-FFF2-40B4-BE49-F238E27FC236}">
                <a16:creationId xmlns:a16="http://schemas.microsoft.com/office/drawing/2014/main" id="{380119EA-072F-F048-AEBD-BA4635BC360A}"/>
              </a:ext>
            </a:extLst>
          </p:cNvPr>
          <p:cNvSpPr>
            <a:spLocks noGrp="1" noChangeArrowheads="1"/>
          </p:cNvSpPr>
          <p:nvPr>
            <p:ph type="sldNum" sz="quarter" idx="3"/>
          </p:nvPr>
        </p:nvSpPr>
        <p:spPr bwMode="auto">
          <a:xfrm>
            <a:off x="3857625" y="9442450"/>
            <a:ext cx="2949575"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solidFill>
                  <a:schemeClr val="tx1"/>
                </a:solidFill>
              </a:defRPr>
            </a:lvl1pPr>
          </a:lstStyle>
          <a:p>
            <a:pPr>
              <a:defRPr/>
            </a:pPr>
            <a:fld id="{99FB9110-0438-FF42-A562-5D64BC07EAC3}" type="slidenum">
              <a:rPr lang="en-US" altLang="ja-JP"/>
              <a:pPr>
                <a:defRPr/>
              </a:pPr>
              <a:t>‹#›</a:t>
            </a:fld>
            <a:endParaRPr lang="en-US" altLang="ja-JP"/>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DC5D5908-F075-8140-8207-8CB94DD95782}"/>
              </a:ext>
            </a:extLst>
          </p:cNvPr>
          <p:cNvSpPr>
            <a:spLocks noGrp="1" noChangeArrowheads="1"/>
          </p:cNvSpPr>
          <p:nvPr>
            <p:ph type="hdr" sz="quarter"/>
          </p:nvPr>
        </p:nvSpPr>
        <p:spPr bwMode="auto">
          <a:xfrm>
            <a:off x="0" y="0"/>
            <a:ext cx="29495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lnSpc>
                <a:spcPct val="100000"/>
              </a:lnSpc>
              <a:defRPr sz="1200">
                <a:solidFill>
                  <a:schemeClr val="tx1"/>
                </a:solidFill>
                <a:latin typeface="Times New Roman" pitchFamily="84" charset="0"/>
                <a:ea typeface="ＭＳ Ｐゴシック" pitchFamily="84" charset="-128"/>
              </a:defRPr>
            </a:lvl1pPr>
          </a:lstStyle>
          <a:p>
            <a:pPr>
              <a:defRPr/>
            </a:pPr>
            <a:endParaRPr lang="en-US" altLang="ja-JP"/>
          </a:p>
        </p:txBody>
      </p:sp>
      <p:sp>
        <p:nvSpPr>
          <p:cNvPr id="15363" name="Rectangle 3">
            <a:extLst>
              <a:ext uri="{FF2B5EF4-FFF2-40B4-BE49-F238E27FC236}">
                <a16:creationId xmlns:a16="http://schemas.microsoft.com/office/drawing/2014/main" id="{565B388D-5063-7145-84EE-AF6DC03A6369}"/>
              </a:ext>
            </a:extLst>
          </p:cNvPr>
          <p:cNvSpPr>
            <a:spLocks noGrp="1" noChangeArrowheads="1"/>
          </p:cNvSpPr>
          <p:nvPr>
            <p:ph type="dt" idx="1"/>
          </p:nvPr>
        </p:nvSpPr>
        <p:spPr bwMode="auto">
          <a:xfrm>
            <a:off x="3857625" y="0"/>
            <a:ext cx="29495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lnSpc>
                <a:spcPct val="100000"/>
              </a:lnSpc>
              <a:defRPr sz="1200">
                <a:solidFill>
                  <a:schemeClr val="tx1"/>
                </a:solidFill>
                <a:latin typeface="Times New Roman" pitchFamily="84" charset="0"/>
                <a:ea typeface="ＭＳ Ｐゴシック" pitchFamily="84" charset="-128"/>
              </a:defRPr>
            </a:lvl1pPr>
          </a:lstStyle>
          <a:p>
            <a:pPr>
              <a:defRPr/>
            </a:pPr>
            <a:fld id="{8C9A6778-A3FA-C74E-9E18-9BCB36330D97}" type="datetime1">
              <a:rPr lang="en-US" altLang="ja-JP"/>
              <a:pPr>
                <a:defRPr/>
              </a:pPr>
              <a:t>3/31/2023</a:t>
            </a:fld>
            <a:endParaRPr lang="en-US" altLang="ja-JP"/>
          </a:p>
        </p:txBody>
      </p:sp>
      <p:sp>
        <p:nvSpPr>
          <p:cNvPr id="13316" name="Rectangle 4">
            <a:extLst>
              <a:ext uri="{FF2B5EF4-FFF2-40B4-BE49-F238E27FC236}">
                <a16:creationId xmlns:a16="http://schemas.microsoft.com/office/drawing/2014/main" id="{D129AAF4-F51F-094D-B476-A0606DFF606D}"/>
              </a:ext>
            </a:extLst>
          </p:cNvPr>
          <p:cNvSpPr>
            <a:spLocks noGrp="1" noRot="1" noChangeAspect="1" noChangeArrowheads="1" noTextEdit="1"/>
          </p:cNvSpPr>
          <p:nvPr>
            <p:ph type="sldImg" idx="2"/>
          </p:nvPr>
        </p:nvSpPr>
        <p:spPr bwMode="auto">
          <a:xfrm>
            <a:off x="768350" y="746125"/>
            <a:ext cx="5270500" cy="37258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5" name="Rectangle 5">
            <a:extLst>
              <a:ext uri="{FF2B5EF4-FFF2-40B4-BE49-F238E27FC236}">
                <a16:creationId xmlns:a16="http://schemas.microsoft.com/office/drawing/2014/main" id="{A51AEF80-23CE-5443-90A3-A33684C82575}"/>
              </a:ext>
            </a:extLst>
          </p:cNvPr>
          <p:cNvSpPr>
            <a:spLocks noGrp="1" noChangeArrowheads="1"/>
          </p:cNvSpPr>
          <p:nvPr>
            <p:ph type="body" sz="quarter" idx="3"/>
          </p:nvPr>
        </p:nvSpPr>
        <p:spPr bwMode="auto">
          <a:xfrm>
            <a:off x="908050" y="4721225"/>
            <a:ext cx="4991100" cy="44719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ja-JP" altLang="en-US" noProof="0"/>
              <a:t>マスタ</a:t>
            </a:r>
            <a:r>
              <a:rPr lang="en-US" altLang="ja-JP" noProof="0"/>
              <a:t> </a:t>
            </a:r>
            <a:r>
              <a:rPr lang="ja-JP" altLang="en-US" noProof="0"/>
              <a:t>テキストの書式設定</a:t>
            </a:r>
            <a:endParaRPr lang="en-US" altLang="ja-JP" noProof="0"/>
          </a:p>
          <a:p>
            <a:pPr lvl="1"/>
            <a:r>
              <a:rPr lang="ja-JP" altLang="en-US" noProof="0"/>
              <a:t>第</a:t>
            </a:r>
            <a:r>
              <a:rPr lang="en-US" altLang="ja-JP" noProof="0"/>
              <a:t> 2 </a:t>
            </a:r>
            <a:r>
              <a:rPr lang="ja-JP" altLang="en-US" noProof="0"/>
              <a:t>レベル</a:t>
            </a:r>
            <a:endParaRPr lang="en-US" altLang="ja-JP" noProof="0"/>
          </a:p>
          <a:p>
            <a:pPr lvl="2"/>
            <a:r>
              <a:rPr lang="ja-JP" altLang="en-US" noProof="0"/>
              <a:t>第</a:t>
            </a:r>
            <a:r>
              <a:rPr lang="en-US" altLang="ja-JP" noProof="0"/>
              <a:t> 3 </a:t>
            </a:r>
            <a:r>
              <a:rPr lang="ja-JP" altLang="en-US" noProof="0"/>
              <a:t>レベル</a:t>
            </a:r>
            <a:endParaRPr lang="en-US" altLang="ja-JP" noProof="0"/>
          </a:p>
          <a:p>
            <a:pPr lvl="3"/>
            <a:r>
              <a:rPr lang="ja-JP" altLang="en-US" noProof="0"/>
              <a:t>第</a:t>
            </a:r>
            <a:r>
              <a:rPr lang="en-US" altLang="ja-JP" noProof="0"/>
              <a:t> 4 </a:t>
            </a:r>
            <a:r>
              <a:rPr lang="ja-JP" altLang="en-US" noProof="0"/>
              <a:t>レベル</a:t>
            </a:r>
            <a:endParaRPr lang="en-US" altLang="ja-JP" noProof="0"/>
          </a:p>
          <a:p>
            <a:pPr lvl="4"/>
            <a:r>
              <a:rPr lang="ja-JP" altLang="en-US" noProof="0"/>
              <a:t>第</a:t>
            </a:r>
            <a:r>
              <a:rPr lang="en-US" altLang="ja-JP" noProof="0"/>
              <a:t> 5 </a:t>
            </a:r>
            <a:r>
              <a:rPr lang="ja-JP" altLang="en-US" noProof="0"/>
              <a:t>レベル</a:t>
            </a:r>
          </a:p>
        </p:txBody>
      </p:sp>
      <p:sp>
        <p:nvSpPr>
          <p:cNvPr id="15366" name="Rectangle 6">
            <a:extLst>
              <a:ext uri="{FF2B5EF4-FFF2-40B4-BE49-F238E27FC236}">
                <a16:creationId xmlns:a16="http://schemas.microsoft.com/office/drawing/2014/main" id="{F46E546D-1915-FA41-BC33-F77A70B5F64E}"/>
              </a:ext>
            </a:extLst>
          </p:cNvPr>
          <p:cNvSpPr>
            <a:spLocks noGrp="1" noChangeArrowheads="1"/>
          </p:cNvSpPr>
          <p:nvPr>
            <p:ph type="ftr" sz="quarter" idx="4"/>
          </p:nvPr>
        </p:nvSpPr>
        <p:spPr bwMode="auto">
          <a:xfrm>
            <a:off x="0" y="9442450"/>
            <a:ext cx="2949575"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lnSpc>
                <a:spcPct val="100000"/>
              </a:lnSpc>
              <a:defRPr sz="1200">
                <a:solidFill>
                  <a:schemeClr val="tx1"/>
                </a:solidFill>
                <a:latin typeface="Times New Roman" pitchFamily="84" charset="0"/>
                <a:ea typeface="ＭＳ Ｐゴシック" pitchFamily="84" charset="-128"/>
              </a:defRPr>
            </a:lvl1pPr>
          </a:lstStyle>
          <a:p>
            <a:pPr>
              <a:defRPr/>
            </a:pPr>
            <a:endParaRPr lang="en-US" altLang="ja-JP"/>
          </a:p>
        </p:txBody>
      </p:sp>
      <p:sp>
        <p:nvSpPr>
          <p:cNvPr id="15367" name="Rectangle 7">
            <a:extLst>
              <a:ext uri="{FF2B5EF4-FFF2-40B4-BE49-F238E27FC236}">
                <a16:creationId xmlns:a16="http://schemas.microsoft.com/office/drawing/2014/main" id="{3E2F109F-F240-4743-B681-E0AAF356F19A}"/>
              </a:ext>
            </a:extLst>
          </p:cNvPr>
          <p:cNvSpPr>
            <a:spLocks noGrp="1" noChangeArrowheads="1"/>
          </p:cNvSpPr>
          <p:nvPr>
            <p:ph type="sldNum" sz="quarter" idx="5"/>
          </p:nvPr>
        </p:nvSpPr>
        <p:spPr bwMode="auto">
          <a:xfrm>
            <a:off x="3857625" y="9442450"/>
            <a:ext cx="2949575"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solidFill>
                  <a:schemeClr val="tx1"/>
                </a:solidFill>
              </a:defRPr>
            </a:lvl1pPr>
          </a:lstStyle>
          <a:p>
            <a:pPr>
              <a:defRPr/>
            </a:pPr>
            <a:fld id="{C6D617CA-1017-2047-8EF2-B3F641E5A6BD}" type="slidenum">
              <a:rPr lang="en-US" altLang="ja-JP"/>
              <a:pPr>
                <a:defRPr/>
              </a:pPr>
              <a:t>‹#›</a:t>
            </a:fld>
            <a:endParaRPr lang="en-US" altLang="ja-JP"/>
          </a:p>
        </p:txBody>
      </p:sp>
    </p:spTree>
  </p:cSld>
  <p:clrMap bg1="lt1" tx1="dk1" bg2="lt2" tx2="dk2" accent1="accent1" accent2="accent2" accent3="accent3" accent4="accent4" accent5="accent5" accent6="accent6" hlink="hlink" folHlink="folHlink"/>
  <p:notesStyle>
    <a:lvl1pPr algn="l" defTabSz="495300" rtl="0" eaLnBrk="0" fontAlgn="base" hangingPunct="0">
      <a:spcBef>
        <a:spcPct val="30000"/>
      </a:spcBef>
      <a:spcAft>
        <a:spcPct val="0"/>
      </a:spcAft>
      <a:defRPr kumimoji="1" sz="1300" kern="1200">
        <a:solidFill>
          <a:schemeClr val="tx1"/>
        </a:solidFill>
        <a:latin typeface="Calibri" pitchFamily="84" charset="0"/>
        <a:ea typeface="ＭＳ Ｐゴシック" pitchFamily="84" charset="-128"/>
        <a:cs typeface="ＭＳ Ｐゴシック" pitchFamily="114" charset="-128"/>
      </a:defRPr>
    </a:lvl1pPr>
    <a:lvl2pPr marL="495300" algn="l" defTabSz="495300" rtl="0" eaLnBrk="0" fontAlgn="base" hangingPunct="0">
      <a:spcBef>
        <a:spcPct val="30000"/>
      </a:spcBef>
      <a:spcAft>
        <a:spcPct val="0"/>
      </a:spcAft>
      <a:defRPr kumimoji="1" sz="1300" kern="1200">
        <a:solidFill>
          <a:schemeClr val="tx1"/>
        </a:solidFill>
        <a:latin typeface="Calibri" pitchFamily="84" charset="0"/>
        <a:ea typeface="ＭＳ Ｐゴシック" pitchFamily="84" charset="-128"/>
        <a:cs typeface="+mn-cs"/>
      </a:defRPr>
    </a:lvl2pPr>
    <a:lvl3pPr marL="992188" algn="l" defTabSz="495300" rtl="0" eaLnBrk="0" fontAlgn="base" hangingPunct="0">
      <a:spcBef>
        <a:spcPct val="30000"/>
      </a:spcBef>
      <a:spcAft>
        <a:spcPct val="0"/>
      </a:spcAft>
      <a:defRPr kumimoji="1" sz="1300" kern="1200">
        <a:solidFill>
          <a:schemeClr val="tx1"/>
        </a:solidFill>
        <a:latin typeface="Calibri" pitchFamily="84" charset="0"/>
        <a:ea typeface="ＭＳ Ｐゴシック" pitchFamily="84" charset="-128"/>
        <a:cs typeface="+mn-cs"/>
      </a:defRPr>
    </a:lvl3pPr>
    <a:lvl4pPr marL="1490663" algn="l" defTabSz="495300" rtl="0" eaLnBrk="0" fontAlgn="base" hangingPunct="0">
      <a:spcBef>
        <a:spcPct val="30000"/>
      </a:spcBef>
      <a:spcAft>
        <a:spcPct val="0"/>
      </a:spcAft>
      <a:defRPr kumimoji="1" sz="1300" kern="1200">
        <a:solidFill>
          <a:schemeClr val="tx1"/>
        </a:solidFill>
        <a:latin typeface="Calibri" pitchFamily="84" charset="0"/>
        <a:ea typeface="ＭＳ Ｐゴシック" pitchFamily="84" charset="-128"/>
        <a:cs typeface="+mn-cs"/>
      </a:defRPr>
    </a:lvl4pPr>
    <a:lvl5pPr marL="1989138" algn="l" defTabSz="495300" rtl="0" eaLnBrk="0" fontAlgn="base" hangingPunct="0">
      <a:spcBef>
        <a:spcPct val="30000"/>
      </a:spcBef>
      <a:spcAft>
        <a:spcPct val="0"/>
      </a:spcAft>
      <a:defRPr kumimoji="1" sz="1300" kern="1200">
        <a:solidFill>
          <a:schemeClr val="tx1"/>
        </a:solidFill>
        <a:latin typeface="Calibri" pitchFamily="84" charset="0"/>
        <a:ea typeface="ＭＳ Ｐゴシック" pitchFamily="84" charset="-128"/>
        <a:cs typeface="+mn-cs"/>
      </a:defRPr>
    </a:lvl5pPr>
    <a:lvl6pPr marL="2488622" algn="l" defTabSz="995450" rtl="0" eaLnBrk="1" latinLnBrk="0" hangingPunct="1">
      <a:defRPr kumimoji="1" sz="1306" kern="1200">
        <a:solidFill>
          <a:schemeClr val="tx1"/>
        </a:solidFill>
        <a:latin typeface="+mn-lt"/>
        <a:ea typeface="+mn-ea"/>
        <a:cs typeface="+mn-cs"/>
      </a:defRPr>
    </a:lvl6pPr>
    <a:lvl7pPr marL="2986349" algn="l" defTabSz="995450" rtl="0" eaLnBrk="1" latinLnBrk="0" hangingPunct="1">
      <a:defRPr kumimoji="1" sz="1306" kern="1200">
        <a:solidFill>
          <a:schemeClr val="tx1"/>
        </a:solidFill>
        <a:latin typeface="+mn-lt"/>
        <a:ea typeface="+mn-ea"/>
        <a:cs typeface="+mn-cs"/>
      </a:defRPr>
    </a:lvl7pPr>
    <a:lvl8pPr marL="3484073" algn="l" defTabSz="995450" rtl="0" eaLnBrk="1" latinLnBrk="0" hangingPunct="1">
      <a:defRPr kumimoji="1" sz="1306" kern="1200">
        <a:solidFill>
          <a:schemeClr val="tx1"/>
        </a:solidFill>
        <a:latin typeface="+mn-lt"/>
        <a:ea typeface="+mn-ea"/>
        <a:cs typeface="+mn-cs"/>
      </a:defRPr>
    </a:lvl8pPr>
    <a:lvl9pPr marL="3981798" algn="l" defTabSz="995450" rtl="0" eaLnBrk="1" latinLnBrk="0" hangingPunct="1">
      <a:defRPr kumimoji="1" sz="130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a:defRPr/>
            </a:pPr>
            <a:fld id="{C6D617CA-1017-2047-8EF2-B3F641E5A6BD}" type="slidenum">
              <a:rPr lang="en-US" altLang="ja-JP" smtClean="0"/>
              <a:pPr>
                <a:defRPr/>
              </a:pPr>
              <a:t>1</a:t>
            </a:fld>
            <a:endParaRPr lang="en-US" altLang="ja-JP"/>
          </a:p>
        </p:txBody>
      </p:sp>
    </p:spTree>
    <p:extLst>
      <p:ext uri="{BB962C8B-B14F-4D97-AF65-F5344CB8AC3E}">
        <p14:creationId xmlns:p14="http://schemas.microsoft.com/office/powerpoint/2010/main" val="25306858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A-2:INAX">
    <p:spTree>
      <p:nvGrpSpPr>
        <p:cNvPr id="1" name=""/>
        <p:cNvGrpSpPr/>
        <p:nvPr/>
      </p:nvGrpSpPr>
      <p:grpSpPr>
        <a:xfrm>
          <a:off x="0" y="0"/>
          <a:ext cx="0" cy="0"/>
          <a:chOff x="0" y="0"/>
          <a:chExt cx="0" cy="0"/>
        </a:xfrm>
      </p:grpSpPr>
      <p:pic>
        <p:nvPicPr>
          <p:cNvPr id="3" name="図 3">
            <a:extLst>
              <a:ext uri="{FF2B5EF4-FFF2-40B4-BE49-F238E27FC236}">
                <a16:creationId xmlns:a16="http://schemas.microsoft.com/office/drawing/2014/main" id="{A246273F-0316-124D-913B-065B51648B2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0691813"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Line 288">
            <a:extLst>
              <a:ext uri="{FF2B5EF4-FFF2-40B4-BE49-F238E27FC236}">
                <a16:creationId xmlns:a16="http://schemas.microsoft.com/office/drawing/2014/main" id="{F052AE12-B60B-784C-B34A-CF54CD41157E}"/>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10" name="Rectangle 9">
            <a:extLst>
              <a:ext uri="{FF2B5EF4-FFF2-40B4-BE49-F238E27FC236}">
                <a16:creationId xmlns:a16="http://schemas.microsoft.com/office/drawing/2014/main" id="{DD3FC005-CC27-3947-9F96-93095E78E53F}"/>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1" name="図 70">
            <a:extLst>
              <a:ext uri="{FF2B5EF4-FFF2-40B4-BE49-F238E27FC236}">
                <a16:creationId xmlns:a16="http://schemas.microsoft.com/office/drawing/2014/main" id="{2CC842CC-005C-5641-8858-9C3B75F1CA49}"/>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図 11">
            <a:extLst>
              <a:ext uri="{FF2B5EF4-FFF2-40B4-BE49-F238E27FC236}">
                <a16:creationId xmlns:a16="http://schemas.microsoft.com/office/drawing/2014/main" id="{7D0E429B-C0A1-3545-B3F9-A15BC5D2E8BB}"/>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32959970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4:TOSTEM（帯なし）">
    <p:spTree>
      <p:nvGrpSpPr>
        <p:cNvPr id="1" name=""/>
        <p:cNvGrpSpPr/>
        <p:nvPr/>
      </p:nvGrpSpPr>
      <p:grpSpPr>
        <a:xfrm>
          <a:off x="0" y="0"/>
          <a:ext cx="0" cy="0"/>
          <a:chOff x="0" y="0"/>
          <a:chExt cx="0" cy="0"/>
        </a:xfrm>
      </p:grpSpPr>
      <p:pic>
        <p:nvPicPr>
          <p:cNvPr id="6" name="図 12">
            <a:extLst>
              <a:ext uri="{FF2B5EF4-FFF2-40B4-BE49-F238E27FC236}">
                <a16:creationId xmlns:a16="http://schemas.microsoft.com/office/drawing/2014/main" id="{B0956356-055A-9542-BD35-1580EA66C64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15525" y="138113"/>
            <a:ext cx="601663" cy="125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288">
            <a:extLst>
              <a:ext uri="{FF2B5EF4-FFF2-40B4-BE49-F238E27FC236}">
                <a16:creationId xmlns:a16="http://schemas.microsoft.com/office/drawing/2014/main" id="{FAD81878-65B1-AD4B-8C07-C338D50CB125}"/>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9" name="Rectangle 9">
            <a:extLst>
              <a:ext uri="{FF2B5EF4-FFF2-40B4-BE49-F238E27FC236}">
                <a16:creationId xmlns:a16="http://schemas.microsoft.com/office/drawing/2014/main" id="{3F6CD256-1BE5-334E-8AC8-798FE57D94C3}"/>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0" name="図 70">
            <a:extLst>
              <a:ext uri="{FF2B5EF4-FFF2-40B4-BE49-F238E27FC236}">
                <a16:creationId xmlns:a16="http://schemas.microsoft.com/office/drawing/2014/main" id="{FE1814F9-C12C-8940-AE04-EBAC3F277FE5}"/>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図 10">
            <a:extLst>
              <a:ext uri="{FF2B5EF4-FFF2-40B4-BE49-F238E27FC236}">
                <a16:creationId xmlns:a16="http://schemas.microsoft.com/office/drawing/2014/main" id="{A6C33804-7BD4-374A-9903-CA1F18768621}"/>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29215681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5:INTERIO（帯なし）">
    <p:spTree>
      <p:nvGrpSpPr>
        <p:cNvPr id="1" name=""/>
        <p:cNvGrpSpPr/>
        <p:nvPr/>
      </p:nvGrpSpPr>
      <p:grpSpPr>
        <a:xfrm>
          <a:off x="0" y="0"/>
          <a:ext cx="0" cy="0"/>
          <a:chOff x="0" y="0"/>
          <a:chExt cx="0" cy="0"/>
        </a:xfrm>
      </p:grpSpPr>
      <p:pic>
        <p:nvPicPr>
          <p:cNvPr id="6" name="図 12">
            <a:extLst>
              <a:ext uri="{FF2B5EF4-FFF2-40B4-BE49-F238E27FC236}">
                <a16:creationId xmlns:a16="http://schemas.microsoft.com/office/drawing/2014/main" id="{57B48BC9-0E64-DD4C-B0F0-A42ED28BD78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42513" y="130175"/>
            <a:ext cx="574675" cy="1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288">
            <a:extLst>
              <a:ext uri="{FF2B5EF4-FFF2-40B4-BE49-F238E27FC236}">
                <a16:creationId xmlns:a16="http://schemas.microsoft.com/office/drawing/2014/main" id="{3BE64055-36A3-D848-AC09-B89AD5AA80A2}"/>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9" name="Rectangle 9">
            <a:extLst>
              <a:ext uri="{FF2B5EF4-FFF2-40B4-BE49-F238E27FC236}">
                <a16:creationId xmlns:a16="http://schemas.microsoft.com/office/drawing/2014/main" id="{AE37DE4B-14B4-8446-A646-2576E6B5E384}"/>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0" name="図 70">
            <a:extLst>
              <a:ext uri="{FF2B5EF4-FFF2-40B4-BE49-F238E27FC236}">
                <a16:creationId xmlns:a16="http://schemas.microsoft.com/office/drawing/2014/main" id="{2AEB9C66-CC1A-5346-9A49-DA6B762C6542}"/>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図 10">
            <a:extLst>
              <a:ext uri="{FF2B5EF4-FFF2-40B4-BE49-F238E27FC236}">
                <a16:creationId xmlns:a16="http://schemas.microsoft.com/office/drawing/2014/main" id="{F2D5D346-B240-3A4B-BEC8-6420E30FD09D}"/>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2350906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3:EXSIOR">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04EA6704-86EF-E54D-BEB2-BD32BD3802E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0691813"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288">
            <a:extLst>
              <a:ext uri="{FF2B5EF4-FFF2-40B4-BE49-F238E27FC236}">
                <a16:creationId xmlns:a16="http://schemas.microsoft.com/office/drawing/2014/main" id="{12FCDB43-EEFD-4444-AEE2-736D21FBE2FE}"/>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10" name="Rectangle 9">
            <a:extLst>
              <a:ext uri="{FF2B5EF4-FFF2-40B4-BE49-F238E27FC236}">
                <a16:creationId xmlns:a16="http://schemas.microsoft.com/office/drawing/2014/main" id="{D4E2CD2F-9B90-404C-BB32-DE58955605AF}"/>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1" name="図 70">
            <a:extLst>
              <a:ext uri="{FF2B5EF4-FFF2-40B4-BE49-F238E27FC236}">
                <a16:creationId xmlns:a16="http://schemas.microsoft.com/office/drawing/2014/main" id="{2056DFBE-4E35-FC42-A056-133AD871A7ED}"/>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図 11">
            <a:extLst>
              <a:ext uri="{FF2B5EF4-FFF2-40B4-BE49-F238E27FC236}">
                <a16:creationId xmlns:a16="http://schemas.microsoft.com/office/drawing/2014/main" id="{4797D0CA-9200-994B-86E1-562A84C39B25}"/>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16804064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4:TOSTEM">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81C18BD7-6EFE-0B4D-A8EE-90E7B9FB960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0691813"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288">
            <a:extLst>
              <a:ext uri="{FF2B5EF4-FFF2-40B4-BE49-F238E27FC236}">
                <a16:creationId xmlns:a16="http://schemas.microsoft.com/office/drawing/2014/main" id="{37E6CDB7-F131-9E4F-8699-128E560B5A95}"/>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10" name="Rectangle 9">
            <a:extLst>
              <a:ext uri="{FF2B5EF4-FFF2-40B4-BE49-F238E27FC236}">
                <a16:creationId xmlns:a16="http://schemas.microsoft.com/office/drawing/2014/main" id="{0F43C4B3-C0F6-774B-AC90-133DA5B58D39}"/>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1" name="図 70">
            <a:extLst>
              <a:ext uri="{FF2B5EF4-FFF2-40B4-BE49-F238E27FC236}">
                <a16:creationId xmlns:a16="http://schemas.microsoft.com/office/drawing/2014/main" id="{637CF95E-95B4-4F4B-B11C-46CB0538A9E2}"/>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図 11">
            <a:extLst>
              <a:ext uri="{FF2B5EF4-FFF2-40B4-BE49-F238E27FC236}">
                <a16:creationId xmlns:a16="http://schemas.microsoft.com/office/drawing/2014/main" id="{B36565EE-CE8E-1A44-8A9F-9ED8333C8F8E}"/>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32277505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5:INTERIO">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2F3622A4-9F6A-DF4E-8124-C92CD62C28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0691813"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288">
            <a:extLst>
              <a:ext uri="{FF2B5EF4-FFF2-40B4-BE49-F238E27FC236}">
                <a16:creationId xmlns:a16="http://schemas.microsoft.com/office/drawing/2014/main" id="{46DCDCD0-3AC0-A048-A727-1E98792F2E9E}"/>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10" name="Rectangle 9">
            <a:extLst>
              <a:ext uri="{FF2B5EF4-FFF2-40B4-BE49-F238E27FC236}">
                <a16:creationId xmlns:a16="http://schemas.microsoft.com/office/drawing/2014/main" id="{0C70CBA1-39BE-384D-86EF-5191A45C2144}"/>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1" name="図 70">
            <a:extLst>
              <a:ext uri="{FF2B5EF4-FFF2-40B4-BE49-F238E27FC236}">
                <a16:creationId xmlns:a16="http://schemas.microsoft.com/office/drawing/2014/main" id="{77467F87-BB1F-264E-BE9F-AF86BC9543D9}"/>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図 11">
            <a:extLst>
              <a:ext uri="{FF2B5EF4-FFF2-40B4-BE49-F238E27FC236}">
                <a16:creationId xmlns:a16="http://schemas.microsoft.com/office/drawing/2014/main" id="{EE2BDD4B-6EC7-DA41-8303-F9AFDF1767FE}"/>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11147866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1:エコファーストなし">
    <p:spTree>
      <p:nvGrpSpPr>
        <p:cNvPr id="1" name=""/>
        <p:cNvGrpSpPr/>
        <p:nvPr/>
      </p:nvGrpSpPr>
      <p:grpSpPr>
        <a:xfrm>
          <a:off x="0" y="0"/>
          <a:ext cx="0" cy="0"/>
          <a:chOff x="0" y="0"/>
          <a:chExt cx="0" cy="0"/>
        </a:xfrm>
      </p:grpSpPr>
      <p:sp>
        <p:nvSpPr>
          <p:cNvPr id="7" name="Line 288">
            <a:extLst>
              <a:ext uri="{FF2B5EF4-FFF2-40B4-BE49-F238E27FC236}">
                <a16:creationId xmlns:a16="http://schemas.microsoft.com/office/drawing/2014/main" id="{BB3CB7EA-4A85-974A-BDD0-942B2EDB54E8}"/>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8" name="Rectangle 9">
            <a:extLst>
              <a:ext uri="{FF2B5EF4-FFF2-40B4-BE49-F238E27FC236}">
                <a16:creationId xmlns:a16="http://schemas.microsoft.com/office/drawing/2014/main" id="{A8C502DD-0634-EA40-9446-CFAC8D1A65B2}"/>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9" name="図 70">
            <a:extLst>
              <a:ext uri="{FF2B5EF4-FFF2-40B4-BE49-F238E27FC236}">
                <a16:creationId xmlns:a16="http://schemas.microsoft.com/office/drawing/2014/main" id="{114905AE-A962-CC40-A230-3B5C998728B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01316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2:長期保証サービス有り">
    <p:spTree>
      <p:nvGrpSpPr>
        <p:cNvPr id="1" name=""/>
        <p:cNvGrpSpPr/>
        <p:nvPr/>
      </p:nvGrpSpPr>
      <p:grpSpPr>
        <a:xfrm>
          <a:off x="0" y="0"/>
          <a:ext cx="0" cy="0"/>
          <a:chOff x="0" y="0"/>
          <a:chExt cx="0" cy="0"/>
        </a:xfrm>
      </p:grpSpPr>
      <p:sp>
        <p:nvSpPr>
          <p:cNvPr id="6" name="Rectangle 9">
            <a:extLst>
              <a:ext uri="{FF2B5EF4-FFF2-40B4-BE49-F238E27FC236}">
                <a16:creationId xmlns:a16="http://schemas.microsoft.com/office/drawing/2014/main" id="{412B11FA-436C-AA40-A830-3978CB7EC189}"/>
              </a:ext>
            </a:extLst>
          </p:cNvPr>
          <p:cNvSpPr>
            <a:spLocks noChangeArrowheads="1"/>
          </p:cNvSpPr>
          <p:nvPr userDrawn="1"/>
        </p:nvSpPr>
        <p:spPr bwMode="auto">
          <a:xfrm>
            <a:off x="1331913" y="7423150"/>
            <a:ext cx="923925" cy="77788"/>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algn="ctr" eaLnBrk="1" hangingPunct="1">
              <a:spcBef>
                <a:spcPct val="0"/>
              </a:spcBef>
              <a:buFontTx/>
              <a:buNone/>
              <a:defRPr/>
            </a:pPr>
            <a:r>
              <a:rPr lang="ja-JP" altLang="en-US" sz="500">
                <a:solidFill>
                  <a:schemeClr val="tx2"/>
                </a:solidFill>
                <a:latin typeface="Yu Gothic" panose="020B0400000000000000" pitchFamily="34" charset="-128"/>
                <a:ea typeface="Yu Gothic" panose="020B0400000000000000" pitchFamily="34" charset="-128"/>
              </a:rPr>
              <a:t>詳細は</a:t>
            </a:r>
            <a:r>
              <a:rPr lang="en-US" altLang="ja-JP" sz="500">
                <a:solidFill>
                  <a:schemeClr val="tx2"/>
                </a:solidFill>
                <a:latin typeface="Yu Gothic" panose="020B0400000000000000" pitchFamily="34" charset="-128"/>
                <a:ea typeface="Yu Gothic" panose="020B0400000000000000" pitchFamily="34" charset="-128"/>
              </a:rPr>
              <a:t>WEB</a:t>
            </a:r>
            <a:r>
              <a:rPr lang="ja-JP" altLang="en-US" sz="500">
                <a:solidFill>
                  <a:schemeClr val="tx2"/>
                </a:solidFill>
                <a:latin typeface="Yu Gothic" panose="020B0400000000000000" pitchFamily="34" charset="-128"/>
                <a:ea typeface="Yu Gothic" panose="020B0400000000000000" pitchFamily="34" charset="-128"/>
              </a:rPr>
              <a:t>をご確認ください</a:t>
            </a:r>
            <a:endParaRPr lang="en-US" altLang="ja-JP" sz="500">
              <a:solidFill>
                <a:schemeClr val="tx2"/>
              </a:solidFill>
              <a:latin typeface="Yu Gothic" panose="020B0400000000000000" pitchFamily="34" charset="-128"/>
              <a:ea typeface="Yu Gothic" panose="020B0400000000000000" pitchFamily="34" charset="-128"/>
            </a:endParaRPr>
          </a:p>
        </p:txBody>
      </p:sp>
      <p:pic>
        <p:nvPicPr>
          <p:cNvPr id="7" name="図 13">
            <a:extLst>
              <a:ext uri="{FF2B5EF4-FFF2-40B4-BE49-F238E27FC236}">
                <a16:creationId xmlns:a16="http://schemas.microsoft.com/office/drawing/2014/main" id="{CA1A329A-8FE5-D648-A2B7-051098B3E27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331913" y="7209972"/>
            <a:ext cx="923925"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Line 288">
            <a:extLst>
              <a:ext uri="{FF2B5EF4-FFF2-40B4-BE49-F238E27FC236}">
                <a16:creationId xmlns:a16="http://schemas.microsoft.com/office/drawing/2014/main" id="{A7427117-E3FF-0A42-A2ED-AD17EDE3954A}"/>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11" name="Rectangle 9">
            <a:extLst>
              <a:ext uri="{FF2B5EF4-FFF2-40B4-BE49-F238E27FC236}">
                <a16:creationId xmlns:a16="http://schemas.microsoft.com/office/drawing/2014/main" id="{4CB710C5-C0CA-9149-B8C9-FFF3B4B113C1}"/>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2" name="図 70">
            <a:extLst>
              <a:ext uri="{FF2B5EF4-FFF2-40B4-BE49-F238E27FC236}">
                <a16:creationId xmlns:a16="http://schemas.microsoft.com/office/drawing/2014/main" id="{C3A73AD5-44B0-F943-A983-F216C0742F5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図 12">
            <a:extLst>
              <a:ext uri="{FF2B5EF4-FFF2-40B4-BE49-F238E27FC236}">
                <a16:creationId xmlns:a16="http://schemas.microsoft.com/office/drawing/2014/main" id="{AA986C43-6E5F-A74E-8AF7-B737CF1B2E7F}"/>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7634850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1:LIXIL（帯なし）">
    <p:spTree>
      <p:nvGrpSpPr>
        <p:cNvPr id="1" name=""/>
        <p:cNvGrpSpPr/>
        <p:nvPr/>
      </p:nvGrpSpPr>
      <p:grpSpPr>
        <a:xfrm>
          <a:off x="0" y="0"/>
          <a:ext cx="0" cy="0"/>
          <a:chOff x="0" y="0"/>
          <a:chExt cx="0" cy="0"/>
        </a:xfrm>
      </p:grpSpPr>
      <p:pic>
        <p:nvPicPr>
          <p:cNvPr id="6" name="図 12">
            <a:extLst>
              <a:ext uri="{FF2B5EF4-FFF2-40B4-BE49-F238E27FC236}">
                <a16:creationId xmlns:a16="http://schemas.microsoft.com/office/drawing/2014/main" id="{C00DB1A8-0470-BB45-82B1-BE9EB024962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045700" y="127000"/>
            <a:ext cx="471488" cy="16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288">
            <a:extLst>
              <a:ext uri="{FF2B5EF4-FFF2-40B4-BE49-F238E27FC236}">
                <a16:creationId xmlns:a16="http://schemas.microsoft.com/office/drawing/2014/main" id="{41EAB20B-B7D8-5647-8F72-157D68B64981}"/>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9" name="Rectangle 9">
            <a:extLst>
              <a:ext uri="{FF2B5EF4-FFF2-40B4-BE49-F238E27FC236}">
                <a16:creationId xmlns:a16="http://schemas.microsoft.com/office/drawing/2014/main" id="{9B3BF950-55B9-6544-927E-D3BC413A9108}"/>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0" name="図 70">
            <a:extLst>
              <a:ext uri="{FF2B5EF4-FFF2-40B4-BE49-F238E27FC236}">
                <a16:creationId xmlns:a16="http://schemas.microsoft.com/office/drawing/2014/main" id="{5F100BFB-CF55-514A-AA6A-9672C86BF4F8}"/>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図 10">
            <a:extLst>
              <a:ext uri="{FF2B5EF4-FFF2-40B4-BE49-F238E27FC236}">
                <a16:creationId xmlns:a16="http://schemas.microsoft.com/office/drawing/2014/main" id="{0834531F-142A-844D-A0AE-52EED4C304C0}"/>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5714190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2:INAX（帯なし）">
    <p:spTree>
      <p:nvGrpSpPr>
        <p:cNvPr id="1" name=""/>
        <p:cNvGrpSpPr/>
        <p:nvPr/>
      </p:nvGrpSpPr>
      <p:grpSpPr>
        <a:xfrm>
          <a:off x="0" y="0"/>
          <a:ext cx="0" cy="0"/>
          <a:chOff x="0" y="0"/>
          <a:chExt cx="0" cy="0"/>
        </a:xfrm>
      </p:grpSpPr>
      <p:pic>
        <p:nvPicPr>
          <p:cNvPr id="8" name="図 12">
            <a:extLst>
              <a:ext uri="{FF2B5EF4-FFF2-40B4-BE49-F238E27FC236}">
                <a16:creationId xmlns:a16="http://schemas.microsoft.com/office/drawing/2014/main" id="{7F852F87-CE63-0E4D-B626-010E3753695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101263" y="141288"/>
            <a:ext cx="417512" cy="125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288">
            <a:extLst>
              <a:ext uri="{FF2B5EF4-FFF2-40B4-BE49-F238E27FC236}">
                <a16:creationId xmlns:a16="http://schemas.microsoft.com/office/drawing/2014/main" id="{D1D62C18-EED0-9A4E-B5AA-C2E8C502EB7C}"/>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10" name="Rectangle 9">
            <a:extLst>
              <a:ext uri="{FF2B5EF4-FFF2-40B4-BE49-F238E27FC236}">
                <a16:creationId xmlns:a16="http://schemas.microsoft.com/office/drawing/2014/main" id="{27507436-CF18-CB4A-875D-E2D32D429F55}"/>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1" name="図 70">
            <a:extLst>
              <a:ext uri="{FF2B5EF4-FFF2-40B4-BE49-F238E27FC236}">
                <a16:creationId xmlns:a16="http://schemas.microsoft.com/office/drawing/2014/main" id="{F39F8AC4-E7E8-B84A-8928-B2ED091478A4}"/>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図 11">
            <a:extLst>
              <a:ext uri="{FF2B5EF4-FFF2-40B4-BE49-F238E27FC236}">
                <a16:creationId xmlns:a16="http://schemas.microsoft.com/office/drawing/2014/main" id="{6CFA223D-9598-D141-A54A-60B26515067B}"/>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34704980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3:EXSIOR（帯なし）">
    <p:spTree>
      <p:nvGrpSpPr>
        <p:cNvPr id="1" name=""/>
        <p:cNvGrpSpPr/>
        <p:nvPr/>
      </p:nvGrpSpPr>
      <p:grpSpPr>
        <a:xfrm>
          <a:off x="0" y="0"/>
          <a:ext cx="0" cy="0"/>
          <a:chOff x="0" y="0"/>
          <a:chExt cx="0" cy="0"/>
        </a:xfrm>
      </p:grpSpPr>
      <p:pic>
        <p:nvPicPr>
          <p:cNvPr id="6" name="図 12">
            <a:extLst>
              <a:ext uri="{FF2B5EF4-FFF2-40B4-BE49-F238E27FC236}">
                <a16:creationId xmlns:a16="http://schemas.microsoft.com/office/drawing/2014/main" id="{692E8FD0-F161-DE48-9E73-49EF130F1CB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83788" y="100013"/>
            <a:ext cx="533400" cy="17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288">
            <a:extLst>
              <a:ext uri="{FF2B5EF4-FFF2-40B4-BE49-F238E27FC236}">
                <a16:creationId xmlns:a16="http://schemas.microsoft.com/office/drawing/2014/main" id="{F41AB514-A4B6-374D-90CE-065073271169}"/>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9" name="Rectangle 9">
            <a:extLst>
              <a:ext uri="{FF2B5EF4-FFF2-40B4-BE49-F238E27FC236}">
                <a16:creationId xmlns:a16="http://schemas.microsoft.com/office/drawing/2014/main" id="{EED6F73E-76C2-F348-A7B4-C351CB546CEC}"/>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0" name="図 70">
            <a:extLst>
              <a:ext uri="{FF2B5EF4-FFF2-40B4-BE49-F238E27FC236}">
                <a16:creationId xmlns:a16="http://schemas.microsoft.com/office/drawing/2014/main" id="{061D5382-D263-2643-ABED-8BDB58723B8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図 10">
            <a:extLst>
              <a:ext uri="{FF2B5EF4-FFF2-40B4-BE49-F238E27FC236}">
                <a16:creationId xmlns:a16="http://schemas.microsoft.com/office/drawing/2014/main" id="{13832B5D-64B8-684A-A6B5-833BE320A396}"/>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922520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gi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7914512"/>
      </p:ext>
    </p:extLst>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Lst>
  <p:hf sldNum="0" hdr="0" ftr="0" dt="0"/>
  <p:txStyles>
    <p:titleStyle>
      <a:lvl1pPr algn="l" defTabSz="493456" rtl="0" eaLnBrk="1" latinLnBrk="0" hangingPunct="1">
        <a:spcBef>
          <a:spcPct val="0"/>
        </a:spcBef>
        <a:buNone/>
        <a:defRPr kumimoji="1" sz="2159" b="1" kern="1200" cap="all">
          <a:solidFill>
            <a:schemeClr val="tx2"/>
          </a:solidFill>
          <a:latin typeface="+mj-lt"/>
          <a:ea typeface="メイリオ"/>
          <a:cs typeface="メイリオ"/>
        </a:defRPr>
      </a:lvl1pPr>
    </p:titleStyle>
    <p:bodyStyle>
      <a:lvl1pPr marL="0" indent="-163190" algn="l" defTabSz="493456" rtl="0" eaLnBrk="1" latinLnBrk="0" hangingPunct="1">
        <a:spcBef>
          <a:spcPts val="378"/>
        </a:spcBef>
        <a:buSzPct val="100000"/>
        <a:buFontTx/>
        <a:buBlip>
          <a:blip r:embed="rId13"/>
        </a:buBlip>
        <a:defRPr kumimoji="1" sz="1943" b="1" kern="1200">
          <a:solidFill>
            <a:schemeClr val="tx1"/>
          </a:solidFill>
          <a:latin typeface="+mn-lt"/>
          <a:ea typeface="+mn-ea"/>
          <a:cs typeface="メイリオ"/>
        </a:defRPr>
      </a:lvl1pPr>
      <a:lvl2pPr marL="191900" indent="0" algn="l" defTabSz="493456" rtl="0" eaLnBrk="1" latinLnBrk="0" hangingPunct="1">
        <a:spcBef>
          <a:spcPts val="351"/>
        </a:spcBef>
        <a:buFontTx/>
        <a:buNone/>
        <a:defRPr kumimoji="1" sz="1943" kern="1200">
          <a:solidFill>
            <a:schemeClr val="tx1"/>
          </a:solidFill>
          <a:latin typeface="+mn-lt"/>
          <a:ea typeface="+mn-ea"/>
          <a:cs typeface="メイリオ"/>
        </a:defRPr>
      </a:lvl2pPr>
      <a:lvl3pPr marL="191900" indent="0" algn="l" defTabSz="493456" rtl="0" eaLnBrk="1" latinLnBrk="0" hangingPunct="1">
        <a:spcBef>
          <a:spcPts val="324"/>
        </a:spcBef>
        <a:buFontTx/>
        <a:buNone/>
        <a:defRPr kumimoji="1" sz="1295" kern="1200">
          <a:solidFill>
            <a:schemeClr val="tx1"/>
          </a:solidFill>
          <a:latin typeface="+mn-ea"/>
          <a:ea typeface="+mn-ea"/>
          <a:cs typeface="メイリオ"/>
        </a:defRPr>
      </a:lvl3pPr>
      <a:lvl4pPr marL="678502" indent="-94237" algn="l" defTabSz="493456" rtl="0" eaLnBrk="1" latinLnBrk="0" hangingPunct="1">
        <a:spcBef>
          <a:spcPts val="297"/>
        </a:spcBef>
        <a:buFontTx/>
        <a:buNone/>
        <a:tabLst/>
        <a:defRPr kumimoji="1" sz="1187" kern="1200">
          <a:solidFill>
            <a:schemeClr val="tx1"/>
          </a:solidFill>
          <a:latin typeface="+mn-ea"/>
          <a:ea typeface="+mn-ea"/>
          <a:cs typeface="メイリオ"/>
        </a:defRPr>
      </a:lvl4pPr>
      <a:lvl5pPr marL="1554044" marR="0" indent="-202180" algn="l" defTabSz="493456" rtl="0" eaLnBrk="1" fontAlgn="auto" latinLnBrk="0" hangingPunct="1">
        <a:lnSpc>
          <a:spcPct val="100000"/>
        </a:lnSpc>
        <a:spcBef>
          <a:spcPts val="297"/>
        </a:spcBef>
        <a:spcAft>
          <a:spcPts val="0"/>
        </a:spcAft>
        <a:buClrTx/>
        <a:buSzTx/>
        <a:buFont typeface="Arial"/>
        <a:buChar char="•"/>
        <a:tabLst/>
        <a:defRPr kumimoji="1" sz="1187" kern="1200">
          <a:solidFill>
            <a:schemeClr val="tx1"/>
          </a:solidFill>
          <a:latin typeface="+mn-ea"/>
          <a:ea typeface="+mn-ea"/>
          <a:cs typeface="メイリオ"/>
        </a:defRPr>
      </a:lvl5pPr>
      <a:lvl6pPr marL="2714008" marR="0" indent="-292990" algn="l" defTabSz="493456" rtl="0" eaLnBrk="1" fontAlgn="auto" latinLnBrk="0" hangingPunct="1">
        <a:lnSpc>
          <a:spcPct val="100000"/>
        </a:lnSpc>
        <a:spcBef>
          <a:spcPts val="297"/>
        </a:spcBef>
        <a:spcAft>
          <a:spcPts val="0"/>
        </a:spcAft>
        <a:buClrTx/>
        <a:buSzTx/>
        <a:buFont typeface="Arial"/>
        <a:buChar char="•"/>
        <a:tabLst/>
        <a:defRPr kumimoji="1" sz="1187" kern="1200">
          <a:solidFill>
            <a:schemeClr val="tx1"/>
          </a:solidFill>
          <a:latin typeface="+mn-ea"/>
          <a:ea typeface="+mn-ea"/>
          <a:cs typeface="+mn-cs"/>
        </a:defRPr>
      </a:lvl6pPr>
      <a:lvl7pPr marL="3776309" marR="0" indent="0" algn="l" defTabSz="493456" rtl="0" eaLnBrk="1" fontAlgn="auto" latinLnBrk="0" hangingPunct="1">
        <a:lnSpc>
          <a:spcPct val="100000"/>
        </a:lnSpc>
        <a:spcBef>
          <a:spcPts val="297"/>
        </a:spcBef>
        <a:spcAft>
          <a:spcPts val="0"/>
        </a:spcAft>
        <a:buClrTx/>
        <a:buSzTx/>
        <a:buFont typeface="Arial"/>
        <a:buNone/>
        <a:tabLst/>
        <a:defRPr kumimoji="1" sz="1187" kern="1200">
          <a:solidFill>
            <a:schemeClr val="tx1"/>
          </a:solidFill>
          <a:latin typeface="+mn-ea"/>
          <a:ea typeface="+mn-ea"/>
          <a:cs typeface="+mn-cs"/>
        </a:defRPr>
      </a:lvl7pPr>
      <a:lvl8pPr marL="4304033" marR="0" indent="-527724" algn="l" defTabSz="493456" rtl="0" eaLnBrk="1" fontAlgn="auto" latinLnBrk="0" hangingPunct="1">
        <a:lnSpc>
          <a:spcPct val="100000"/>
        </a:lnSpc>
        <a:spcBef>
          <a:spcPts val="297"/>
        </a:spcBef>
        <a:spcAft>
          <a:spcPts val="0"/>
        </a:spcAft>
        <a:buClrTx/>
        <a:buSzTx/>
        <a:buFont typeface="Arial"/>
        <a:buChar char="•"/>
        <a:tabLst/>
        <a:defRPr kumimoji="1" sz="1187" kern="1200">
          <a:solidFill>
            <a:schemeClr val="tx1"/>
          </a:solidFill>
          <a:latin typeface="+mn-ea"/>
          <a:ea typeface="+mn-ea"/>
          <a:cs typeface="+mn-cs"/>
        </a:defRPr>
      </a:lvl8pPr>
      <a:lvl9pPr marL="4304033" marR="0" indent="-527724" algn="l" defTabSz="493456" rtl="0" eaLnBrk="1" fontAlgn="auto" latinLnBrk="0" hangingPunct="1">
        <a:lnSpc>
          <a:spcPct val="100000"/>
        </a:lnSpc>
        <a:spcBef>
          <a:spcPts val="297"/>
        </a:spcBef>
        <a:spcAft>
          <a:spcPts val="0"/>
        </a:spcAft>
        <a:buClrTx/>
        <a:buSzTx/>
        <a:buFont typeface="Arial"/>
        <a:buChar char="•"/>
        <a:tabLst/>
        <a:defRPr kumimoji="1" sz="1187" kern="1200">
          <a:solidFill>
            <a:schemeClr val="tx1"/>
          </a:solidFill>
          <a:latin typeface="+mn-ea"/>
          <a:ea typeface="+mn-ea"/>
          <a:cs typeface="+mn-cs"/>
        </a:defRPr>
      </a:lvl9pPr>
    </p:bodyStyle>
    <p:otherStyle>
      <a:defPPr>
        <a:defRPr lang="ja-JP"/>
      </a:defPPr>
      <a:lvl1pPr marL="0" algn="l" defTabSz="493456" rtl="0" eaLnBrk="1" latinLnBrk="0" hangingPunct="1">
        <a:defRPr kumimoji="1" sz="1943" kern="1200">
          <a:solidFill>
            <a:schemeClr val="tx1"/>
          </a:solidFill>
          <a:latin typeface="+mn-lt"/>
          <a:ea typeface="+mn-ea"/>
          <a:cs typeface="+mn-cs"/>
        </a:defRPr>
      </a:lvl1pPr>
      <a:lvl2pPr marL="493456" algn="l" defTabSz="493456" rtl="0" eaLnBrk="1" latinLnBrk="0" hangingPunct="1">
        <a:defRPr kumimoji="1" sz="1943" kern="1200">
          <a:solidFill>
            <a:schemeClr val="tx1"/>
          </a:solidFill>
          <a:latin typeface="+mn-lt"/>
          <a:ea typeface="+mn-ea"/>
          <a:cs typeface="+mn-cs"/>
        </a:defRPr>
      </a:lvl2pPr>
      <a:lvl3pPr marL="986912" algn="l" defTabSz="493456" rtl="0" eaLnBrk="1" latinLnBrk="0" hangingPunct="1">
        <a:defRPr kumimoji="1" sz="1943" kern="1200">
          <a:solidFill>
            <a:schemeClr val="tx1"/>
          </a:solidFill>
          <a:latin typeface="+mn-lt"/>
          <a:ea typeface="+mn-ea"/>
          <a:cs typeface="+mn-cs"/>
        </a:defRPr>
      </a:lvl3pPr>
      <a:lvl4pPr marL="1480368" algn="l" defTabSz="493456" rtl="0" eaLnBrk="1" latinLnBrk="0" hangingPunct="1">
        <a:defRPr kumimoji="1" sz="1943" kern="1200">
          <a:solidFill>
            <a:schemeClr val="tx1"/>
          </a:solidFill>
          <a:latin typeface="+mn-lt"/>
          <a:ea typeface="+mn-ea"/>
          <a:cs typeface="+mn-cs"/>
        </a:defRPr>
      </a:lvl4pPr>
      <a:lvl5pPr marL="1973824" algn="l" defTabSz="493456" rtl="0" eaLnBrk="1" latinLnBrk="0" hangingPunct="1">
        <a:defRPr kumimoji="1" sz="1943" kern="1200">
          <a:solidFill>
            <a:schemeClr val="tx1"/>
          </a:solidFill>
          <a:latin typeface="+mn-lt"/>
          <a:ea typeface="+mn-ea"/>
          <a:cs typeface="+mn-cs"/>
        </a:defRPr>
      </a:lvl5pPr>
      <a:lvl6pPr marL="2467280" algn="l" defTabSz="493456" rtl="0" eaLnBrk="1" latinLnBrk="0" hangingPunct="1">
        <a:defRPr kumimoji="1" sz="1943" kern="1200">
          <a:solidFill>
            <a:schemeClr val="tx1"/>
          </a:solidFill>
          <a:latin typeface="+mn-lt"/>
          <a:ea typeface="+mn-ea"/>
          <a:cs typeface="+mn-cs"/>
        </a:defRPr>
      </a:lvl6pPr>
      <a:lvl7pPr marL="2960736" algn="l" defTabSz="493456" rtl="0" eaLnBrk="1" latinLnBrk="0" hangingPunct="1">
        <a:defRPr kumimoji="1" sz="1943" kern="1200">
          <a:solidFill>
            <a:schemeClr val="tx1"/>
          </a:solidFill>
          <a:latin typeface="+mn-lt"/>
          <a:ea typeface="+mn-ea"/>
          <a:cs typeface="+mn-cs"/>
        </a:defRPr>
      </a:lvl7pPr>
      <a:lvl8pPr marL="3454192" algn="l" defTabSz="493456" rtl="0" eaLnBrk="1" latinLnBrk="0" hangingPunct="1">
        <a:defRPr kumimoji="1" sz="1943" kern="1200">
          <a:solidFill>
            <a:schemeClr val="tx1"/>
          </a:solidFill>
          <a:latin typeface="+mn-lt"/>
          <a:ea typeface="+mn-ea"/>
          <a:cs typeface="+mn-cs"/>
        </a:defRPr>
      </a:lvl8pPr>
      <a:lvl9pPr marL="3947648" algn="l" defTabSz="493456" rtl="0" eaLnBrk="1" latinLnBrk="0" hangingPunct="1">
        <a:defRPr kumimoji="1" sz="194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18" Type="http://schemas.openxmlformats.org/officeDocument/2006/relationships/image" Target="../media/image29.png"/><Relationship Id="rId26" Type="http://schemas.openxmlformats.org/officeDocument/2006/relationships/image" Target="../media/image37.emf"/><Relationship Id="rId3" Type="http://schemas.openxmlformats.org/officeDocument/2006/relationships/image" Target="../media/image14.png"/><Relationship Id="rId21" Type="http://schemas.openxmlformats.org/officeDocument/2006/relationships/image" Target="../media/image32.png"/><Relationship Id="rId7" Type="http://schemas.openxmlformats.org/officeDocument/2006/relationships/image" Target="../media/image18.png"/><Relationship Id="rId12" Type="http://schemas.openxmlformats.org/officeDocument/2006/relationships/image" Target="../media/image23.png"/><Relationship Id="rId17" Type="http://schemas.openxmlformats.org/officeDocument/2006/relationships/image" Target="../media/image28.png"/><Relationship Id="rId25" Type="http://schemas.openxmlformats.org/officeDocument/2006/relationships/image" Target="../media/image36.emf"/><Relationship Id="rId2" Type="http://schemas.openxmlformats.org/officeDocument/2006/relationships/notesSlide" Target="../notesSlides/notesSlide1.xml"/><Relationship Id="rId16" Type="http://schemas.openxmlformats.org/officeDocument/2006/relationships/image" Target="../media/image27.png"/><Relationship Id="rId20" Type="http://schemas.openxmlformats.org/officeDocument/2006/relationships/image" Target="../media/image31.png"/><Relationship Id="rId29" Type="http://schemas.openxmlformats.org/officeDocument/2006/relationships/image" Target="../media/image40.emf"/><Relationship Id="rId1" Type="http://schemas.openxmlformats.org/officeDocument/2006/relationships/slideLayout" Target="../slideLayouts/slideLayout7.xml"/><Relationship Id="rId6" Type="http://schemas.openxmlformats.org/officeDocument/2006/relationships/image" Target="../media/image17.png"/><Relationship Id="rId11" Type="http://schemas.openxmlformats.org/officeDocument/2006/relationships/image" Target="../media/image22.png"/><Relationship Id="rId24" Type="http://schemas.openxmlformats.org/officeDocument/2006/relationships/image" Target="../media/image35.png"/><Relationship Id="rId5" Type="http://schemas.openxmlformats.org/officeDocument/2006/relationships/image" Target="../media/image16.png"/><Relationship Id="rId15" Type="http://schemas.openxmlformats.org/officeDocument/2006/relationships/image" Target="../media/image26.png"/><Relationship Id="rId23" Type="http://schemas.openxmlformats.org/officeDocument/2006/relationships/image" Target="../media/image34.png"/><Relationship Id="rId28" Type="http://schemas.openxmlformats.org/officeDocument/2006/relationships/image" Target="../media/image39.emf"/><Relationship Id="rId10" Type="http://schemas.openxmlformats.org/officeDocument/2006/relationships/image" Target="../media/image21.png"/><Relationship Id="rId19" Type="http://schemas.openxmlformats.org/officeDocument/2006/relationships/image" Target="../media/image30.png"/><Relationship Id="rId31" Type="http://schemas.openxmlformats.org/officeDocument/2006/relationships/image" Target="../media/image42.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 Id="rId22" Type="http://schemas.openxmlformats.org/officeDocument/2006/relationships/image" Target="../media/image33.png"/><Relationship Id="rId27" Type="http://schemas.openxmlformats.org/officeDocument/2006/relationships/image" Target="../media/image38.emf"/><Relationship Id="rId30" Type="http://schemas.openxmlformats.org/officeDocument/2006/relationships/image" Target="../media/image41.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正方形/長方形 64">
            <a:extLst>
              <a:ext uri="{FF2B5EF4-FFF2-40B4-BE49-F238E27FC236}">
                <a16:creationId xmlns:a16="http://schemas.microsoft.com/office/drawing/2014/main" id="{B776F84F-C98D-43FB-9214-529A39821652}"/>
              </a:ext>
            </a:extLst>
          </p:cNvPr>
          <p:cNvSpPr/>
          <p:nvPr/>
        </p:nvSpPr>
        <p:spPr>
          <a:xfrm>
            <a:off x="0" y="1233987"/>
            <a:ext cx="2674069" cy="806784"/>
          </a:xfrm>
          <a:prstGeom prst="rect">
            <a:avLst/>
          </a:prstGeom>
          <a:solidFill>
            <a:srgbClr val="729092">
              <a:alpha val="84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2" name="Text Box 1039">
            <a:extLst>
              <a:ext uri="{FF2B5EF4-FFF2-40B4-BE49-F238E27FC236}">
                <a16:creationId xmlns:a16="http://schemas.microsoft.com/office/drawing/2014/main" id="{5978A7D8-3FCF-8C4C-83AB-9B888C8BD062}"/>
              </a:ext>
            </a:extLst>
          </p:cNvPr>
          <p:cNvSpPr txBox="1">
            <a:spLocks noChangeArrowheads="1"/>
          </p:cNvSpPr>
          <p:nvPr/>
        </p:nvSpPr>
        <p:spPr bwMode="auto">
          <a:xfrm>
            <a:off x="182563" y="117475"/>
            <a:ext cx="2833687" cy="198438"/>
          </a:xfrm>
          <a:prstGeom prst="rect">
            <a:avLst/>
          </a:prstGeom>
          <a:noFill/>
          <a:ln>
            <a:noFill/>
          </a:ln>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ja-JP" altLang="en-US" sz="1295" b="1">
                <a:solidFill>
                  <a:schemeClr val="tx2"/>
                </a:solidFill>
                <a:latin typeface="Yu Gothic" panose="020B0400000000000000" pitchFamily="34" charset="-128"/>
                <a:ea typeface="Yu Gothic" panose="020B0400000000000000" pitchFamily="34" charset="-128"/>
              </a:rPr>
              <a:t>□□□□□　■■■■■　□□□□□</a:t>
            </a:r>
          </a:p>
        </p:txBody>
      </p:sp>
      <p:sp>
        <p:nvSpPr>
          <p:cNvPr id="4" name="Rectangle 9">
            <a:extLst>
              <a:ext uri="{FF2B5EF4-FFF2-40B4-BE49-F238E27FC236}">
                <a16:creationId xmlns:a16="http://schemas.microsoft.com/office/drawing/2014/main" id="{E31F29CB-0A29-8A45-91A7-687F6A5343CA}"/>
              </a:ext>
            </a:extLst>
          </p:cNvPr>
          <p:cNvSpPr>
            <a:spLocks noChangeArrowheads="1"/>
          </p:cNvSpPr>
          <p:nvPr/>
        </p:nvSpPr>
        <p:spPr bwMode="auto">
          <a:xfrm>
            <a:off x="1433513" y="7310438"/>
            <a:ext cx="1260475" cy="184666"/>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a:spcBef>
                <a:spcPct val="0"/>
              </a:spcBef>
              <a:buNone/>
              <a:defRPr/>
            </a:pPr>
            <a:r>
              <a:rPr lang="en-US" altLang="ja-JP" sz="600" dirty="0">
                <a:solidFill>
                  <a:schemeClr val="tx2"/>
                </a:solidFill>
                <a:latin typeface="Yu Gothic" panose="020B0400000000000000" pitchFamily="34" charset="-128"/>
                <a:ea typeface="Yu Gothic" panose="020B0400000000000000" pitchFamily="34" charset="-128"/>
              </a:rPr>
              <a:t>SPD_int_22_015</a:t>
            </a:r>
          </a:p>
          <a:p>
            <a:pPr eaLnBrk="1" hangingPunct="1">
              <a:spcBef>
                <a:spcPct val="0"/>
              </a:spcBef>
              <a:buFontTx/>
              <a:buNone/>
              <a:defRPr/>
            </a:pPr>
            <a:r>
              <a:rPr lang="en-US" altLang="ja-JP" sz="600" dirty="0">
                <a:solidFill>
                  <a:schemeClr val="tx2"/>
                </a:solidFill>
                <a:latin typeface="Yu Gothic" panose="020B0400000000000000" pitchFamily="34" charset="-128"/>
                <a:ea typeface="Yu Gothic" panose="020B0400000000000000" pitchFamily="34" charset="-128"/>
              </a:rPr>
              <a:t>2023.04.01</a:t>
            </a:r>
            <a:r>
              <a:rPr lang="ja-JP" altLang="en-US" sz="600" dirty="0">
                <a:solidFill>
                  <a:schemeClr val="tx2"/>
                </a:solidFill>
                <a:latin typeface="Yu Gothic" panose="020B0400000000000000" pitchFamily="34" charset="-128"/>
                <a:ea typeface="Yu Gothic" panose="020B0400000000000000" pitchFamily="34" charset="-128"/>
              </a:rPr>
              <a:t>発行</a:t>
            </a:r>
          </a:p>
        </p:txBody>
      </p:sp>
      <p:pic>
        <p:nvPicPr>
          <p:cNvPr id="5" name="図 4">
            <a:extLst>
              <a:ext uri="{FF2B5EF4-FFF2-40B4-BE49-F238E27FC236}">
                <a16:creationId xmlns:a16="http://schemas.microsoft.com/office/drawing/2014/main" id="{3C0E411C-5DE7-4D9C-9CD3-987F1411123A}"/>
              </a:ext>
            </a:extLst>
          </p:cNvPr>
          <p:cNvPicPr>
            <a:picLocks noChangeAspect="1"/>
          </p:cNvPicPr>
          <p:nvPr/>
        </p:nvPicPr>
        <p:blipFill>
          <a:blip r:embed="rId3"/>
          <a:stretch>
            <a:fillRect/>
          </a:stretch>
        </p:blipFill>
        <p:spPr>
          <a:xfrm>
            <a:off x="2754785" y="510694"/>
            <a:ext cx="5011637" cy="3306678"/>
          </a:xfrm>
          <a:prstGeom prst="rect">
            <a:avLst/>
          </a:prstGeom>
        </p:spPr>
      </p:pic>
      <p:pic>
        <p:nvPicPr>
          <p:cNvPr id="6" name="図 5">
            <a:extLst>
              <a:ext uri="{FF2B5EF4-FFF2-40B4-BE49-F238E27FC236}">
                <a16:creationId xmlns:a16="http://schemas.microsoft.com/office/drawing/2014/main" id="{7272918A-33C1-4892-9B53-C9234460A619}"/>
              </a:ext>
            </a:extLst>
          </p:cNvPr>
          <p:cNvPicPr>
            <a:picLocks noChangeAspect="1"/>
          </p:cNvPicPr>
          <p:nvPr/>
        </p:nvPicPr>
        <p:blipFill>
          <a:blip r:embed="rId4"/>
          <a:stretch>
            <a:fillRect/>
          </a:stretch>
        </p:blipFill>
        <p:spPr>
          <a:xfrm>
            <a:off x="7819569" y="1972083"/>
            <a:ext cx="2821089" cy="1833845"/>
          </a:xfrm>
          <a:prstGeom prst="rect">
            <a:avLst/>
          </a:prstGeom>
        </p:spPr>
      </p:pic>
      <p:pic>
        <p:nvPicPr>
          <p:cNvPr id="9" name="図 8">
            <a:extLst>
              <a:ext uri="{FF2B5EF4-FFF2-40B4-BE49-F238E27FC236}">
                <a16:creationId xmlns:a16="http://schemas.microsoft.com/office/drawing/2014/main" id="{5F734F85-AA46-4520-A6E9-5F6DA6D8EDA4}"/>
              </a:ext>
            </a:extLst>
          </p:cNvPr>
          <p:cNvPicPr>
            <a:picLocks noChangeAspect="1"/>
          </p:cNvPicPr>
          <p:nvPr/>
        </p:nvPicPr>
        <p:blipFill rotWithShape="1">
          <a:blip r:embed="rId5"/>
          <a:srcRect t="14999" r="46440" b="12734"/>
          <a:stretch/>
        </p:blipFill>
        <p:spPr>
          <a:xfrm>
            <a:off x="199512" y="5029985"/>
            <a:ext cx="844393" cy="1720012"/>
          </a:xfrm>
          <a:prstGeom prst="rect">
            <a:avLst/>
          </a:prstGeom>
        </p:spPr>
      </p:pic>
      <p:pic>
        <p:nvPicPr>
          <p:cNvPr id="10" name="図 9">
            <a:extLst>
              <a:ext uri="{FF2B5EF4-FFF2-40B4-BE49-F238E27FC236}">
                <a16:creationId xmlns:a16="http://schemas.microsoft.com/office/drawing/2014/main" id="{7B07A56A-7779-477F-BD80-01325E38DABC}"/>
              </a:ext>
            </a:extLst>
          </p:cNvPr>
          <p:cNvPicPr>
            <a:picLocks noChangeAspect="1"/>
          </p:cNvPicPr>
          <p:nvPr/>
        </p:nvPicPr>
        <p:blipFill>
          <a:blip r:embed="rId6"/>
          <a:stretch>
            <a:fillRect/>
          </a:stretch>
        </p:blipFill>
        <p:spPr>
          <a:xfrm>
            <a:off x="1382067" y="4806076"/>
            <a:ext cx="1073256" cy="2187708"/>
          </a:xfrm>
          <a:prstGeom prst="rect">
            <a:avLst/>
          </a:prstGeom>
        </p:spPr>
      </p:pic>
      <p:sp>
        <p:nvSpPr>
          <p:cNvPr id="12" name="正方形/長方形 11">
            <a:extLst>
              <a:ext uri="{FF2B5EF4-FFF2-40B4-BE49-F238E27FC236}">
                <a16:creationId xmlns:a16="http://schemas.microsoft.com/office/drawing/2014/main" id="{B6161191-CDF7-48AE-838C-B2B3A72E1030}"/>
              </a:ext>
            </a:extLst>
          </p:cNvPr>
          <p:cNvSpPr/>
          <p:nvPr/>
        </p:nvSpPr>
        <p:spPr>
          <a:xfrm flipH="1">
            <a:off x="2628350" y="502631"/>
            <a:ext cx="45719" cy="6632967"/>
          </a:xfrm>
          <a:prstGeom prst="rect">
            <a:avLst/>
          </a:prstGeom>
          <a:solidFill>
            <a:srgbClr val="729092">
              <a:alpha val="84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14" name="テキスト ボックス 13">
            <a:extLst>
              <a:ext uri="{FF2B5EF4-FFF2-40B4-BE49-F238E27FC236}">
                <a16:creationId xmlns:a16="http://schemas.microsoft.com/office/drawing/2014/main" id="{241D29C9-3C6B-439E-8176-8865837D6DA0}"/>
              </a:ext>
            </a:extLst>
          </p:cNvPr>
          <p:cNvSpPr txBox="1"/>
          <p:nvPr/>
        </p:nvSpPr>
        <p:spPr>
          <a:xfrm>
            <a:off x="244681" y="1529657"/>
            <a:ext cx="2260780" cy="215444"/>
          </a:xfrm>
          <a:prstGeom prst="rect">
            <a:avLst/>
          </a:prstGeom>
          <a:noFill/>
        </p:spPr>
        <p:txBody>
          <a:bodyPr wrap="square" lIns="0" tIns="0" rIns="0" bIns="0" rtlCol="0">
            <a:spAutoFit/>
          </a:bodyPr>
          <a:lstStyle/>
          <a:p>
            <a:r>
              <a:rPr kumimoji="1" lang="ja-JP" altLang="en-US" sz="700" dirty="0">
                <a:solidFill>
                  <a:schemeClr val="bg1"/>
                </a:solidFill>
                <a:latin typeface="Yu Gothic" panose="020B0400000000000000" pitchFamily="34" charset="-128"/>
                <a:ea typeface="Yu Gothic" panose="020B0400000000000000" pitchFamily="34" charset="-128"/>
              </a:rPr>
              <a:t>シンプルだけどほっこり。そんな北欧のぬくもりや優しさを感じられる長く愛着をもてる空間を実現します。</a:t>
            </a:r>
          </a:p>
        </p:txBody>
      </p:sp>
      <p:pic>
        <p:nvPicPr>
          <p:cNvPr id="15" name="図 14">
            <a:extLst>
              <a:ext uri="{FF2B5EF4-FFF2-40B4-BE49-F238E27FC236}">
                <a16:creationId xmlns:a16="http://schemas.microsoft.com/office/drawing/2014/main" id="{B6299D29-5C48-41F0-BDB9-FA41760B6D1D}"/>
              </a:ext>
            </a:extLst>
          </p:cNvPr>
          <p:cNvPicPr>
            <a:picLocks noChangeAspect="1"/>
          </p:cNvPicPr>
          <p:nvPr/>
        </p:nvPicPr>
        <p:blipFill>
          <a:blip r:embed="rId7"/>
          <a:stretch>
            <a:fillRect/>
          </a:stretch>
        </p:blipFill>
        <p:spPr>
          <a:xfrm>
            <a:off x="200599" y="584668"/>
            <a:ext cx="2228571" cy="561905"/>
          </a:xfrm>
          <a:prstGeom prst="rect">
            <a:avLst/>
          </a:prstGeom>
        </p:spPr>
      </p:pic>
      <p:pic>
        <p:nvPicPr>
          <p:cNvPr id="16" name="図 15">
            <a:extLst>
              <a:ext uri="{FF2B5EF4-FFF2-40B4-BE49-F238E27FC236}">
                <a16:creationId xmlns:a16="http://schemas.microsoft.com/office/drawing/2014/main" id="{05FAA938-1A67-4138-B2A0-5E81FF712430}"/>
              </a:ext>
            </a:extLst>
          </p:cNvPr>
          <p:cNvPicPr>
            <a:picLocks noChangeAspect="1"/>
          </p:cNvPicPr>
          <p:nvPr/>
        </p:nvPicPr>
        <p:blipFill>
          <a:blip r:embed="rId8"/>
          <a:stretch>
            <a:fillRect/>
          </a:stretch>
        </p:blipFill>
        <p:spPr>
          <a:xfrm>
            <a:off x="199512" y="3354690"/>
            <a:ext cx="2275068" cy="1329078"/>
          </a:xfrm>
          <a:prstGeom prst="rect">
            <a:avLst/>
          </a:prstGeom>
        </p:spPr>
      </p:pic>
      <p:pic>
        <p:nvPicPr>
          <p:cNvPr id="17" name="図 16">
            <a:extLst>
              <a:ext uri="{FF2B5EF4-FFF2-40B4-BE49-F238E27FC236}">
                <a16:creationId xmlns:a16="http://schemas.microsoft.com/office/drawing/2014/main" id="{5D175543-43C9-4B3F-8CAE-2E8A2B0777BA}"/>
              </a:ext>
            </a:extLst>
          </p:cNvPr>
          <p:cNvPicPr>
            <a:picLocks noChangeAspect="1"/>
          </p:cNvPicPr>
          <p:nvPr/>
        </p:nvPicPr>
        <p:blipFill>
          <a:blip r:embed="rId9"/>
          <a:stretch>
            <a:fillRect/>
          </a:stretch>
        </p:blipFill>
        <p:spPr>
          <a:xfrm>
            <a:off x="199512" y="2136832"/>
            <a:ext cx="1075363" cy="1070882"/>
          </a:xfrm>
          <a:prstGeom prst="rect">
            <a:avLst/>
          </a:prstGeom>
        </p:spPr>
      </p:pic>
      <p:sp>
        <p:nvSpPr>
          <p:cNvPr id="18" name="テキスト ボックス 17">
            <a:extLst>
              <a:ext uri="{FF2B5EF4-FFF2-40B4-BE49-F238E27FC236}">
                <a16:creationId xmlns:a16="http://schemas.microsoft.com/office/drawing/2014/main" id="{CD5FB7D6-D859-436A-99DE-5C9905DCFD2A}"/>
              </a:ext>
            </a:extLst>
          </p:cNvPr>
          <p:cNvSpPr txBox="1"/>
          <p:nvPr/>
        </p:nvSpPr>
        <p:spPr>
          <a:xfrm>
            <a:off x="3003575" y="3940217"/>
            <a:ext cx="2181687" cy="246221"/>
          </a:xfrm>
          <a:prstGeom prst="rect">
            <a:avLst/>
          </a:prstGeom>
          <a:noFill/>
        </p:spPr>
        <p:txBody>
          <a:bodyPr wrap="none" lIns="0" tIns="0" rIns="0" bIns="0" rtlCol="0">
            <a:spAutoFit/>
          </a:bodyPr>
          <a:lstStyle/>
          <a:p>
            <a:pPr algn="l"/>
            <a:r>
              <a:rPr kumimoji="1" lang="en-US" altLang="ja-JP" sz="1600" dirty="0" err="1">
                <a:latin typeface="Yu Gothic" panose="020B0400000000000000" pitchFamily="34" charset="-128"/>
                <a:ea typeface="Yu Gothic" panose="020B0400000000000000" pitchFamily="34" charset="-128"/>
              </a:rPr>
              <a:t>Design&amp;Color</a:t>
            </a:r>
            <a:r>
              <a:rPr kumimoji="1" lang="en-US" altLang="ja-JP" sz="1600" dirty="0">
                <a:latin typeface="Yu Gothic" panose="020B0400000000000000" pitchFamily="34" charset="-128"/>
                <a:ea typeface="Yu Gothic" panose="020B0400000000000000" pitchFamily="34" charset="-128"/>
              </a:rPr>
              <a:t> variation</a:t>
            </a:r>
            <a:endParaRPr kumimoji="1" lang="ja-JP" altLang="en-US" sz="1600" dirty="0">
              <a:latin typeface="Yu Gothic" panose="020B0400000000000000" pitchFamily="34" charset="-128"/>
              <a:ea typeface="Yu Gothic" panose="020B0400000000000000" pitchFamily="34" charset="-128"/>
            </a:endParaRPr>
          </a:p>
        </p:txBody>
      </p:sp>
      <p:pic>
        <p:nvPicPr>
          <p:cNvPr id="19" name="図 18">
            <a:extLst>
              <a:ext uri="{FF2B5EF4-FFF2-40B4-BE49-F238E27FC236}">
                <a16:creationId xmlns:a16="http://schemas.microsoft.com/office/drawing/2014/main" id="{0EAA20BA-9D60-4FB7-AA3A-52D949BA94A5}"/>
              </a:ext>
            </a:extLst>
          </p:cNvPr>
          <p:cNvPicPr>
            <a:picLocks noChangeAspect="1"/>
          </p:cNvPicPr>
          <p:nvPr/>
        </p:nvPicPr>
        <p:blipFill rotWithShape="1">
          <a:blip r:embed="rId10"/>
          <a:srcRect l="459" t="29341" r="-459" b="1"/>
          <a:stretch/>
        </p:blipFill>
        <p:spPr>
          <a:xfrm>
            <a:off x="6628682" y="4506429"/>
            <a:ext cx="859075" cy="933840"/>
          </a:xfrm>
          <a:prstGeom prst="rect">
            <a:avLst/>
          </a:prstGeom>
        </p:spPr>
      </p:pic>
      <p:pic>
        <p:nvPicPr>
          <p:cNvPr id="20" name="図 19">
            <a:extLst>
              <a:ext uri="{FF2B5EF4-FFF2-40B4-BE49-F238E27FC236}">
                <a16:creationId xmlns:a16="http://schemas.microsoft.com/office/drawing/2014/main" id="{6C74D714-15B6-462E-9035-9FCC80D7F0AD}"/>
              </a:ext>
            </a:extLst>
          </p:cNvPr>
          <p:cNvPicPr>
            <a:picLocks noChangeAspect="1"/>
          </p:cNvPicPr>
          <p:nvPr/>
        </p:nvPicPr>
        <p:blipFill rotWithShape="1">
          <a:blip r:embed="rId11"/>
          <a:srcRect t="29343"/>
          <a:stretch/>
        </p:blipFill>
        <p:spPr>
          <a:xfrm>
            <a:off x="2937313" y="5957251"/>
            <a:ext cx="859075" cy="933839"/>
          </a:xfrm>
          <a:prstGeom prst="rect">
            <a:avLst/>
          </a:prstGeom>
        </p:spPr>
      </p:pic>
      <p:pic>
        <p:nvPicPr>
          <p:cNvPr id="21" name="図 20">
            <a:extLst>
              <a:ext uri="{FF2B5EF4-FFF2-40B4-BE49-F238E27FC236}">
                <a16:creationId xmlns:a16="http://schemas.microsoft.com/office/drawing/2014/main" id="{F16B4AA4-B903-42D7-9845-B0F20EB11752}"/>
              </a:ext>
            </a:extLst>
          </p:cNvPr>
          <p:cNvPicPr>
            <a:picLocks noChangeAspect="1"/>
          </p:cNvPicPr>
          <p:nvPr/>
        </p:nvPicPr>
        <p:blipFill rotWithShape="1">
          <a:blip r:embed="rId12"/>
          <a:srcRect t="29343"/>
          <a:stretch/>
        </p:blipFill>
        <p:spPr>
          <a:xfrm>
            <a:off x="2937313" y="4506429"/>
            <a:ext cx="859075" cy="933840"/>
          </a:xfrm>
          <a:prstGeom prst="rect">
            <a:avLst/>
          </a:prstGeom>
        </p:spPr>
      </p:pic>
      <p:pic>
        <p:nvPicPr>
          <p:cNvPr id="22" name="図 21">
            <a:extLst>
              <a:ext uri="{FF2B5EF4-FFF2-40B4-BE49-F238E27FC236}">
                <a16:creationId xmlns:a16="http://schemas.microsoft.com/office/drawing/2014/main" id="{6D26EEFB-247D-4EDD-8332-DA9FDD9358D3}"/>
              </a:ext>
            </a:extLst>
          </p:cNvPr>
          <p:cNvPicPr>
            <a:picLocks noChangeAspect="1"/>
          </p:cNvPicPr>
          <p:nvPr/>
        </p:nvPicPr>
        <p:blipFill>
          <a:blip r:embed="rId13"/>
          <a:stretch>
            <a:fillRect/>
          </a:stretch>
        </p:blipFill>
        <p:spPr>
          <a:xfrm flipH="1">
            <a:off x="3975012" y="4354555"/>
            <a:ext cx="420000" cy="1085714"/>
          </a:xfrm>
          <a:prstGeom prst="rect">
            <a:avLst/>
          </a:prstGeom>
        </p:spPr>
      </p:pic>
      <p:pic>
        <p:nvPicPr>
          <p:cNvPr id="23" name="図 22">
            <a:extLst>
              <a:ext uri="{FF2B5EF4-FFF2-40B4-BE49-F238E27FC236}">
                <a16:creationId xmlns:a16="http://schemas.microsoft.com/office/drawing/2014/main" id="{FB2425C4-3E41-4563-92F8-01B91DDB19A3}"/>
              </a:ext>
            </a:extLst>
          </p:cNvPr>
          <p:cNvPicPr>
            <a:picLocks noChangeAspect="1"/>
          </p:cNvPicPr>
          <p:nvPr/>
        </p:nvPicPr>
        <p:blipFill>
          <a:blip r:embed="rId14"/>
          <a:stretch>
            <a:fillRect/>
          </a:stretch>
        </p:blipFill>
        <p:spPr>
          <a:xfrm flipH="1">
            <a:off x="4577556" y="4354555"/>
            <a:ext cx="420000" cy="1085714"/>
          </a:xfrm>
          <a:prstGeom prst="rect">
            <a:avLst/>
          </a:prstGeom>
        </p:spPr>
      </p:pic>
      <p:pic>
        <p:nvPicPr>
          <p:cNvPr id="24" name="図 23">
            <a:extLst>
              <a:ext uri="{FF2B5EF4-FFF2-40B4-BE49-F238E27FC236}">
                <a16:creationId xmlns:a16="http://schemas.microsoft.com/office/drawing/2014/main" id="{72BB311C-ADBF-4013-8F20-2505F60A468E}"/>
              </a:ext>
            </a:extLst>
          </p:cNvPr>
          <p:cNvPicPr>
            <a:picLocks noChangeAspect="1"/>
          </p:cNvPicPr>
          <p:nvPr/>
        </p:nvPicPr>
        <p:blipFill>
          <a:blip r:embed="rId15"/>
          <a:stretch>
            <a:fillRect/>
          </a:stretch>
        </p:blipFill>
        <p:spPr>
          <a:xfrm flipH="1">
            <a:off x="5180100" y="4354555"/>
            <a:ext cx="420000" cy="1085714"/>
          </a:xfrm>
          <a:prstGeom prst="rect">
            <a:avLst/>
          </a:prstGeom>
        </p:spPr>
      </p:pic>
      <p:pic>
        <p:nvPicPr>
          <p:cNvPr id="25" name="図 24">
            <a:extLst>
              <a:ext uri="{FF2B5EF4-FFF2-40B4-BE49-F238E27FC236}">
                <a16:creationId xmlns:a16="http://schemas.microsoft.com/office/drawing/2014/main" id="{5E70D982-68C4-46D5-96A9-9E770B59BF2E}"/>
              </a:ext>
            </a:extLst>
          </p:cNvPr>
          <p:cNvPicPr>
            <a:picLocks noChangeAspect="1"/>
          </p:cNvPicPr>
          <p:nvPr/>
        </p:nvPicPr>
        <p:blipFill>
          <a:blip r:embed="rId16"/>
          <a:stretch>
            <a:fillRect/>
          </a:stretch>
        </p:blipFill>
        <p:spPr>
          <a:xfrm flipH="1">
            <a:off x="5782643" y="4354555"/>
            <a:ext cx="420000" cy="1085714"/>
          </a:xfrm>
          <a:prstGeom prst="rect">
            <a:avLst/>
          </a:prstGeom>
        </p:spPr>
      </p:pic>
      <p:pic>
        <p:nvPicPr>
          <p:cNvPr id="26" name="図 25">
            <a:extLst>
              <a:ext uri="{FF2B5EF4-FFF2-40B4-BE49-F238E27FC236}">
                <a16:creationId xmlns:a16="http://schemas.microsoft.com/office/drawing/2014/main" id="{AB41E4DB-B0C0-443B-B0A2-672C2732178B}"/>
              </a:ext>
            </a:extLst>
          </p:cNvPr>
          <p:cNvPicPr>
            <a:picLocks noChangeAspect="1"/>
          </p:cNvPicPr>
          <p:nvPr/>
        </p:nvPicPr>
        <p:blipFill>
          <a:blip r:embed="rId17"/>
          <a:stretch>
            <a:fillRect/>
          </a:stretch>
        </p:blipFill>
        <p:spPr>
          <a:xfrm flipH="1">
            <a:off x="7608149" y="4354555"/>
            <a:ext cx="420000" cy="1085714"/>
          </a:xfrm>
          <a:prstGeom prst="rect">
            <a:avLst/>
          </a:prstGeom>
        </p:spPr>
      </p:pic>
      <p:pic>
        <p:nvPicPr>
          <p:cNvPr id="27" name="図 26">
            <a:extLst>
              <a:ext uri="{FF2B5EF4-FFF2-40B4-BE49-F238E27FC236}">
                <a16:creationId xmlns:a16="http://schemas.microsoft.com/office/drawing/2014/main" id="{6338A61C-5C04-43A1-9442-F4E8B8E2DBFE}"/>
              </a:ext>
            </a:extLst>
          </p:cNvPr>
          <p:cNvPicPr>
            <a:picLocks noChangeAspect="1"/>
          </p:cNvPicPr>
          <p:nvPr/>
        </p:nvPicPr>
        <p:blipFill>
          <a:blip r:embed="rId18"/>
          <a:stretch>
            <a:fillRect/>
          </a:stretch>
        </p:blipFill>
        <p:spPr>
          <a:xfrm flipH="1">
            <a:off x="8216651" y="4354555"/>
            <a:ext cx="420000" cy="1085714"/>
          </a:xfrm>
          <a:prstGeom prst="rect">
            <a:avLst/>
          </a:prstGeom>
        </p:spPr>
      </p:pic>
      <p:pic>
        <p:nvPicPr>
          <p:cNvPr id="28" name="図 27">
            <a:extLst>
              <a:ext uri="{FF2B5EF4-FFF2-40B4-BE49-F238E27FC236}">
                <a16:creationId xmlns:a16="http://schemas.microsoft.com/office/drawing/2014/main" id="{AC56D0D9-6D52-4CBD-984A-B8770961F43B}"/>
              </a:ext>
            </a:extLst>
          </p:cNvPr>
          <p:cNvPicPr>
            <a:picLocks noChangeAspect="1"/>
          </p:cNvPicPr>
          <p:nvPr/>
        </p:nvPicPr>
        <p:blipFill>
          <a:blip r:embed="rId19"/>
          <a:stretch>
            <a:fillRect/>
          </a:stretch>
        </p:blipFill>
        <p:spPr>
          <a:xfrm flipH="1">
            <a:off x="8825153" y="4354555"/>
            <a:ext cx="420000" cy="1085714"/>
          </a:xfrm>
          <a:prstGeom prst="rect">
            <a:avLst/>
          </a:prstGeom>
        </p:spPr>
      </p:pic>
      <p:pic>
        <p:nvPicPr>
          <p:cNvPr id="29" name="図 28">
            <a:extLst>
              <a:ext uri="{FF2B5EF4-FFF2-40B4-BE49-F238E27FC236}">
                <a16:creationId xmlns:a16="http://schemas.microsoft.com/office/drawing/2014/main" id="{5FC0C0BD-027F-425C-8BD7-9838E47052CF}"/>
              </a:ext>
            </a:extLst>
          </p:cNvPr>
          <p:cNvPicPr>
            <a:picLocks noChangeAspect="1"/>
          </p:cNvPicPr>
          <p:nvPr/>
        </p:nvPicPr>
        <p:blipFill>
          <a:blip r:embed="rId20"/>
          <a:stretch>
            <a:fillRect/>
          </a:stretch>
        </p:blipFill>
        <p:spPr>
          <a:xfrm flipH="1">
            <a:off x="9433655" y="4354555"/>
            <a:ext cx="420000" cy="1085714"/>
          </a:xfrm>
          <a:prstGeom prst="rect">
            <a:avLst/>
          </a:prstGeom>
        </p:spPr>
      </p:pic>
      <p:pic>
        <p:nvPicPr>
          <p:cNvPr id="30" name="図 29">
            <a:extLst>
              <a:ext uri="{FF2B5EF4-FFF2-40B4-BE49-F238E27FC236}">
                <a16:creationId xmlns:a16="http://schemas.microsoft.com/office/drawing/2014/main" id="{12C20B6F-6A67-4216-B5AB-835D39E50327}"/>
              </a:ext>
            </a:extLst>
          </p:cNvPr>
          <p:cNvPicPr>
            <a:picLocks noChangeAspect="1"/>
          </p:cNvPicPr>
          <p:nvPr/>
        </p:nvPicPr>
        <p:blipFill>
          <a:blip r:embed="rId21"/>
          <a:stretch>
            <a:fillRect/>
          </a:stretch>
        </p:blipFill>
        <p:spPr>
          <a:xfrm flipH="1">
            <a:off x="3975012" y="5805376"/>
            <a:ext cx="420000" cy="1085714"/>
          </a:xfrm>
          <a:prstGeom prst="rect">
            <a:avLst/>
          </a:prstGeom>
        </p:spPr>
      </p:pic>
      <p:pic>
        <p:nvPicPr>
          <p:cNvPr id="31" name="図 30">
            <a:extLst>
              <a:ext uri="{FF2B5EF4-FFF2-40B4-BE49-F238E27FC236}">
                <a16:creationId xmlns:a16="http://schemas.microsoft.com/office/drawing/2014/main" id="{569FAB93-0A89-4243-BA61-C174B95E24F9}"/>
              </a:ext>
            </a:extLst>
          </p:cNvPr>
          <p:cNvPicPr>
            <a:picLocks noChangeAspect="1"/>
          </p:cNvPicPr>
          <p:nvPr/>
        </p:nvPicPr>
        <p:blipFill>
          <a:blip r:embed="rId22"/>
          <a:stretch>
            <a:fillRect/>
          </a:stretch>
        </p:blipFill>
        <p:spPr>
          <a:xfrm flipH="1">
            <a:off x="4577556" y="5805376"/>
            <a:ext cx="420000" cy="1085714"/>
          </a:xfrm>
          <a:prstGeom prst="rect">
            <a:avLst/>
          </a:prstGeom>
        </p:spPr>
      </p:pic>
      <p:pic>
        <p:nvPicPr>
          <p:cNvPr id="32" name="図 31">
            <a:extLst>
              <a:ext uri="{FF2B5EF4-FFF2-40B4-BE49-F238E27FC236}">
                <a16:creationId xmlns:a16="http://schemas.microsoft.com/office/drawing/2014/main" id="{8850E4E0-AE26-4684-8BE2-CF1623A79026}"/>
              </a:ext>
            </a:extLst>
          </p:cNvPr>
          <p:cNvPicPr>
            <a:picLocks noChangeAspect="1"/>
          </p:cNvPicPr>
          <p:nvPr/>
        </p:nvPicPr>
        <p:blipFill>
          <a:blip r:embed="rId23"/>
          <a:stretch>
            <a:fillRect/>
          </a:stretch>
        </p:blipFill>
        <p:spPr>
          <a:xfrm flipH="1">
            <a:off x="5180100" y="5805376"/>
            <a:ext cx="420000" cy="1085714"/>
          </a:xfrm>
          <a:prstGeom prst="rect">
            <a:avLst/>
          </a:prstGeom>
        </p:spPr>
      </p:pic>
      <p:pic>
        <p:nvPicPr>
          <p:cNvPr id="33" name="図 32">
            <a:extLst>
              <a:ext uri="{FF2B5EF4-FFF2-40B4-BE49-F238E27FC236}">
                <a16:creationId xmlns:a16="http://schemas.microsoft.com/office/drawing/2014/main" id="{44928083-E966-4AA4-98F2-ECDFE18E3227}"/>
              </a:ext>
            </a:extLst>
          </p:cNvPr>
          <p:cNvPicPr>
            <a:picLocks noChangeAspect="1"/>
          </p:cNvPicPr>
          <p:nvPr/>
        </p:nvPicPr>
        <p:blipFill>
          <a:blip r:embed="rId24"/>
          <a:stretch>
            <a:fillRect/>
          </a:stretch>
        </p:blipFill>
        <p:spPr>
          <a:xfrm flipH="1">
            <a:off x="5782643" y="5805376"/>
            <a:ext cx="420000" cy="1085714"/>
          </a:xfrm>
          <a:prstGeom prst="rect">
            <a:avLst/>
          </a:prstGeom>
        </p:spPr>
      </p:pic>
      <p:cxnSp>
        <p:nvCxnSpPr>
          <p:cNvPr id="38" name="直線コネクタ 37">
            <a:extLst>
              <a:ext uri="{FF2B5EF4-FFF2-40B4-BE49-F238E27FC236}">
                <a16:creationId xmlns:a16="http://schemas.microsoft.com/office/drawing/2014/main" id="{107FC0F3-5231-40F6-953F-098AA0025041}"/>
              </a:ext>
            </a:extLst>
          </p:cNvPr>
          <p:cNvCxnSpPr/>
          <p:nvPr/>
        </p:nvCxnSpPr>
        <p:spPr>
          <a:xfrm>
            <a:off x="3016250" y="4200765"/>
            <a:ext cx="2185409" cy="0"/>
          </a:xfrm>
          <a:prstGeom prst="line">
            <a:avLst/>
          </a:prstGeom>
          <a:ln w="12700">
            <a:solidFill>
              <a:schemeClr val="tx1">
                <a:lumMod val="50000"/>
                <a:lumOff val="50000"/>
              </a:schemeClr>
            </a:solidFill>
            <a:prstDash val="sysDash"/>
          </a:ln>
          <a:effectLst/>
        </p:spPr>
        <p:style>
          <a:lnRef idx="2">
            <a:schemeClr val="accent1"/>
          </a:lnRef>
          <a:fillRef idx="0">
            <a:schemeClr val="accent1"/>
          </a:fillRef>
          <a:effectRef idx="1">
            <a:schemeClr val="accent1"/>
          </a:effectRef>
          <a:fontRef idx="minor">
            <a:schemeClr val="tx1"/>
          </a:fontRef>
        </p:style>
      </p:cxnSp>
      <p:sp>
        <p:nvSpPr>
          <p:cNvPr id="39" name="正方形/長方形 51">
            <a:extLst>
              <a:ext uri="{FF2B5EF4-FFF2-40B4-BE49-F238E27FC236}">
                <a16:creationId xmlns:a16="http://schemas.microsoft.com/office/drawing/2014/main" id="{E3EF04E3-9C2B-4183-A5AE-8359ECCE05EB}"/>
              </a:ext>
            </a:extLst>
          </p:cNvPr>
          <p:cNvSpPr>
            <a:spLocks noChangeArrowheads="1"/>
          </p:cNvSpPr>
          <p:nvPr/>
        </p:nvSpPr>
        <p:spPr bwMode="auto">
          <a:xfrm>
            <a:off x="4007746" y="5366633"/>
            <a:ext cx="38130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kumimoji="1"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kumimoji="1"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kumimoji="1"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9pPr>
          </a:lstStyle>
          <a:p>
            <a:pPr algn="ctr" eaLnBrk="1" hangingPunct="1">
              <a:lnSpc>
                <a:spcPct val="100000"/>
              </a:lnSpc>
              <a:spcBef>
                <a:spcPct val="0"/>
              </a:spcBef>
              <a:buFontTx/>
              <a:buNone/>
            </a:pPr>
            <a:r>
              <a:rPr kumimoji="0" lang="en-US" altLang="ja-JP" sz="600" dirty="0">
                <a:solidFill>
                  <a:srgbClr val="130600"/>
                </a:solidFill>
                <a:latin typeface="BIZ UDPゴシック" panose="020B0400000000000000" pitchFamily="50" charset="-128"/>
                <a:ea typeface="BIZ UDPゴシック" panose="020B0400000000000000" pitchFamily="50" charset="-128"/>
              </a:rPr>
              <a:t>LAA</a:t>
            </a:r>
            <a:r>
              <a:rPr kumimoji="0" lang="en-US" altLang="ja-JP" sz="700" dirty="0">
                <a:solidFill>
                  <a:srgbClr val="130600"/>
                </a:solidFill>
                <a:latin typeface="BIZ UDPゴシック" panose="020B0400000000000000" pitchFamily="50" charset="-128"/>
                <a:ea typeface="BIZ UDPゴシック" panose="020B0400000000000000" pitchFamily="50" charset="-128"/>
              </a:rPr>
              <a:t> </a:t>
            </a:r>
            <a:endParaRPr kumimoji="0" lang="ja-JP" altLang="en-US" sz="1600" dirty="0">
              <a:latin typeface="BIZ UDPゴシック" panose="020B0400000000000000" pitchFamily="50" charset="-128"/>
              <a:ea typeface="BIZ UDPゴシック" panose="020B0400000000000000" pitchFamily="50" charset="-128"/>
            </a:endParaRPr>
          </a:p>
        </p:txBody>
      </p:sp>
      <p:sp>
        <p:nvSpPr>
          <p:cNvPr id="40" name="正方形/長方形 51">
            <a:extLst>
              <a:ext uri="{FF2B5EF4-FFF2-40B4-BE49-F238E27FC236}">
                <a16:creationId xmlns:a16="http://schemas.microsoft.com/office/drawing/2014/main" id="{B7D8B0E3-08E7-422B-898D-E0D8D10F11B2}"/>
              </a:ext>
            </a:extLst>
          </p:cNvPr>
          <p:cNvSpPr>
            <a:spLocks noChangeArrowheads="1"/>
          </p:cNvSpPr>
          <p:nvPr/>
        </p:nvSpPr>
        <p:spPr bwMode="auto">
          <a:xfrm>
            <a:off x="4616761" y="5366633"/>
            <a:ext cx="38130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kumimoji="1"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kumimoji="1"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kumimoji="1"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9pPr>
          </a:lstStyle>
          <a:p>
            <a:pPr algn="ctr" eaLnBrk="1" hangingPunct="1">
              <a:lnSpc>
                <a:spcPct val="100000"/>
              </a:lnSpc>
              <a:spcBef>
                <a:spcPct val="0"/>
              </a:spcBef>
              <a:buFontTx/>
              <a:buNone/>
            </a:pPr>
            <a:r>
              <a:rPr kumimoji="0" lang="en-US" altLang="ja-JP" sz="600" dirty="0">
                <a:solidFill>
                  <a:srgbClr val="130600"/>
                </a:solidFill>
                <a:latin typeface="BIZ UDPゴシック" panose="020B0400000000000000" pitchFamily="50" charset="-128"/>
                <a:ea typeface="BIZ UDPゴシック" panose="020B0400000000000000" pitchFamily="50" charset="-128"/>
              </a:rPr>
              <a:t>LBB</a:t>
            </a:r>
            <a:r>
              <a:rPr kumimoji="0" lang="en-US" altLang="ja-JP" sz="700" dirty="0">
                <a:solidFill>
                  <a:srgbClr val="130600"/>
                </a:solidFill>
                <a:latin typeface="BIZ UDPゴシック" panose="020B0400000000000000" pitchFamily="50" charset="-128"/>
                <a:ea typeface="BIZ UDPゴシック" panose="020B0400000000000000" pitchFamily="50" charset="-128"/>
              </a:rPr>
              <a:t> </a:t>
            </a:r>
            <a:endParaRPr kumimoji="0" lang="ja-JP" altLang="en-US" sz="1600" dirty="0">
              <a:latin typeface="BIZ UDPゴシック" panose="020B0400000000000000" pitchFamily="50" charset="-128"/>
              <a:ea typeface="BIZ UDPゴシック" panose="020B0400000000000000" pitchFamily="50" charset="-128"/>
            </a:endParaRPr>
          </a:p>
        </p:txBody>
      </p:sp>
      <p:sp>
        <p:nvSpPr>
          <p:cNvPr id="41" name="正方形/長方形 51">
            <a:extLst>
              <a:ext uri="{FF2B5EF4-FFF2-40B4-BE49-F238E27FC236}">
                <a16:creationId xmlns:a16="http://schemas.microsoft.com/office/drawing/2014/main" id="{4DC520D7-5F87-43BC-BEB7-A2C607585EFB}"/>
              </a:ext>
            </a:extLst>
          </p:cNvPr>
          <p:cNvSpPr>
            <a:spLocks noChangeArrowheads="1"/>
          </p:cNvSpPr>
          <p:nvPr/>
        </p:nvSpPr>
        <p:spPr bwMode="auto">
          <a:xfrm>
            <a:off x="5180881" y="5366633"/>
            <a:ext cx="38130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kumimoji="1"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kumimoji="1"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kumimoji="1"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9pPr>
          </a:lstStyle>
          <a:p>
            <a:pPr algn="ctr" eaLnBrk="1" hangingPunct="1">
              <a:lnSpc>
                <a:spcPct val="100000"/>
              </a:lnSpc>
              <a:spcBef>
                <a:spcPct val="0"/>
              </a:spcBef>
              <a:buFontTx/>
              <a:buNone/>
            </a:pPr>
            <a:r>
              <a:rPr kumimoji="0" lang="en-US" altLang="ja-JP" sz="600" dirty="0">
                <a:solidFill>
                  <a:srgbClr val="130600"/>
                </a:solidFill>
                <a:latin typeface="BIZ UDPゴシック" panose="020B0400000000000000" pitchFamily="50" charset="-128"/>
                <a:ea typeface="BIZ UDPゴシック" panose="020B0400000000000000" pitchFamily="50" charset="-128"/>
              </a:rPr>
              <a:t>LGK</a:t>
            </a:r>
            <a:r>
              <a:rPr kumimoji="0" lang="en-US" altLang="ja-JP" sz="700" dirty="0">
                <a:solidFill>
                  <a:srgbClr val="130600"/>
                </a:solidFill>
                <a:latin typeface="BIZ UDPゴシック" panose="020B0400000000000000" pitchFamily="50" charset="-128"/>
                <a:ea typeface="BIZ UDPゴシック" panose="020B0400000000000000" pitchFamily="50" charset="-128"/>
              </a:rPr>
              <a:t> </a:t>
            </a:r>
            <a:endParaRPr kumimoji="0" lang="ja-JP" altLang="en-US" sz="1600" dirty="0">
              <a:latin typeface="BIZ UDPゴシック" panose="020B0400000000000000" pitchFamily="50" charset="-128"/>
              <a:ea typeface="BIZ UDPゴシック" panose="020B0400000000000000" pitchFamily="50" charset="-128"/>
            </a:endParaRPr>
          </a:p>
        </p:txBody>
      </p:sp>
      <p:sp>
        <p:nvSpPr>
          <p:cNvPr id="42" name="正方形/長方形 51">
            <a:extLst>
              <a:ext uri="{FF2B5EF4-FFF2-40B4-BE49-F238E27FC236}">
                <a16:creationId xmlns:a16="http://schemas.microsoft.com/office/drawing/2014/main" id="{7B3F7853-EF64-43FC-B1DB-29DBEB39AE6E}"/>
              </a:ext>
            </a:extLst>
          </p:cNvPr>
          <p:cNvSpPr>
            <a:spLocks noChangeArrowheads="1"/>
          </p:cNvSpPr>
          <p:nvPr/>
        </p:nvSpPr>
        <p:spPr bwMode="auto">
          <a:xfrm>
            <a:off x="5788602" y="5366633"/>
            <a:ext cx="38130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kumimoji="1"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kumimoji="1"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kumimoji="1"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9pPr>
          </a:lstStyle>
          <a:p>
            <a:pPr algn="ctr" eaLnBrk="1" hangingPunct="1">
              <a:lnSpc>
                <a:spcPct val="100000"/>
              </a:lnSpc>
              <a:spcBef>
                <a:spcPct val="0"/>
              </a:spcBef>
              <a:buFontTx/>
              <a:buNone/>
            </a:pPr>
            <a:r>
              <a:rPr kumimoji="0" lang="en-US" altLang="ja-JP" sz="600" dirty="0">
                <a:solidFill>
                  <a:srgbClr val="130600"/>
                </a:solidFill>
                <a:latin typeface="BIZ UDPゴシック" panose="020B0400000000000000" pitchFamily="50" charset="-128"/>
                <a:ea typeface="BIZ UDPゴシック" panose="020B0400000000000000" pitchFamily="50" charset="-128"/>
              </a:rPr>
              <a:t>LHB</a:t>
            </a:r>
            <a:r>
              <a:rPr kumimoji="0" lang="en-US" altLang="ja-JP" sz="700" dirty="0">
                <a:solidFill>
                  <a:srgbClr val="130600"/>
                </a:solidFill>
                <a:latin typeface="BIZ UDPゴシック" panose="020B0400000000000000" pitchFamily="50" charset="-128"/>
                <a:ea typeface="BIZ UDPゴシック" panose="020B0400000000000000" pitchFamily="50" charset="-128"/>
              </a:rPr>
              <a:t> </a:t>
            </a:r>
            <a:endParaRPr kumimoji="0" lang="ja-JP" altLang="en-US" sz="1600" dirty="0">
              <a:latin typeface="BIZ UDPゴシック" panose="020B0400000000000000" pitchFamily="50" charset="-128"/>
              <a:ea typeface="BIZ UDPゴシック" panose="020B0400000000000000" pitchFamily="50" charset="-128"/>
            </a:endParaRPr>
          </a:p>
        </p:txBody>
      </p:sp>
      <p:sp>
        <p:nvSpPr>
          <p:cNvPr id="43" name="正方形/長方形 51">
            <a:extLst>
              <a:ext uri="{FF2B5EF4-FFF2-40B4-BE49-F238E27FC236}">
                <a16:creationId xmlns:a16="http://schemas.microsoft.com/office/drawing/2014/main" id="{B39BF53F-5EA7-4466-B111-6387FBE010C1}"/>
              </a:ext>
            </a:extLst>
          </p:cNvPr>
          <p:cNvSpPr>
            <a:spLocks noChangeArrowheads="1"/>
          </p:cNvSpPr>
          <p:nvPr/>
        </p:nvSpPr>
        <p:spPr bwMode="auto">
          <a:xfrm>
            <a:off x="2974556" y="5386510"/>
            <a:ext cx="85907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kumimoji="1"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kumimoji="1"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kumimoji="1"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9pPr>
          </a:lstStyle>
          <a:p>
            <a:pPr algn="ctr" eaLnBrk="1" hangingPunct="1">
              <a:lnSpc>
                <a:spcPct val="100000"/>
              </a:lnSpc>
              <a:spcBef>
                <a:spcPct val="0"/>
              </a:spcBef>
              <a:buFontTx/>
              <a:buNone/>
            </a:pPr>
            <a:r>
              <a:rPr kumimoji="0" lang="ja-JP" altLang="en-US" sz="600" dirty="0">
                <a:solidFill>
                  <a:srgbClr val="130600"/>
                </a:solidFill>
                <a:latin typeface="BIZ UDPゴシック" panose="020B0400000000000000" pitchFamily="50" charset="-128"/>
                <a:ea typeface="BIZ UDPゴシック" panose="020B0400000000000000" pitchFamily="50" charset="-128"/>
              </a:rPr>
              <a:t>テンダーオーク</a:t>
            </a:r>
            <a:endParaRPr kumimoji="0" lang="ja-JP" altLang="en-US" sz="1600" dirty="0">
              <a:latin typeface="BIZ UDPゴシック" panose="020B0400000000000000" pitchFamily="50" charset="-128"/>
              <a:ea typeface="BIZ UDPゴシック" panose="020B0400000000000000" pitchFamily="50" charset="-128"/>
            </a:endParaRPr>
          </a:p>
        </p:txBody>
      </p:sp>
      <p:sp>
        <p:nvSpPr>
          <p:cNvPr id="44" name="正方形/長方形 51">
            <a:extLst>
              <a:ext uri="{FF2B5EF4-FFF2-40B4-BE49-F238E27FC236}">
                <a16:creationId xmlns:a16="http://schemas.microsoft.com/office/drawing/2014/main" id="{D21A454A-837E-4793-A8AD-A6B2EDDD4F3A}"/>
              </a:ext>
            </a:extLst>
          </p:cNvPr>
          <p:cNvSpPr>
            <a:spLocks noChangeArrowheads="1"/>
          </p:cNvSpPr>
          <p:nvPr/>
        </p:nvSpPr>
        <p:spPr bwMode="auto">
          <a:xfrm>
            <a:off x="2974556" y="6853272"/>
            <a:ext cx="85907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kumimoji="1"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kumimoji="1"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kumimoji="1"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9pPr>
          </a:lstStyle>
          <a:p>
            <a:pPr algn="ctr" eaLnBrk="1" hangingPunct="1">
              <a:lnSpc>
                <a:spcPct val="100000"/>
              </a:lnSpc>
              <a:spcBef>
                <a:spcPct val="0"/>
              </a:spcBef>
              <a:buFontTx/>
              <a:buNone/>
            </a:pPr>
            <a:r>
              <a:rPr kumimoji="0" lang="ja-JP" altLang="en-US" sz="600" dirty="0">
                <a:solidFill>
                  <a:srgbClr val="130600"/>
                </a:solidFill>
                <a:latin typeface="BIZ UDPゴシック" panose="020B0400000000000000" pitchFamily="50" charset="-128"/>
                <a:ea typeface="BIZ UDPゴシック" panose="020B0400000000000000" pitchFamily="50" charset="-128"/>
              </a:rPr>
              <a:t>セージグリーン</a:t>
            </a:r>
            <a:endParaRPr kumimoji="0" lang="ja-JP" altLang="en-US" sz="1600" dirty="0">
              <a:latin typeface="BIZ UDPゴシック" panose="020B0400000000000000" pitchFamily="50" charset="-128"/>
              <a:ea typeface="BIZ UDPゴシック" panose="020B0400000000000000" pitchFamily="50" charset="-128"/>
            </a:endParaRPr>
          </a:p>
        </p:txBody>
      </p:sp>
      <p:sp>
        <p:nvSpPr>
          <p:cNvPr id="45" name="正方形/長方形 51">
            <a:extLst>
              <a:ext uri="{FF2B5EF4-FFF2-40B4-BE49-F238E27FC236}">
                <a16:creationId xmlns:a16="http://schemas.microsoft.com/office/drawing/2014/main" id="{D91DD390-0B7E-4EF3-B9DF-BB5DC186A528}"/>
              </a:ext>
            </a:extLst>
          </p:cNvPr>
          <p:cNvSpPr>
            <a:spLocks noChangeArrowheads="1"/>
          </p:cNvSpPr>
          <p:nvPr/>
        </p:nvSpPr>
        <p:spPr bwMode="auto">
          <a:xfrm>
            <a:off x="6628683" y="5386510"/>
            <a:ext cx="85907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kumimoji="1"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kumimoji="1"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kumimoji="1"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9pPr>
          </a:lstStyle>
          <a:p>
            <a:pPr algn="ctr" eaLnBrk="1" hangingPunct="1">
              <a:lnSpc>
                <a:spcPct val="100000"/>
              </a:lnSpc>
              <a:spcBef>
                <a:spcPct val="0"/>
              </a:spcBef>
              <a:buFontTx/>
              <a:buNone/>
            </a:pPr>
            <a:r>
              <a:rPr kumimoji="0" lang="ja-JP" altLang="en-US" sz="600" dirty="0">
                <a:solidFill>
                  <a:srgbClr val="130600"/>
                </a:solidFill>
                <a:latin typeface="BIZ UDPゴシック" panose="020B0400000000000000" pitchFamily="50" charset="-128"/>
                <a:ea typeface="BIZ UDPゴシック" panose="020B0400000000000000" pitchFamily="50" charset="-128"/>
              </a:rPr>
              <a:t>カームチーク</a:t>
            </a:r>
            <a:endParaRPr kumimoji="0" lang="ja-JP" altLang="en-US" sz="1600" dirty="0">
              <a:latin typeface="BIZ UDPゴシック" panose="020B0400000000000000" pitchFamily="50" charset="-128"/>
              <a:ea typeface="BIZ UDPゴシック" panose="020B0400000000000000" pitchFamily="50" charset="-128"/>
            </a:endParaRPr>
          </a:p>
        </p:txBody>
      </p:sp>
      <p:sp>
        <p:nvSpPr>
          <p:cNvPr id="46" name="正方形/長方形 51">
            <a:extLst>
              <a:ext uri="{FF2B5EF4-FFF2-40B4-BE49-F238E27FC236}">
                <a16:creationId xmlns:a16="http://schemas.microsoft.com/office/drawing/2014/main" id="{99FF4B7F-91CC-4EFA-A117-26CD6D359E3E}"/>
              </a:ext>
            </a:extLst>
          </p:cNvPr>
          <p:cNvSpPr>
            <a:spLocks noChangeArrowheads="1"/>
          </p:cNvSpPr>
          <p:nvPr/>
        </p:nvSpPr>
        <p:spPr bwMode="auto">
          <a:xfrm>
            <a:off x="4007746" y="6817232"/>
            <a:ext cx="38130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kumimoji="1"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kumimoji="1"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kumimoji="1"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9pPr>
          </a:lstStyle>
          <a:p>
            <a:pPr algn="ctr" eaLnBrk="1" hangingPunct="1">
              <a:lnSpc>
                <a:spcPct val="100000"/>
              </a:lnSpc>
              <a:spcBef>
                <a:spcPct val="0"/>
              </a:spcBef>
              <a:buFontTx/>
              <a:buNone/>
            </a:pPr>
            <a:r>
              <a:rPr kumimoji="0" lang="en-US" altLang="ja-JP" sz="600" dirty="0">
                <a:solidFill>
                  <a:srgbClr val="130600"/>
                </a:solidFill>
                <a:latin typeface="BIZ UDPゴシック" panose="020B0400000000000000" pitchFamily="50" charset="-128"/>
                <a:ea typeface="BIZ UDPゴシック" panose="020B0400000000000000" pitchFamily="50" charset="-128"/>
              </a:rPr>
              <a:t>LAA</a:t>
            </a:r>
            <a:r>
              <a:rPr kumimoji="0" lang="en-US" altLang="ja-JP" sz="700" dirty="0">
                <a:solidFill>
                  <a:srgbClr val="130600"/>
                </a:solidFill>
                <a:latin typeface="BIZ UDPゴシック" panose="020B0400000000000000" pitchFamily="50" charset="-128"/>
                <a:ea typeface="BIZ UDPゴシック" panose="020B0400000000000000" pitchFamily="50" charset="-128"/>
              </a:rPr>
              <a:t> </a:t>
            </a:r>
            <a:endParaRPr kumimoji="0" lang="ja-JP" altLang="en-US" sz="1600" dirty="0">
              <a:latin typeface="BIZ UDPゴシック" panose="020B0400000000000000" pitchFamily="50" charset="-128"/>
              <a:ea typeface="BIZ UDPゴシック" panose="020B0400000000000000" pitchFamily="50" charset="-128"/>
            </a:endParaRPr>
          </a:p>
        </p:txBody>
      </p:sp>
      <p:sp>
        <p:nvSpPr>
          <p:cNvPr id="47" name="正方形/長方形 51">
            <a:extLst>
              <a:ext uri="{FF2B5EF4-FFF2-40B4-BE49-F238E27FC236}">
                <a16:creationId xmlns:a16="http://schemas.microsoft.com/office/drawing/2014/main" id="{62A0179B-E627-451C-97DF-DC8E36306FFC}"/>
              </a:ext>
            </a:extLst>
          </p:cNvPr>
          <p:cNvSpPr>
            <a:spLocks noChangeArrowheads="1"/>
          </p:cNvSpPr>
          <p:nvPr/>
        </p:nvSpPr>
        <p:spPr bwMode="auto">
          <a:xfrm>
            <a:off x="4616761" y="6817232"/>
            <a:ext cx="38130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kumimoji="1"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kumimoji="1"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kumimoji="1"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9pPr>
          </a:lstStyle>
          <a:p>
            <a:pPr algn="ctr" eaLnBrk="1" hangingPunct="1">
              <a:lnSpc>
                <a:spcPct val="100000"/>
              </a:lnSpc>
              <a:spcBef>
                <a:spcPct val="0"/>
              </a:spcBef>
              <a:buFontTx/>
              <a:buNone/>
            </a:pPr>
            <a:r>
              <a:rPr kumimoji="0" lang="en-US" altLang="ja-JP" sz="600" dirty="0">
                <a:solidFill>
                  <a:srgbClr val="130600"/>
                </a:solidFill>
                <a:latin typeface="BIZ UDPゴシック" panose="020B0400000000000000" pitchFamily="50" charset="-128"/>
                <a:ea typeface="BIZ UDPゴシック" panose="020B0400000000000000" pitchFamily="50" charset="-128"/>
              </a:rPr>
              <a:t>LBB</a:t>
            </a:r>
            <a:r>
              <a:rPr kumimoji="0" lang="en-US" altLang="ja-JP" sz="700" dirty="0">
                <a:solidFill>
                  <a:srgbClr val="130600"/>
                </a:solidFill>
                <a:latin typeface="BIZ UDPゴシック" panose="020B0400000000000000" pitchFamily="50" charset="-128"/>
                <a:ea typeface="BIZ UDPゴシック" panose="020B0400000000000000" pitchFamily="50" charset="-128"/>
              </a:rPr>
              <a:t> </a:t>
            </a:r>
            <a:endParaRPr kumimoji="0" lang="ja-JP" altLang="en-US" sz="1600" dirty="0">
              <a:latin typeface="BIZ UDPゴシック" panose="020B0400000000000000" pitchFamily="50" charset="-128"/>
              <a:ea typeface="BIZ UDPゴシック" panose="020B0400000000000000" pitchFamily="50" charset="-128"/>
            </a:endParaRPr>
          </a:p>
        </p:txBody>
      </p:sp>
      <p:sp>
        <p:nvSpPr>
          <p:cNvPr id="48" name="正方形/長方形 51">
            <a:extLst>
              <a:ext uri="{FF2B5EF4-FFF2-40B4-BE49-F238E27FC236}">
                <a16:creationId xmlns:a16="http://schemas.microsoft.com/office/drawing/2014/main" id="{35315D6C-1B83-40BB-A5D0-49711E4DA987}"/>
              </a:ext>
            </a:extLst>
          </p:cNvPr>
          <p:cNvSpPr>
            <a:spLocks noChangeArrowheads="1"/>
          </p:cNvSpPr>
          <p:nvPr/>
        </p:nvSpPr>
        <p:spPr bwMode="auto">
          <a:xfrm>
            <a:off x="5180881" y="6817232"/>
            <a:ext cx="38130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kumimoji="1"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kumimoji="1"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kumimoji="1"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9pPr>
          </a:lstStyle>
          <a:p>
            <a:pPr algn="ctr" eaLnBrk="1" hangingPunct="1">
              <a:lnSpc>
                <a:spcPct val="100000"/>
              </a:lnSpc>
              <a:spcBef>
                <a:spcPct val="0"/>
              </a:spcBef>
              <a:buFontTx/>
              <a:buNone/>
            </a:pPr>
            <a:r>
              <a:rPr kumimoji="0" lang="en-US" altLang="ja-JP" sz="600" dirty="0">
                <a:solidFill>
                  <a:srgbClr val="130600"/>
                </a:solidFill>
                <a:latin typeface="BIZ UDPゴシック" panose="020B0400000000000000" pitchFamily="50" charset="-128"/>
                <a:ea typeface="BIZ UDPゴシック" panose="020B0400000000000000" pitchFamily="50" charset="-128"/>
              </a:rPr>
              <a:t>LGK</a:t>
            </a:r>
            <a:r>
              <a:rPr kumimoji="0" lang="en-US" altLang="ja-JP" sz="700" dirty="0">
                <a:solidFill>
                  <a:srgbClr val="130600"/>
                </a:solidFill>
                <a:latin typeface="BIZ UDPゴシック" panose="020B0400000000000000" pitchFamily="50" charset="-128"/>
                <a:ea typeface="BIZ UDPゴシック" panose="020B0400000000000000" pitchFamily="50" charset="-128"/>
              </a:rPr>
              <a:t> </a:t>
            </a:r>
            <a:endParaRPr kumimoji="0" lang="ja-JP" altLang="en-US" sz="1600" dirty="0">
              <a:latin typeface="BIZ UDPゴシック" panose="020B0400000000000000" pitchFamily="50" charset="-128"/>
              <a:ea typeface="BIZ UDPゴシック" panose="020B0400000000000000" pitchFamily="50" charset="-128"/>
            </a:endParaRPr>
          </a:p>
        </p:txBody>
      </p:sp>
      <p:sp>
        <p:nvSpPr>
          <p:cNvPr id="49" name="正方形/長方形 51">
            <a:extLst>
              <a:ext uri="{FF2B5EF4-FFF2-40B4-BE49-F238E27FC236}">
                <a16:creationId xmlns:a16="http://schemas.microsoft.com/office/drawing/2014/main" id="{34447A9E-473C-467D-93ED-AB869F83E898}"/>
              </a:ext>
            </a:extLst>
          </p:cNvPr>
          <p:cNvSpPr>
            <a:spLocks noChangeArrowheads="1"/>
          </p:cNvSpPr>
          <p:nvPr/>
        </p:nvSpPr>
        <p:spPr bwMode="auto">
          <a:xfrm>
            <a:off x="5788602" y="6817232"/>
            <a:ext cx="38130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kumimoji="1"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kumimoji="1"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kumimoji="1"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9pPr>
          </a:lstStyle>
          <a:p>
            <a:pPr algn="ctr" eaLnBrk="1" hangingPunct="1">
              <a:lnSpc>
                <a:spcPct val="100000"/>
              </a:lnSpc>
              <a:spcBef>
                <a:spcPct val="0"/>
              </a:spcBef>
              <a:buFontTx/>
              <a:buNone/>
            </a:pPr>
            <a:r>
              <a:rPr kumimoji="0" lang="en-US" altLang="ja-JP" sz="600" dirty="0">
                <a:solidFill>
                  <a:srgbClr val="130600"/>
                </a:solidFill>
                <a:latin typeface="BIZ UDPゴシック" panose="020B0400000000000000" pitchFamily="50" charset="-128"/>
                <a:ea typeface="BIZ UDPゴシック" panose="020B0400000000000000" pitchFamily="50" charset="-128"/>
              </a:rPr>
              <a:t>LHB</a:t>
            </a:r>
            <a:r>
              <a:rPr kumimoji="0" lang="en-US" altLang="ja-JP" sz="700" dirty="0">
                <a:solidFill>
                  <a:srgbClr val="130600"/>
                </a:solidFill>
                <a:latin typeface="BIZ UDPゴシック" panose="020B0400000000000000" pitchFamily="50" charset="-128"/>
                <a:ea typeface="BIZ UDPゴシック" panose="020B0400000000000000" pitchFamily="50" charset="-128"/>
              </a:rPr>
              <a:t> </a:t>
            </a:r>
            <a:endParaRPr kumimoji="0" lang="ja-JP" altLang="en-US" sz="1600" dirty="0">
              <a:latin typeface="BIZ UDPゴシック" panose="020B0400000000000000" pitchFamily="50" charset="-128"/>
              <a:ea typeface="BIZ UDPゴシック" panose="020B0400000000000000" pitchFamily="50" charset="-128"/>
            </a:endParaRPr>
          </a:p>
        </p:txBody>
      </p:sp>
      <p:sp>
        <p:nvSpPr>
          <p:cNvPr id="50" name="正方形/長方形 51">
            <a:extLst>
              <a:ext uri="{FF2B5EF4-FFF2-40B4-BE49-F238E27FC236}">
                <a16:creationId xmlns:a16="http://schemas.microsoft.com/office/drawing/2014/main" id="{EBC0E7DB-B389-42EF-8F6D-7DF169203F83}"/>
              </a:ext>
            </a:extLst>
          </p:cNvPr>
          <p:cNvSpPr>
            <a:spLocks noChangeArrowheads="1"/>
          </p:cNvSpPr>
          <p:nvPr/>
        </p:nvSpPr>
        <p:spPr bwMode="auto">
          <a:xfrm>
            <a:off x="7615211" y="5366633"/>
            <a:ext cx="38130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kumimoji="1"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kumimoji="1"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kumimoji="1"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9pPr>
          </a:lstStyle>
          <a:p>
            <a:pPr algn="ctr" eaLnBrk="1" hangingPunct="1">
              <a:lnSpc>
                <a:spcPct val="100000"/>
              </a:lnSpc>
              <a:spcBef>
                <a:spcPct val="0"/>
              </a:spcBef>
              <a:buFontTx/>
              <a:buNone/>
            </a:pPr>
            <a:r>
              <a:rPr kumimoji="0" lang="en-US" altLang="ja-JP" sz="600" dirty="0">
                <a:solidFill>
                  <a:srgbClr val="130600"/>
                </a:solidFill>
                <a:latin typeface="BIZ UDPゴシック" panose="020B0400000000000000" pitchFamily="50" charset="-128"/>
                <a:ea typeface="BIZ UDPゴシック" panose="020B0400000000000000" pitchFamily="50" charset="-128"/>
              </a:rPr>
              <a:t>LAA</a:t>
            </a:r>
            <a:r>
              <a:rPr kumimoji="0" lang="en-US" altLang="ja-JP" sz="700" dirty="0">
                <a:solidFill>
                  <a:srgbClr val="130600"/>
                </a:solidFill>
                <a:latin typeface="BIZ UDPゴシック" panose="020B0400000000000000" pitchFamily="50" charset="-128"/>
                <a:ea typeface="BIZ UDPゴシック" panose="020B0400000000000000" pitchFamily="50" charset="-128"/>
              </a:rPr>
              <a:t> </a:t>
            </a:r>
            <a:endParaRPr kumimoji="0" lang="ja-JP" altLang="en-US" sz="1600" dirty="0">
              <a:latin typeface="BIZ UDPゴシック" panose="020B0400000000000000" pitchFamily="50" charset="-128"/>
              <a:ea typeface="BIZ UDPゴシック" panose="020B0400000000000000" pitchFamily="50" charset="-128"/>
            </a:endParaRPr>
          </a:p>
        </p:txBody>
      </p:sp>
      <p:sp>
        <p:nvSpPr>
          <p:cNvPr id="51" name="正方形/長方形 51">
            <a:extLst>
              <a:ext uri="{FF2B5EF4-FFF2-40B4-BE49-F238E27FC236}">
                <a16:creationId xmlns:a16="http://schemas.microsoft.com/office/drawing/2014/main" id="{66DDEEC5-DF95-499D-AD09-6D9F60CE8E46}"/>
              </a:ext>
            </a:extLst>
          </p:cNvPr>
          <p:cNvSpPr>
            <a:spLocks noChangeArrowheads="1"/>
          </p:cNvSpPr>
          <p:nvPr/>
        </p:nvSpPr>
        <p:spPr bwMode="auto">
          <a:xfrm>
            <a:off x="8224226" y="5366633"/>
            <a:ext cx="38130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kumimoji="1"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kumimoji="1"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kumimoji="1"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9pPr>
          </a:lstStyle>
          <a:p>
            <a:pPr algn="ctr" eaLnBrk="1" hangingPunct="1">
              <a:lnSpc>
                <a:spcPct val="100000"/>
              </a:lnSpc>
              <a:spcBef>
                <a:spcPct val="0"/>
              </a:spcBef>
              <a:buFontTx/>
              <a:buNone/>
            </a:pPr>
            <a:r>
              <a:rPr kumimoji="0" lang="en-US" altLang="ja-JP" sz="600" dirty="0">
                <a:solidFill>
                  <a:srgbClr val="130600"/>
                </a:solidFill>
                <a:latin typeface="BIZ UDPゴシック" panose="020B0400000000000000" pitchFamily="50" charset="-128"/>
                <a:ea typeface="BIZ UDPゴシック" panose="020B0400000000000000" pitchFamily="50" charset="-128"/>
              </a:rPr>
              <a:t>LBB</a:t>
            </a:r>
            <a:r>
              <a:rPr kumimoji="0" lang="en-US" altLang="ja-JP" sz="700" dirty="0">
                <a:solidFill>
                  <a:srgbClr val="130600"/>
                </a:solidFill>
                <a:latin typeface="BIZ UDPゴシック" panose="020B0400000000000000" pitchFamily="50" charset="-128"/>
                <a:ea typeface="BIZ UDPゴシック" panose="020B0400000000000000" pitchFamily="50" charset="-128"/>
              </a:rPr>
              <a:t> </a:t>
            </a:r>
            <a:endParaRPr kumimoji="0" lang="ja-JP" altLang="en-US" sz="1600" dirty="0">
              <a:latin typeface="BIZ UDPゴシック" panose="020B0400000000000000" pitchFamily="50" charset="-128"/>
              <a:ea typeface="BIZ UDPゴシック" panose="020B0400000000000000" pitchFamily="50" charset="-128"/>
            </a:endParaRPr>
          </a:p>
        </p:txBody>
      </p:sp>
      <p:sp>
        <p:nvSpPr>
          <p:cNvPr id="52" name="正方形/長方形 51">
            <a:extLst>
              <a:ext uri="{FF2B5EF4-FFF2-40B4-BE49-F238E27FC236}">
                <a16:creationId xmlns:a16="http://schemas.microsoft.com/office/drawing/2014/main" id="{EA016A0A-1EFD-4816-886A-7E7572595D6C}"/>
              </a:ext>
            </a:extLst>
          </p:cNvPr>
          <p:cNvSpPr>
            <a:spLocks noChangeArrowheads="1"/>
          </p:cNvSpPr>
          <p:nvPr/>
        </p:nvSpPr>
        <p:spPr bwMode="auto">
          <a:xfrm>
            <a:off x="8788346" y="5366633"/>
            <a:ext cx="38130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kumimoji="1"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kumimoji="1"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kumimoji="1"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9pPr>
          </a:lstStyle>
          <a:p>
            <a:pPr algn="ctr" eaLnBrk="1" hangingPunct="1">
              <a:lnSpc>
                <a:spcPct val="100000"/>
              </a:lnSpc>
              <a:spcBef>
                <a:spcPct val="0"/>
              </a:spcBef>
              <a:buFontTx/>
              <a:buNone/>
            </a:pPr>
            <a:r>
              <a:rPr kumimoji="0" lang="en-US" altLang="ja-JP" sz="600" dirty="0">
                <a:solidFill>
                  <a:srgbClr val="130600"/>
                </a:solidFill>
                <a:latin typeface="BIZ UDPゴシック" panose="020B0400000000000000" pitchFamily="50" charset="-128"/>
                <a:ea typeface="BIZ UDPゴシック" panose="020B0400000000000000" pitchFamily="50" charset="-128"/>
              </a:rPr>
              <a:t>LGK</a:t>
            </a:r>
            <a:r>
              <a:rPr kumimoji="0" lang="en-US" altLang="ja-JP" sz="700" dirty="0">
                <a:solidFill>
                  <a:srgbClr val="130600"/>
                </a:solidFill>
                <a:latin typeface="BIZ UDPゴシック" panose="020B0400000000000000" pitchFamily="50" charset="-128"/>
                <a:ea typeface="BIZ UDPゴシック" panose="020B0400000000000000" pitchFamily="50" charset="-128"/>
              </a:rPr>
              <a:t> </a:t>
            </a:r>
            <a:endParaRPr kumimoji="0" lang="ja-JP" altLang="en-US" sz="1600" dirty="0">
              <a:latin typeface="BIZ UDPゴシック" panose="020B0400000000000000" pitchFamily="50" charset="-128"/>
              <a:ea typeface="BIZ UDPゴシック" panose="020B0400000000000000" pitchFamily="50" charset="-128"/>
            </a:endParaRPr>
          </a:p>
        </p:txBody>
      </p:sp>
      <p:sp>
        <p:nvSpPr>
          <p:cNvPr id="53" name="正方形/長方形 51">
            <a:extLst>
              <a:ext uri="{FF2B5EF4-FFF2-40B4-BE49-F238E27FC236}">
                <a16:creationId xmlns:a16="http://schemas.microsoft.com/office/drawing/2014/main" id="{D297AFC9-634C-4D7D-9CE1-E2B0B5A48EB3}"/>
              </a:ext>
            </a:extLst>
          </p:cNvPr>
          <p:cNvSpPr>
            <a:spLocks noChangeArrowheads="1"/>
          </p:cNvSpPr>
          <p:nvPr/>
        </p:nvSpPr>
        <p:spPr bwMode="auto">
          <a:xfrm>
            <a:off x="9396067" y="5366633"/>
            <a:ext cx="38130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kumimoji="1"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kumimoji="1"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kumimoji="1"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9pPr>
          </a:lstStyle>
          <a:p>
            <a:pPr algn="ctr" eaLnBrk="1" hangingPunct="1">
              <a:lnSpc>
                <a:spcPct val="100000"/>
              </a:lnSpc>
              <a:spcBef>
                <a:spcPct val="0"/>
              </a:spcBef>
              <a:buFontTx/>
              <a:buNone/>
            </a:pPr>
            <a:r>
              <a:rPr kumimoji="0" lang="en-US" altLang="ja-JP" sz="600" dirty="0">
                <a:solidFill>
                  <a:srgbClr val="130600"/>
                </a:solidFill>
                <a:latin typeface="BIZ UDPゴシック" panose="020B0400000000000000" pitchFamily="50" charset="-128"/>
                <a:ea typeface="BIZ UDPゴシック" panose="020B0400000000000000" pitchFamily="50" charset="-128"/>
              </a:rPr>
              <a:t>LHB</a:t>
            </a:r>
            <a:r>
              <a:rPr kumimoji="0" lang="en-US" altLang="ja-JP" sz="700" dirty="0">
                <a:solidFill>
                  <a:srgbClr val="130600"/>
                </a:solidFill>
                <a:latin typeface="BIZ UDPゴシック" panose="020B0400000000000000" pitchFamily="50" charset="-128"/>
                <a:ea typeface="BIZ UDPゴシック" panose="020B0400000000000000" pitchFamily="50" charset="-128"/>
              </a:rPr>
              <a:t> </a:t>
            </a:r>
            <a:endParaRPr kumimoji="0" lang="ja-JP" altLang="en-US" sz="1600" dirty="0">
              <a:latin typeface="BIZ UDPゴシック" panose="020B0400000000000000" pitchFamily="50" charset="-128"/>
              <a:ea typeface="BIZ UDPゴシック" panose="020B0400000000000000" pitchFamily="50" charset="-128"/>
            </a:endParaRPr>
          </a:p>
        </p:txBody>
      </p:sp>
      <p:grpSp>
        <p:nvGrpSpPr>
          <p:cNvPr id="54" name="グループ化 31">
            <a:extLst>
              <a:ext uri="{FF2B5EF4-FFF2-40B4-BE49-F238E27FC236}">
                <a16:creationId xmlns:a16="http://schemas.microsoft.com/office/drawing/2014/main" id="{F306CAB2-5AA4-4014-B631-6364882D07FF}"/>
              </a:ext>
            </a:extLst>
          </p:cNvPr>
          <p:cNvGrpSpPr>
            <a:grpSpLocks/>
          </p:cNvGrpSpPr>
          <p:nvPr/>
        </p:nvGrpSpPr>
        <p:grpSpPr bwMode="auto">
          <a:xfrm>
            <a:off x="6518507" y="6355211"/>
            <a:ext cx="4044950" cy="508000"/>
            <a:chOff x="1191703" y="6094790"/>
            <a:chExt cx="4044637" cy="506783"/>
          </a:xfrm>
        </p:grpSpPr>
        <p:pic>
          <p:nvPicPr>
            <p:cNvPr id="55" name="図 24">
              <a:extLst>
                <a:ext uri="{FF2B5EF4-FFF2-40B4-BE49-F238E27FC236}">
                  <a16:creationId xmlns:a16="http://schemas.microsoft.com/office/drawing/2014/main" id="{DEF2CE7C-C084-4EDA-A7D9-44CBC87DB5B7}"/>
                </a:ext>
              </a:extLst>
            </p:cNvPr>
            <p:cNvPicPr>
              <a:picLocks noChangeAspect="1"/>
            </p:cNvPicPr>
            <p:nvPr/>
          </p:nvPicPr>
          <p:blipFill>
            <a:blip r:embed="rId25">
              <a:extLst>
                <a:ext uri="{28A0092B-C50C-407E-A947-70E740481C1C}">
                  <a14:useLocalDpi xmlns:a14="http://schemas.microsoft.com/office/drawing/2010/main" val="0"/>
                </a:ext>
              </a:extLst>
            </a:blip>
            <a:srcRect/>
            <a:stretch>
              <a:fillRect/>
            </a:stretch>
          </p:blipFill>
          <p:spPr bwMode="auto">
            <a:xfrm>
              <a:off x="1191703" y="6096237"/>
              <a:ext cx="652046" cy="505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 name="図 25">
              <a:extLst>
                <a:ext uri="{FF2B5EF4-FFF2-40B4-BE49-F238E27FC236}">
                  <a16:creationId xmlns:a16="http://schemas.microsoft.com/office/drawing/2014/main" id="{A2F2195E-0B7D-426A-A4F5-2A786C209F97}"/>
                </a:ext>
              </a:extLst>
            </p:cNvPr>
            <p:cNvPicPr>
              <a:picLocks noChangeAspect="1"/>
            </p:cNvPicPr>
            <p:nvPr/>
          </p:nvPicPr>
          <p:blipFill>
            <a:blip r:embed="rId26">
              <a:extLst>
                <a:ext uri="{28A0092B-C50C-407E-A947-70E740481C1C}">
                  <a14:useLocalDpi xmlns:a14="http://schemas.microsoft.com/office/drawing/2010/main" val="0"/>
                </a:ext>
              </a:extLst>
            </a:blip>
            <a:srcRect/>
            <a:stretch>
              <a:fillRect/>
            </a:stretch>
          </p:blipFill>
          <p:spPr bwMode="auto">
            <a:xfrm>
              <a:off x="1865854" y="6094790"/>
              <a:ext cx="652046" cy="505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 name="図 26">
              <a:extLst>
                <a:ext uri="{FF2B5EF4-FFF2-40B4-BE49-F238E27FC236}">
                  <a16:creationId xmlns:a16="http://schemas.microsoft.com/office/drawing/2014/main" id="{10276DB2-20C1-4066-8BBC-22CA2E0B15F4}"/>
                </a:ext>
              </a:extLst>
            </p:cNvPr>
            <p:cNvPicPr>
              <a:picLocks noChangeAspect="1"/>
            </p:cNvPicPr>
            <p:nvPr/>
          </p:nvPicPr>
          <p:blipFill>
            <a:blip r:embed="rId27">
              <a:extLst>
                <a:ext uri="{28A0092B-C50C-407E-A947-70E740481C1C}">
                  <a14:useLocalDpi xmlns:a14="http://schemas.microsoft.com/office/drawing/2010/main" val="0"/>
                </a:ext>
              </a:extLst>
            </a:blip>
            <a:srcRect/>
            <a:stretch>
              <a:fillRect/>
            </a:stretch>
          </p:blipFill>
          <p:spPr bwMode="auto">
            <a:xfrm>
              <a:off x="2551626" y="6094791"/>
              <a:ext cx="652046" cy="505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 name="図 27">
              <a:extLst>
                <a:ext uri="{FF2B5EF4-FFF2-40B4-BE49-F238E27FC236}">
                  <a16:creationId xmlns:a16="http://schemas.microsoft.com/office/drawing/2014/main" id="{9564408C-37EC-43FE-9D93-2EEB11AC9D03}"/>
                </a:ext>
              </a:extLst>
            </p:cNvPr>
            <p:cNvPicPr>
              <a:picLocks noChangeAspect="1"/>
            </p:cNvPicPr>
            <p:nvPr/>
          </p:nvPicPr>
          <p:blipFill>
            <a:blip r:embed="rId28">
              <a:extLst>
                <a:ext uri="{28A0092B-C50C-407E-A947-70E740481C1C}">
                  <a14:useLocalDpi xmlns:a14="http://schemas.microsoft.com/office/drawing/2010/main" val="0"/>
                </a:ext>
              </a:extLst>
            </a:blip>
            <a:srcRect/>
            <a:stretch>
              <a:fillRect/>
            </a:stretch>
          </p:blipFill>
          <p:spPr bwMode="auto">
            <a:xfrm>
              <a:off x="3230574" y="6094791"/>
              <a:ext cx="652046" cy="505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 name="図 28">
              <a:extLst>
                <a:ext uri="{FF2B5EF4-FFF2-40B4-BE49-F238E27FC236}">
                  <a16:creationId xmlns:a16="http://schemas.microsoft.com/office/drawing/2014/main" id="{8B1B49B9-7CD3-4963-8CD1-89FF122C0DDE}"/>
                </a:ext>
              </a:extLst>
            </p:cNvPr>
            <p:cNvPicPr>
              <a:picLocks noChangeAspect="1"/>
            </p:cNvPicPr>
            <p:nvPr/>
          </p:nvPicPr>
          <p:blipFill>
            <a:blip r:embed="rId29">
              <a:extLst>
                <a:ext uri="{28A0092B-C50C-407E-A947-70E740481C1C}">
                  <a14:useLocalDpi xmlns:a14="http://schemas.microsoft.com/office/drawing/2010/main" val="0"/>
                </a:ext>
              </a:extLst>
            </a:blip>
            <a:srcRect/>
            <a:stretch>
              <a:fillRect/>
            </a:stretch>
          </p:blipFill>
          <p:spPr bwMode="auto">
            <a:xfrm>
              <a:off x="3907434" y="6094791"/>
              <a:ext cx="652046" cy="505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図 29">
              <a:extLst>
                <a:ext uri="{FF2B5EF4-FFF2-40B4-BE49-F238E27FC236}">
                  <a16:creationId xmlns:a16="http://schemas.microsoft.com/office/drawing/2014/main" id="{38A03CB2-EC20-4C98-B024-C7DBD5090F8B}"/>
                </a:ext>
              </a:extLst>
            </p:cNvPr>
            <p:cNvPicPr>
              <a:picLocks noChangeAspect="1"/>
            </p:cNvPicPr>
            <p:nvPr/>
          </p:nvPicPr>
          <p:blipFill>
            <a:blip r:embed="rId30">
              <a:extLst>
                <a:ext uri="{28A0092B-C50C-407E-A947-70E740481C1C}">
                  <a14:useLocalDpi xmlns:a14="http://schemas.microsoft.com/office/drawing/2010/main" val="0"/>
                </a:ext>
              </a:extLst>
            </a:blip>
            <a:srcRect/>
            <a:stretch>
              <a:fillRect/>
            </a:stretch>
          </p:blipFill>
          <p:spPr bwMode="auto">
            <a:xfrm>
              <a:off x="4584294" y="6094790"/>
              <a:ext cx="652046" cy="505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1" name="テキスト ボックス 60">
            <a:extLst>
              <a:ext uri="{FF2B5EF4-FFF2-40B4-BE49-F238E27FC236}">
                <a16:creationId xmlns:a16="http://schemas.microsoft.com/office/drawing/2014/main" id="{CC86AF2C-3D89-4611-AE25-81E8D5A98730}"/>
              </a:ext>
            </a:extLst>
          </p:cNvPr>
          <p:cNvSpPr txBox="1"/>
          <p:nvPr/>
        </p:nvSpPr>
        <p:spPr>
          <a:xfrm>
            <a:off x="6518507" y="5914208"/>
            <a:ext cx="1404231" cy="246221"/>
          </a:xfrm>
          <a:prstGeom prst="rect">
            <a:avLst/>
          </a:prstGeom>
          <a:noFill/>
        </p:spPr>
        <p:txBody>
          <a:bodyPr wrap="none" lIns="0" tIns="0" rIns="0" bIns="0" rtlCol="0">
            <a:spAutoFit/>
          </a:bodyPr>
          <a:lstStyle/>
          <a:p>
            <a:pPr algn="l"/>
            <a:r>
              <a:rPr kumimoji="1" lang="en-US" altLang="ja-JP" sz="1600" dirty="0">
                <a:latin typeface="Yu Gothic" panose="020B0400000000000000" pitchFamily="34" charset="-128"/>
                <a:ea typeface="Yu Gothic" panose="020B0400000000000000" pitchFamily="34" charset="-128"/>
              </a:rPr>
              <a:t>Glass variation</a:t>
            </a:r>
            <a:endParaRPr kumimoji="1" lang="ja-JP" altLang="en-US" sz="1600" dirty="0">
              <a:latin typeface="Yu Gothic" panose="020B0400000000000000" pitchFamily="34" charset="-128"/>
              <a:ea typeface="Yu Gothic" panose="020B0400000000000000" pitchFamily="34" charset="-128"/>
            </a:endParaRPr>
          </a:p>
        </p:txBody>
      </p:sp>
      <p:cxnSp>
        <p:nvCxnSpPr>
          <p:cNvPr id="62" name="直線コネクタ 61">
            <a:extLst>
              <a:ext uri="{FF2B5EF4-FFF2-40B4-BE49-F238E27FC236}">
                <a16:creationId xmlns:a16="http://schemas.microsoft.com/office/drawing/2014/main" id="{E1D808D7-3B4A-404B-B4F8-85ED3FD946AB}"/>
              </a:ext>
            </a:extLst>
          </p:cNvPr>
          <p:cNvCxnSpPr>
            <a:cxnSpLocks/>
          </p:cNvCxnSpPr>
          <p:nvPr/>
        </p:nvCxnSpPr>
        <p:spPr>
          <a:xfrm>
            <a:off x="6515444" y="6160429"/>
            <a:ext cx="1512705" cy="0"/>
          </a:xfrm>
          <a:prstGeom prst="line">
            <a:avLst/>
          </a:prstGeom>
          <a:ln w="12700">
            <a:solidFill>
              <a:schemeClr val="tx1">
                <a:lumMod val="50000"/>
                <a:lumOff val="50000"/>
              </a:schemeClr>
            </a:solidFill>
            <a:prstDash val="sysDash"/>
          </a:ln>
          <a:effectLst/>
        </p:spPr>
        <p:style>
          <a:lnRef idx="2">
            <a:schemeClr val="accent1"/>
          </a:lnRef>
          <a:fillRef idx="0">
            <a:schemeClr val="accent1"/>
          </a:fillRef>
          <a:effectRef idx="1">
            <a:schemeClr val="accent1"/>
          </a:effectRef>
          <a:fontRef idx="minor">
            <a:schemeClr val="tx1"/>
          </a:fontRef>
        </p:style>
      </p:cxnSp>
      <p:pic>
        <p:nvPicPr>
          <p:cNvPr id="64" name="図 63">
            <a:extLst>
              <a:ext uri="{FF2B5EF4-FFF2-40B4-BE49-F238E27FC236}">
                <a16:creationId xmlns:a16="http://schemas.microsoft.com/office/drawing/2014/main" id="{5349587E-1A6B-44DD-8C28-745B76848CFA}"/>
              </a:ext>
            </a:extLst>
          </p:cNvPr>
          <p:cNvPicPr>
            <a:picLocks noChangeAspect="1"/>
          </p:cNvPicPr>
          <p:nvPr/>
        </p:nvPicPr>
        <p:blipFill>
          <a:blip r:embed="rId31"/>
          <a:stretch>
            <a:fillRect/>
          </a:stretch>
        </p:blipFill>
        <p:spPr>
          <a:xfrm>
            <a:off x="8530631" y="689679"/>
            <a:ext cx="1489843" cy="987760"/>
          </a:xfrm>
          <a:prstGeom prst="rect">
            <a:avLst/>
          </a:prstGeom>
        </p:spPr>
      </p:pic>
    </p:spTree>
    <p:extLst>
      <p:ext uri="{BB962C8B-B14F-4D97-AF65-F5344CB8AC3E}">
        <p14:creationId xmlns:p14="http://schemas.microsoft.com/office/powerpoint/2010/main" val="4078301494"/>
      </p:ext>
    </p:extLst>
  </p:cSld>
  <p:clrMapOvr>
    <a:masterClrMapping/>
  </p:clrMapOvr>
</p:sld>
</file>

<file path=ppt/theme/theme1.xml><?xml version="1.0" encoding="utf-8"?>
<a:theme xmlns:a="http://schemas.openxmlformats.org/drawingml/2006/main" name="LIXILテーマ">
  <a:themeElements>
    <a:clrScheme name="ユーザー定義 1">
      <a:dk1>
        <a:srgbClr val="000000"/>
      </a:dk1>
      <a:lt1>
        <a:srgbClr val="FFFFFF"/>
      </a:lt1>
      <a:dk2>
        <a:srgbClr val="54585A"/>
      </a:dk2>
      <a:lt2>
        <a:srgbClr val="D1CDB5"/>
      </a:lt2>
      <a:accent1>
        <a:srgbClr val="E75400"/>
      </a:accent1>
      <a:accent2>
        <a:srgbClr val="0671B8"/>
      </a:accent2>
      <a:accent3>
        <a:srgbClr val="00AAAA"/>
      </a:accent3>
      <a:accent4>
        <a:srgbClr val="89BD28"/>
      </a:accent4>
      <a:accent5>
        <a:srgbClr val="A43F78"/>
      </a:accent5>
      <a:accent6>
        <a:srgbClr val="ADA29A"/>
      </a:accent6>
      <a:hlink>
        <a:srgbClr val="00376B"/>
      </a:hlink>
      <a:folHlink>
        <a:srgbClr val="6F2562"/>
      </a:folHlink>
    </a:clrScheme>
    <a:fontScheme name="LIXIL_New">
      <a:majorFont>
        <a:latin typeface="Segoe UI"/>
        <a:ea typeface="メイリオ"/>
        <a:cs typeface=""/>
      </a:majorFont>
      <a:minorFont>
        <a:latin typeface="Segoe UI"/>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kumimoji="1" dirty="0"/>
        </a:defPPr>
      </a:lstStyle>
      <a:style>
        <a:lnRef idx="1">
          <a:schemeClr val="accent1"/>
        </a:lnRef>
        <a:fillRef idx="3">
          <a:schemeClr val="accent1"/>
        </a:fillRef>
        <a:effectRef idx="2">
          <a:schemeClr val="accent1"/>
        </a:effectRef>
        <a:fontRef idx="minor">
          <a:schemeClr val="lt1"/>
        </a:fontRef>
      </a:style>
    </a:spDef>
    <a:lnDef>
      <a:spPr>
        <a:ln w="12700"/>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lIns="0" tIns="0" rIns="0" bIns="0" rtlCol="0">
        <a:spAutoFit/>
      </a:bodyPr>
      <a:lstStyle>
        <a:defPPr algn="l">
          <a:defRPr kumimoji="1" sz="1200">
            <a:latin typeface="Yu Gothic" panose="020B0400000000000000" pitchFamily="34" charset="-128"/>
            <a:ea typeface="Yu Gothic" panose="020B0400000000000000" pitchFamily="34" charset="-128"/>
          </a:defRPr>
        </a:defPPr>
      </a:lstStyle>
    </a:txDef>
  </a:objectDefaults>
  <a:extraClrSchemeLst/>
  <a:extLst>
    <a:ext uri="{05A4C25C-085E-4340-85A3-A5531E510DB2}">
      <thm15:themeFamily xmlns:thm15="http://schemas.microsoft.com/office/thememl/2012/main" name="LIXILテーマ" id="{158234D8-B713-DB41-B7F7-AEB5A592FF58}" vid="{A7AE04B5-FB75-454D-8A98-725AC1AA3799}"/>
    </a:ext>
  </a:ext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LIXILテーマ</Template>
  <TotalTime>10282</TotalTime>
  <Words>68</Words>
  <Application>Microsoft Office PowerPoint</Application>
  <PresentationFormat>ユーザー設定</PresentationFormat>
  <Paragraphs>22</Paragraphs>
  <Slides>1</Slides>
  <Notes>1</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1</vt:i4>
      </vt:variant>
    </vt:vector>
  </HeadingPairs>
  <TitlesOfParts>
    <vt:vector size="8" baseType="lpstr">
      <vt:lpstr>BIZ UDPゴシック</vt:lpstr>
      <vt:lpstr>游ゴシック</vt:lpstr>
      <vt:lpstr>Arial</vt:lpstr>
      <vt:lpstr>Calibri</vt:lpstr>
      <vt:lpstr>Segoe UI</vt:lpstr>
      <vt:lpstr>Times New Roman</vt:lpstr>
      <vt:lpstr>LIXILテーマ</vt:lpstr>
      <vt:lpstr>PowerPoint プレゼンテーション</vt:lpstr>
    </vt:vector>
  </TitlesOfParts>
  <Company>INAXトステムグループ</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INAXトステムグループ User</dc:creator>
  <cp:lastModifiedBy>池永 文子(Ayako Ikenaga)</cp:lastModifiedBy>
  <cp:revision>534</cp:revision>
  <cp:lastPrinted>2021-12-20T06:25:45Z</cp:lastPrinted>
  <dcterms:created xsi:type="dcterms:W3CDTF">2010-09-29T12:55:25Z</dcterms:created>
  <dcterms:modified xsi:type="dcterms:W3CDTF">2023-03-31T06:02:20Z</dcterms:modified>
</cp:coreProperties>
</file>