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6190" autoAdjust="0"/>
  </p:normalViewPr>
  <p:slideViewPr>
    <p:cSldViewPr snapToGrid="0" showGuides="1">
      <p:cViewPr varScale="1">
        <p:scale>
          <a:sx n="63" d="100"/>
          <a:sy n="63" d="100"/>
        </p:scale>
        <p:origin x="63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9512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71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3" Type="http://schemas.openxmlformats.org/officeDocument/2006/relationships/image" Target="../media/image15.png"/><Relationship Id="rId21" Type="http://schemas.openxmlformats.org/officeDocument/2006/relationships/image" Target="../media/image33.jp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jpg"/><Relationship Id="rId5" Type="http://schemas.openxmlformats.org/officeDocument/2006/relationships/image" Target="../media/image17.pn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10" Type="http://schemas.openxmlformats.org/officeDocument/2006/relationships/image" Target="../media/image22.png"/><Relationship Id="rId19" Type="http://schemas.openxmlformats.org/officeDocument/2006/relationships/image" Target="../media/image31.jp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g"/><Relationship Id="rId22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46887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D</a:t>
            </a:r>
            <a:r>
              <a:rPr lang="ja-JP" altLang="en-US" sz="28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ノースフォレスト</a:t>
            </a:r>
            <a:endParaRPr lang="ja-JP" altLang="en-US" sz="28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  <a:endParaRPr lang="ja-JP" altLang="en-US" sz="600" dirty="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86A61B34-559D-4C0B-9F71-7E3FE3E5BE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50" y="1580667"/>
            <a:ext cx="4855876" cy="3203907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07C368-00CD-43D6-B601-01C1BD64ED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2662" y="5904137"/>
            <a:ext cx="1704693" cy="1108133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56FF0CF-2CB8-42EC-8B89-F79F0AA4442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4999" r="46440" b="12734"/>
          <a:stretch/>
        </p:blipFill>
        <p:spPr>
          <a:xfrm>
            <a:off x="222709" y="4842534"/>
            <a:ext cx="1074532" cy="21888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00D0C4A-3994-4514-8784-AC3115A35F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077" y="4842534"/>
            <a:ext cx="1073256" cy="2187708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31EA153E-7634-46C3-8E7D-6EF59E74FF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0599" y="898993"/>
            <a:ext cx="2228571" cy="561905"/>
          </a:xfrm>
          <a:prstGeom prst="rect">
            <a:avLst/>
          </a:prstGeom>
        </p:spPr>
      </p:pic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EC2EC7D-7DB1-402C-84FF-7F10DE93CF22}"/>
              </a:ext>
            </a:extLst>
          </p:cNvPr>
          <p:cNvSpPr txBox="1"/>
          <p:nvPr/>
        </p:nvSpPr>
        <p:spPr>
          <a:xfrm>
            <a:off x="5887493" y="1221808"/>
            <a:ext cx="231313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600" b="1" dirty="0" err="1">
                <a:latin typeface="Yu Gothic" panose="020B0400000000000000" pitchFamily="34" charset="-128"/>
                <a:ea typeface="Yu Gothic" panose="020B0400000000000000" pitchFamily="34" charset="-128"/>
              </a:rPr>
              <a:t>Design&amp;Color</a:t>
            </a:r>
            <a:r>
              <a:rPr kumimoji="1" lang="en-US" altLang="ja-JP" sz="16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 variation</a:t>
            </a:r>
            <a:endParaRPr kumimoji="1" lang="ja-JP" altLang="en-US" sz="1600" b="1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55578577-AFB3-4803-82FE-0FF2A65A842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9" t="29341" r="-459" b="1"/>
          <a:stretch/>
        </p:blipFill>
        <p:spPr>
          <a:xfrm>
            <a:off x="5839146" y="3834126"/>
            <a:ext cx="859075" cy="933840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2B98AA68-461D-472F-857E-29DE22EEE63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29343"/>
          <a:stretch/>
        </p:blipFill>
        <p:spPr>
          <a:xfrm>
            <a:off x="5839146" y="5527491"/>
            <a:ext cx="859075" cy="933839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B2CF20D3-00FF-48B4-B086-C8D8C32BA72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29343"/>
          <a:stretch/>
        </p:blipFill>
        <p:spPr>
          <a:xfrm>
            <a:off x="5839146" y="2140761"/>
            <a:ext cx="859075" cy="933840"/>
          </a:xfrm>
          <a:prstGeom prst="rect">
            <a:avLst/>
          </a:prstGeom>
        </p:spPr>
      </p:pic>
      <p:sp>
        <p:nvSpPr>
          <p:cNvPr id="50" name="正方形/長方形 51">
            <a:extLst>
              <a:ext uri="{FF2B5EF4-FFF2-40B4-BE49-F238E27FC236}">
                <a16:creationId xmlns:a16="http://schemas.microsoft.com/office/drawing/2014/main" id="{BC14F059-5DAA-476C-8778-DD1E4B0E5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1663" y="1566244"/>
            <a:ext cx="57603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LAA </a:t>
            </a:r>
            <a:endParaRPr kumimoji="0" lang="ja-JP" altLang="en-US" sz="9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1" name="正方形/長方形 51">
            <a:extLst>
              <a:ext uri="{FF2B5EF4-FFF2-40B4-BE49-F238E27FC236}">
                <a16:creationId xmlns:a16="http://schemas.microsoft.com/office/drawing/2014/main" id="{8AB8428F-B370-4960-9DD4-AF67AFB87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2166" y="1566244"/>
            <a:ext cx="57603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LBB </a:t>
            </a:r>
            <a:endParaRPr kumimoji="0" lang="ja-JP" altLang="en-US" sz="9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02CE3A3C-5F8F-4E7C-85AE-730DD50D0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2669" y="1566244"/>
            <a:ext cx="57603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LGK </a:t>
            </a:r>
            <a:endParaRPr kumimoji="0" lang="ja-JP" altLang="en-US" sz="9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3" name="正方形/長方形 51">
            <a:extLst>
              <a:ext uri="{FF2B5EF4-FFF2-40B4-BE49-F238E27FC236}">
                <a16:creationId xmlns:a16="http://schemas.microsoft.com/office/drawing/2014/main" id="{FE3F472F-958A-4199-B158-F257847C0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1571" y="1566244"/>
            <a:ext cx="7531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LHB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(</a:t>
            </a:r>
            <a:r>
              <a:rPr kumimoji="0" lang="ja-JP" altLang="en-US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＋格子</a:t>
            </a: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) </a:t>
            </a:r>
            <a:endParaRPr kumimoji="0" lang="ja-JP" altLang="en-US" sz="9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4" name="正方形/長方形 51">
            <a:extLst>
              <a:ext uri="{FF2B5EF4-FFF2-40B4-BE49-F238E27FC236}">
                <a16:creationId xmlns:a16="http://schemas.microsoft.com/office/drawing/2014/main" id="{2AC4554B-B3A4-4934-81E3-DA3DC8E5CC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718" y="3084031"/>
            <a:ext cx="13811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EH/</a:t>
            </a:r>
            <a:r>
              <a:rPr kumimoji="0" lang="ja-JP" altLang="en-US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テンダーオーク</a:t>
            </a:r>
            <a:endParaRPr kumimoji="0" lang="ja-JP" altLang="en-US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5" name="正方形/長方形 51">
            <a:extLst>
              <a:ext uri="{FF2B5EF4-FFF2-40B4-BE49-F238E27FC236}">
                <a16:creationId xmlns:a16="http://schemas.microsoft.com/office/drawing/2014/main" id="{870778F2-E93A-4810-A3F7-02CE9F378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2806" y="6461330"/>
            <a:ext cx="13925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EK/</a:t>
            </a:r>
            <a:r>
              <a:rPr kumimoji="0" lang="ja-JP" altLang="en-US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セージグリーン</a:t>
            </a:r>
            <a:endParaRPr kumimoji="0" lang="ja-JP" altLang="en-US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6" name="正方形/長方形 51">
            <a:extLst>
              <a:ext uri="{FF2B5EF4-FFF2-40B4-BE49-F238E27FC236}">
                <a16:creationId xmlns:a16="http://schemas.microsoft.com/office/drawing/2014/main" id="{60A97140-AB6F-46F8-B2A7-2D6D5ACFB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289" y="4768183"/>
            <a:ext cx="12099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EJ/</a:t>
            </a:r>
            <a:r>
              <a:rPr kumimoji="0" lang="ja-JP" altLang="en-US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カームチーク</a:t>
            </a:r>
            <a:endParaRPr kumimoji="0" lang="ja-JP" altLang="en-US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371" y="3614887"/>
            <a:ext cx="556838" cy="14400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371" y="5293661"/>
            <a:ext cx="556838" cy="14400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467" y="1936113"/>
            <a:ext cx="556838" cy="1440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295" y="3614887"/>
            <a:ext cx="556838" cy="14400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295" y="5293661"/>
            <a:ext cx="556838" cy="1440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805" y="1936113"/>
            <a:ext cx="556838" cy="14400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19" y="3614887"/>
            <a:ext cx="556838" cy="14400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19" y="5293661"/>
            <a:ext cx="556838" cy="14400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144" y="1936113"/>
            <a:ext cx="556838" cy="14400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144" y="3614887"/>
            <a:ext cx="556838" cy="14400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144" y="5293661"/>
            <a:ext cx="556838" cy="1440000"/>
          </a:xfrm>
          <a:prstGeom prst="rect">
            <a:avLst/>
          </a:prstGeom>
        </p:spPr>
      </p:pic>
      <p:pic>
        <p:nvPicPr>
          <p:cNvPr id="81" name="図 80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371" y="1936113"/>
            <a:ext cx="556838" cy="144000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4" t="33955" r="33185" b="38419"/>
          <a:stretch/>
        </p:blipFill>
        <p:spPr>
          <a:xfrm>
            <a:off x="3939775" y="4784574"/>
            <a:ext cx="1371932" cy="937873"/>
          </a:xfrm>
          <a:prstGeom prst="rect">
            <a:avLst/>
          </a:prstGeom>
        </p:spPr>
      </p:pic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2B2A4429-934B-088F-5AF8-4F979A44A9D4}"/>
              </a:ext>
            </a:extLst>
          </p:cNvPr>
          <p:cNvSpPr/>
          <p:nvPr/>
        </p:nvSpPr>
        <p:spPr>
          <a:xfrm>
            <a:off x="3936166" y="5605969"/>
            <a:ext cx="1436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スクエア</a:t>
            </a:r>
            <a:r>
              <a:rPr kumimoji="0" lang="en-US" altLang="ja-JP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アイアンブラック</a:t>
            </a:r>
            <a:endParaRPr kumimoji="0" lang="ja-JP" altLang="en-US" sz="8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6" name="正方形/長方形 77">
            <a:extLst>
              <a:ext uri="{FF2B5EF4-FFF2-40B4-BE49-F238E27FC236}">
                <a16:creationId xmlns:a16="http://schemas.microsoft.com/office/drawing/2014/main" id="{3CA883E5-8D62-5108-0493-34C4B8B97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4426" y="6869313"/>
            <a:ext cx="545457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LGK,LHB</a:t>
            </a:r>
            <a:r>
              <a:rPr kumimoji="0" lang="ja-JP" altLang="en-US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については格子の有無の変更が可能です。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9944</TotalTime>
  <Words>90</Words>
  <Application>Microsoft Office PowerPoint</Application>
  <PresentationFormat>ユーザー設定</PresentationFormat>
  <Paragraphs>24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575</cp:revision>
  <cp:lastPrinted>2021-12-20T06:25:45Z</cp:lastPrinted>
  <dcterms:created xsi:type="dcterms:W3CDTF">2010-09-29T12:55:25Z</dcterms:created>
  <dcterms:modified xsi:type="dcterms:W3CDTF">2025-08-25T04:18:53Z</dcterms:modified>
</cp:coreProperties>
</file>