
<file path=[Content_Types].xml><?xml version="1.0" encoding="utf-8"?>
<Types xmlns="http://schemas.openxmlformats.org/package/2006/content-types">
  <Default Extension="emf" ContentType="image/x-emf"/>
  <Default Extension="gif" ContentType="image/gi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8" r:id="rId1"/>
  </p:sldMasterIdLst>
  <p:notesMasterIdLst>
    <p:notesMasterId r:id="rId3"/>
  </p:notesMasterIdLst>
  <p:handoutMasterIdLst>
    <p:handoutMasterId r:id="rId4"/>
  </p:handoutMasterIdLst>
  <p:sldIdLst>
    <p:sldId id="300" r:id="rId2"/>
  </p:sldIdLst>
  <p:sldSz cx="10691813" cy="7559675"/>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81" userDrawn="1">
          <p15:clr>
            <a:srgbClr val="A4A3A4"/>
          </p15:clr>
        </p15:guide>
        <p15:guide id="2" pos="3368" userDrawn="1">
          <p15:clr>
            <a:srgbClr val="A4A3A4"/>
          </p15:clr>
        </p15:guide>
        <p15:guide id="3" pos="6497"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7C5A4"/>
    <a:srgbClr val="EEE2CB"/>
    <a:srgbClr val="B18147"/>
    <a:srgbClr val="727171"/>
    <a:srgbClr val="D95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774" autoAdjust="0"/>
    <p:restoredTop sz="96190" autoAdjust="0"/>
  </p:normalViewPr>
  <p:slideViewPr>
    <p:cSldViewPr snapToGrid="0" showGuides="1">
      <p:cViewPr>
        <p:scale>
          <a:sx n="125" d="100"/>
          <a:sy n="125" d="100"/>
        </p:scale>
        <p:origin x="684" y="-390"/>
      </p:cViewPr>
      <p:guideLst>
        <p:guide orient="horz" pos="2381"/>
        <p:guide pos="3368"/>
        <p:guide pos="649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howGuides="1">
      <p:cViewPr varScale="1">
        <p:scale>
          <a:sx n="89" d="100"/>
          <a:sy n="89" d="100"/>
        </p:scale>
        <p:origin x="4496"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B527FA63-4B13-B34D-93B9-14AABE0F8A94}"/>
              </a:ext>
            </a:extLst>
          </p:cNvPr>
          <p:cNvSpPr>
            <a:spLocks noGrp="1" noChangeArrowheads="1"/>
          </p:cNvSpPr>
          <p:nvPr>
            <p:ph type="hdr" sz="quarter"/>
          </p:nvPr>
        </p:nvSpPr>
        <p:spPr bwMode="auto">
          <a:xfrm>
            <a:off x="0" y="0"/>
            <a:ext cx="29495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5" name="Rectangle 3">
            <a:extLst>
              <a:ext uri="{FF2B5EF4-FFF2-40B4-BE49-F238E27FC236}">
                <a16:creationId xmlns:a16="http://schemas.microsoft.com/office/drawing/2014/main" id="{0E433488-13E7-984D-8394-9A9C8DB5A0B3}"/>
              </a:ext>
            </a:extLst>
          </p:cNvPr>
          <p:cNvSpPr>
            <a:spLocks noGrp="1" noChangeArrowheads="1"/>
          </p:cNvSpPr>
          <p:nvPr>
            <p:ph type="dt" sz="quarter" idx="1"/>
          </p:nvPr>
        </p:nvSpPr>
        <p:spPr bwMode="auto">
          <a:xfrm>
            <a:off x="3857625" y="0"/>
            <a:ext cx="29495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6" name="Rectangle 4">
            <a:extLst>
              <a:ext uri="{FF2B5EF4-FFF2-40B4-BE49-F238E27FC236}">
                <a16:creationId xmlns:a16="http://schemas.microsoft.com/office/drawing/2014/main" id="{7DAC4611-FA7F-C24A-9866-C8A1DB41C949}"/>
              </a:ext>
            </a:extLst>
          </p:cNvPr>
          <p:cNvSpPr>
            <a:spLocks noGrp="1" noChangeArrowheads="1"/>
          </p:cNvSpPr>
          <p:nvPr>
            <p:ph type="ftr" sz="quarter" idx="2"/>
          </p:nvPr>
        </p:nvSpPr>
        <p:spPr bwMode="auto">
          <a:xfrm>
            <a:off x="0" y="9442450"/>
            <a:ext cx="2949575"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7" name="Rectangle 5">
            <a:extLst>
              <a:ext uri="{FF2B5EF4-FFF2-40B4-BE49-F238E27FC236}">
                <a16:creationId xmlns:a16="http://schemas.microsoft.com/office/drawing/2014/main" id="{380119EA-072F-F048-AEBD-BA4635BC360A}"/>
              </a:ext>
            </a:extLst>
          </p:cNvPr>
          <p:cNvSpPr>
            <a:spLocks noGrp="1" noChangeArrowheads="1"/>
          </p:cNvSpPr>
          <p:nvPr>
            <p:ph type="sldNum" sz="quarter" idx="3"/>
          </p:nvPr>
        </p:nvSpPr>
        <p:spPr bwMode="auto">
          <a:xfrm>
            <a:off x="3857625" y="9442450"/>
            <a:ext cx="2949575"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solidFill>
                  <a:schemeClr val="tx1"/>
                </a:solidFill>
              </a:defRPr>
            </a:lvl1pPr>
          </a:lstStyle>
          <a:p>
            <a:pPr>
              <a:defRPr/>
            </a:pPr>
            <a:fld id="{99FB9110-0438-FF42-A562-5D64BC07EAC3}" type="slidenum">
              <a:rPr lang="en-US" altLang="ja-JP"/>
              <a:pPr>
                <a:defRPr/>
              </a:pPr>
              <a:t>‹#›</a:t>
            </a:fld>
            <a:endParaRPr lang="en-US" altLang="ja-JP"/>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DC5D5908-F075-8140-8207-8CB94DD95782}"/>
              </a:ext>
            </a:extLst>
          </p:cNvPr>
          <p:cNvSpPr>
            <a:spLocks noGrp="1" noChangeArrowheads="1"/>
          </p:cNvSpPr>
          <p:nvPr>
            <p:ph type="hdr" sz="quarter"/>
          </p:nvPr>
        </p:nvSpPr>
        <p:spPr bwMode="auto">
          <a:xfrm>
            <a:off x="0" y="0"/>
            <a:ext cx="29495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15363" name="Rectangle 3">
            <a:extLst>
              <a:ext uri="{FF2B5EF4-FFF2-40B4-BE49-F238E27FC236}">
                <a16:creationId xmlns:a16="http://schemas.microsoft.com/office/drawing/2014/main" id="{565B388D-5063-7145-84EE-AF6DC03A6369}"/>
              </a:ext>
            </a:extLst>
          </p:cNvPr>
          <p:cNvSpPr>
            <a:spLocks noGrp="1" noChangeArrowheads="1"/>
          </p:cNvSpPr>
          <p:nvPr>
            <p:ph type="dt" idx="1"/>
          </p:nvPr>
        </p:nvSpPr>
        <p:spPr bwMode="auto">
          <a:xfrm>
            <a:off x="3857625" y="0"/>
            <a:ext cx="29495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lnSpc>
                <a:spcPct val="100000"/>
              </a:lnSpc>
              <a:defRPr sz="1200">
                <a:solidFill>
                  <a:schemeClr val="tx1"/>
                </a:solidFill>
                <a:latin typeface="Times New Roman" pitchFamily="84" charset="0"/>
                <a:ea typeface="ＭＳ Ｐゴシック" pitchFamily="84" charset="-128"/>
              </a:defRPr>
            </a:lvl1pPr>
          </a:lstStyle>
          <a:p>
            <a:pPr>
              <a:defRPr/>
            </a:pPr>
            <a:fld id="{8C9A6778-A3FA-C74E-9E18-9BCB36330D97}" type="datetime1">
              <a:rPr lang="en-US" altLang="ja-JP"/>
              <a:pPr>
                <a:defRPr/>
              </a:pPr>
              <a:t>4/25/2025</a:t>
            </a:fld>
            <a:endParaRPr lang="en-US" altLang="ja-JP"/>
          </a:p>
        </p:txBody>
      </p:sp>
      <p:sp>
        <p:nvSpPr>
          <p:cNvPr id="13316" name="Rectangle 4">
            <a:extLst>
              <a:ext uri="{FF2B5EF4-FFF2-40B4-BE49-F238E27FC236}">
                <a16:creationId xmlns:a16="http://schemas.microsoft.com/office/drawing/2014/main" id="{D129AAF4-F51F-094D-B476-A0606DFF606D}"/>
              </a:ext>
            </a:extLst>
          </p:cNvPr>
          <p:cNvSpPr>
            <a:spLocks noGrp="1" noRot="1" noChangeAspect="1" noChangeArrowheads="1" noTextEdit="1"/>
          </p:cNvSpPr>
          <p:nvPr>
            <p:ph type="sldImg" idx="2"/>
          </p:nvPr>
        </p:nvSpPr>
        <p:spPr bwMode="auto">
          <a:xfrm>
            <a:off x="768350" y="746125"/>
            <a:ext cx="5270500" cy="37258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5" name="Rectangle 5">
            <a:extLst>
              <a:ext uri="{FF2B5EF4-FFF2-40B4-BE49-F238E27FC236}">
                <a16:creationId xmlns:a16="http://schemas.microsoft.com/office/drawing/2014/main" id="{A51AEF80-23CE-5443-90A3-A33684C82575}"/>
              </a:ext>
            </a:extLst>
          </p:cNvPr>
          <p:cNvSpPr>
            <a:spLocks noGrp="1" noChangeArrowheads="1"/>
          </p:cNvSpPr>
          <p:nvPr>
            <p:ph type="body" sz="quarter" idx="3"/>
          </p:nvPr>
        </p:nvSpPr>
        <p:spPr bwMode="auto">
          <a:xfrm>
            <a:off x="908050" y="4721225"/>
            <a:ext cx="4991100" cy="44719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ja-JP" altLang="en-US" noProof="0"/>
              <a:t>マスタ</a:t>
            </a:r>
            <a:r>
              <a:rPr lang="en-US" altLang="ja-JP" noProof="0"/>
              <a:t> </a:t>
            </a:r>
            <a:r>
              <a:rPr lang="ja-JP" altLang="en-US" noProof="0"/>
              <a:t>テキストの書式設定</a:t>
            </a:r>
            <a:endParaRPr lang="en-US" altLang="ja-JP" noProof="0"/>
          </a:p>
          <a:p>
            <a:pPr lvl="1"/>
            <a:r>
              <a:rPr lang="ja-JP" altLang="en-US" noProof="0"/>
              <a:t>第</a:t>
            </a:r>
            <a:r>
              <a:rPr lang="en-US" altLang="ja-JP" noProof="0"/>
              <a:t> 2 </a:t>
            </a:r>
            <a:r>
              <a:rPr lang="ja-JP" altLang="en-US" noProof="0"/>
              <a:t>レベル</a:t>
            </a:r>
            <a:endParaRPr lang="en-US" altLang="ja-JP" noProof="0"/>
          </a:p>
          <a:p>
            <a:pPr lvl="2"/>
            <a:r>
              <a:rPr lang="ja-JP" altLang="en-US" noProof="0"/>
              <a:t>第</a:t>
            </a:r>
            <a:r>
              <a:rPr lang="en-US" altLang="ja-JP" noProof="0"/>
              <a:t> 3 </a:t>
            </a:r>
            <a:r>
              <a:rPr lang="ja-JP" altLang="en-US" noProof="0"/>
              <a:t>レベル</a:t>
            </a:r>
            <a:endParaRPr lang="en-US" altLang="ja-JP" noProof="0"/>
          </a:p>
          <a:p>
            <a:pPr lvl="3"/>
            <a:r>
              <a:rPr lang="ja-JP" altLang="en-US" noProof="0"/>
              <a:t>第</a:t>
            </a:r>
            <a:r>
              <a:rPr lang="en-US" altLang="ja-JP" noProof="0"/>
              <a:t> 4 </a:t>
            </a:r>
            <a:r>
              <a:rPr lang="ja-JP" altLang="en-US" noProof="0"/>
              <a:t>レベル</a:t>
            </a:r>
            <a:endParaRPr lang="en-US" altLang="ja-JP" noProof="0"/>
          </a:p>
          <a:p>
            <a:pPr lvl="4"/>
            <a:r>
              <a:rPr lang="ja-JP" altLang="en-US" noProof="0"/>
              <a:t>第</a:t>
            </a:r>
            <a:r>
              <a:rPr lang="en-US" altLang="ja-JP" noProof="0"/>
              <a:t> 5 </a:t>
            </a:r>
            <a:r>
              <a:rPr lang="ja-JP" altLang="en-US" noProof="0"/>
              <a:t>レベル</a:t>
            </a:r>
          </a:p>
        </p:txBody>
      </p:sp>
      <p:sp>
        <p:nvSpPr>
          <p:cNvPr id="15366" name="Rectangle 6">
            <a:extLst>
              <a:ext uri="{FF2B5EF4-FFF2-40B4-BE49-F238E27FC236}">
                <a16:creationId xmlns:a16="http://schemas.microsoft.com/office/drawing/2014/main" id="{F46E546D-1915-FA41-BC33-F77A70B5F64E}"/>
              </a:ext>
            </a:extLst>
          </p:cNvPr>
          <p:cNvSpPr>
            <a:spLocks noGrp="1" noChangeArrowheads="1"/>
          </p:cNvSpPr>
          <p:nvPr>
            <p:ph type="ftr" sz="quarter" idx="4"/>
          </p:nvPr>
        </p:nvSpPr>
        <p:spPr bwMode="auto">
          <a:xfrm>
            <a:off x="0" y="9442450"/>
            <a:ext cx="2949575"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15367" name="Rectangle 7">
            <a:extLst>
              <a:ext uri="{FF2B5EF4-FFF2-40B4-BE49-F238E27FC236}">
                <a16:creationId xmlns:a16="http://schemas.microsoft.com/office/drawing/2014/main" id="{3E2F109F-F240-4743-B681-E0AAF356F19A}"/>
              </a:ext>
            </a:extLst>
          </p:cNvPr>
          <p:cNvSpPr>
            <a:spLocks noGrp="1" noChangeArrowheads="1"/>
          </p:cNvSpPr>
          <p:nvPr>
            <p:ph type="sldNum" sz="quarter" idx="5"/>
          </p:nvPr>
        </p:nvSpPr>
        <p:spPr bwMode="auto">
          <a:xfrm>
            <a:off x="3857625" y="9442450"/>
            <a:ext cx="2949575"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solidFill>
                  <a:schemeClr val="tx1"/>
                </a:solidFill>
              </a:defRPr>
            </a:lvl1pPr>
          </a:lstStyle>
          <a:p>
            <a:pPr>
              <a:defRPr/>
            </a:pPr>
            <a:fld id="{C6D617CA-1017-2047-8EF2-B3F641E5A6BD}"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notesStyle>
    <a:lvl1pPr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ＭＳ Ｐゴシック" pitchFamily="114" charset="-128"/>
      </a:defRPr>
    </a:lvl1pPr>
    <a:lvl2pPr marL="495300"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2pPr>
    <a:lvl3pPr marL="992188"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3pPr>
    <a:lvl4pPr marL="1490663"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4pPr>
    <a:lvl5pPr marL="1989138"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5pPr>
    <a:lvl6pPr marL="2488622" algn="l" defTabSz="995450" rtl="0" eaLnBrk="1" latinLnBrk="0" hangingPunct="1">
      <a:defRPr kumimoji="1" sz="1306" kern="1200">
        <a:solidFill>
          <a:schemeClr val="tx1"/>
        </a:solidFill>
        <a:latin typeface="+mn-lt"/>
        <a:ea typeface="+mn-ea"/>
        <a:cs typeface="+mn-cs"/>
      </a:defRPr>
    </a:lvl6pPr>
    <a:lvl7pPr marL="2986349" algn="l" defTabSz="995450" rtl="0" eaLnBrk="1" latinLnBrk="0" hangingPunct="1">
      <a:defRPr kumimoji="1" sz="1306" kern="1200">
        <a:solidFill>
          <a:schemeClr val="tx1"/>
        </a:solidFill>
        <a:latin typeface="+mn-lt"/>
        <a:ea typeface="+mn-ea"/>
        <a:cs typeface="+mn-cs"/>
      </a:defRPr>
    </a:lvl7pPr>
    <a:lvl8pPr marL="3484073" algn="l" defTabSz="995450" rtl="0" eaLnBrk="1" latinLnBrk="0" hangingPunct="1">
      <a:defRPr kumimoji="1" sz="1306" kern="1200">
        <a:solidFill>
          <a:schemeClr val="tx1"/>
        </a:solidFill>
        <a:latin typeface="+mn-lt"/>
        <a:ea typeface="+mn-ea"/>
        <a:cs typeface="+mn-cs"/>
      </a:defRPr>
    </a:lvl8pPr>
    <a:lvl9pPr marL="3981798" algn="l" defTabSz="995450" rtl="0" eaLnBrk="1" latinLnBrk="0" hangingPunct="1">
      <a:defRPr kumimoji="1" sz="130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a:extLst>
              <a:ext uri="{FF2B5EF4-FFF2-40B4-BE49-F238E27FC236}">
                <a16:creationId xmlns:a16="http://schemas.microsoft.com/office/drawing/2014/main" id="{81F634BD-34C5-0E41-A150-6652D74C73BC}"/>
              </a:ext>
            </a:extLst>
          </p:cNvPr>
          <p:cNvSpPr>
            <a:spLocks noGrp="1" noRot="1" noChangeAspect="1" noChangeArrowheads="1" noTextEdit="1"/>
          </p:cNvSpPr>
          <p:nvPr>
            <p:ph type="sldImg"/>
          </p:nvPr>
        </p:nvSpPr>
        <p:spPr>
          <a:ln/>
        </p:spPr>
      </p:sp>
      <p:sp>
        <p:nvSpPr>
          <p:cNvPr id="19458" name="Rectangle 3">
            <a:extLst>
              <a:ext uri="{FF2B5EF4-FFF2-40B4-BE49-F238E27FC236}">
                <a16:creationId xmlns:a16="http://schemas.microsoft.com/office/drawing/2014/main" id="{90BD24CB-D239-1A49-9F38-E082F1969144}"/>
              </a:ext>
            </a:extLst>
          </p:cNvPr>
          <p:cNvSpPr>
            <a:spLocks noGrp="1" noChangeArrowheads="1"/>
          </p:cNvSpPr>
          <p:nvPr>
            <p:ph type="body" idx="1"/>
          </p:nvPr>
        </p:nvSpPr>
        <p:spPr>
          <a:ln/>
        </p:spPr>
        <p:txBody>
          <a:bodyPr/>
          <a:lstStyle/>
          <a:p>
            <a:pPr defTabSz="496012" eaLnBrk="1" hangingPunct="1">
              <a:defRPr/>
            </a:pPr>
            <a:endParaRPr lang="ja-JP" altLang="en-US" sz="1306">
              <a:latin typeface="Calibri" panose="020F0502020204030204" pitchFamily="34" charset="0"/>
              <a:ea typeface="ＭＳ Ｐゴシック" panose="020B0600070205080204"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A-1:LIXIL">
    <p:spTree>
      <p:nvGrpSpPr>
        <p:cNvPr id="1" name=""/>
        <p:cNvGrpSpPr/>
        <p:nvPr/>
      </p:nvGrpSpPr>
      <p:grpSpPr>
        <a:xfrm>
          <a:off x="0" y="0"/>
          <a:ext cx="0" cy="0"/>
          <a:chOff x="0" y="0"/>
          <a:chExt cx="0" cy="0"/>
        </a:xfrm>
      </p:grpSpPr>
      <p:pic>
        <p:nvPicPr>
          <p:cNvPr id="7" name="図 28">
            <a:extLst>
              <a:ext uri="{FF2B5EF4-FFF2-40B4-BE49-F238E27FC236}">
                <a16:creationId xmlns:a16="http://schemas.microsoft.com/office/drawing/2014/main" id="{0BEF197A-7849-B142-A95B-DC1C1266894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Line 288">
            <a:extLst>
              <a:ext uri="{FF2B5EF4-FFF2-40B4-BE49-F238E27FC236}">
                <a16:creationId xmlns:a16="http://schemas.microsoft.com/office/drawing/2014/main" id="{0BC21D27-3C6F-D340-8BBB-E8690000D055}"/>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25C66788-D7E4-9E44-90E6-B1AD47FD27C1}"/>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169AAB34-F82F-7A45-BBB9-B249E553EB24}"/>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図 12">
            <a:extLst>
              <a:ext uri="{FF2B5EF4-FFF2-40B4-BE49-F238E27FC236}">
                <a16:creationId xmlns:a16="http://schemas.microsoft.com/office/drawing/2014/main" id="{4A5ADDE7-A8CA-3F43-B42D-3BB5B6F76D33}"/>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38606468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3:EXSIOR（帯なし）">
    <p:spTree>
      <p:nvGrpSpPr>
        <p:cNvPr id="1" name=""/>
        <p:cNvGrpSpPr/>
        <p:nvPr/>
      </p:nvGrpSpPr>
      <p:grpSpPr>
        <a:xfrm>
          <a:off x="0" y="0"/>
          <a:ext cx="0" cy="0"/>
          <a:chOff x="0" y="0"/>
          <a:chExt cx="0" cy="0"/>
        </a:xfrm>
      </p:grpSpPr>
      <p:pic>
        <p:nvPicPr>
          <p:cNvPr id="6" name="図 12">
            <a:extLst>
              <a:ext uri="{FF2B5EF4-FFF2-40B4-BE49-F238E27FC236}">
                <a16:creationId xmlns:a16="http://schemas.microsoft.com/office/drawing/2014/main" id="{692E8FD0-F161-DE48-9E73-49EF130F1CB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983788" y="100013"/>
            <a:ext cx="533400" cy="17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F41AB514-A4B6-374D-90CE-065073271169}"/>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EED6F73E-76C2-F348-A7B4-C351CB546CEC}"/>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061D5382-D263-2643-ABED-8BDB58723B8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図 10">
            <a:extLst>
              <a:ext uri="{FF2B5EF4-FFF2-40B4-BE49-F238E27FC236}">
                <a16:creationId xmlns:a16="http://schemas.microsoft.com/office/drawing/2014/main" id="{13832B5D-64B8-684A-A6B5-833BE320A396}"/>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9225201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4:TOSTEM（帯なし）">
    <p:spTree>
      <p:nvGrpSpPr>
        <p:cNvPr id="1" name=""/>
        <p:cNvGrpSpPr/>
        <p:nvPr/>
      </p:nvGrpSpPr>
      <p:grpSpPr>
        <a:xfrm>
          <a:off x="0" y="0"/>
          <a:ext cx="0" cy="0"/>
          <a:chOff x="0" y="0"/>
          <a:chExt cx="0" cy="0"/>
        </a:xfrm>
      </p:grpSpPr>
      <p:pic>
        <p:nvPicPr>
          <p:cNvPr id="6" name="図 12">
            <a:extLst>
              <a:ext uri="{FF2B5EF4-FFF2-40B4-BE49-F238E27FC236}">
                <a16:creationId xmlns:a16="http://schemas.microsoft.com/office/drawing/2014/main" id="{B0956356-055A-9542-BD35-1580EA66C64E}"/>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915525" y="138113"/>
            <a:ext cx="601663" cy="125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FAD81878-65B1-AD4B-8C07-C338D50CB125}"/>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3F6CD256-1BE5-334E-8AC8-798FE57D94C3}"/>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FE1814F9-C12C-8940-AE04-EBAC3F277FE5}"/>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図 10">
            <a:extLst>
              <a:ext uri="{FF2B5EF4-FFF2-40B4-BE49-F238E27FC236}">
                <a16:creationId xmlns:a16="http://schemas.microsoft.com/office/drawing/2014/main" id="{A6C33804-7BD4-374A-9903-CA1F18768621}"/>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29215681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5:INTERIO（帯なし）">
    <p:spTree>
      <p:nvGrpSpPr>
        <p:cNvPr id="1" name=""/>
        <p:cNvGrpSpPr/>
        <p:nvPr/>
      </p:nvGrpSpPr>
      <p:grpSpPr>
        <a:xfrm>
          <a:off x="0" y="0"/>
          <a:ext cx="0" cy="0"/>
          <a:chOff x="0" y="0"/>
          <a:chExt cx="0" cy="0"/>
        </a:xfrm>
      </p:grpSpPr>
      <p:pic>
        <p:nvPicPr>
          <p:cNvPr id="6" name="図 12">
            <a:extLst>
              <a:ext uri="{FF2B5EF4-FFF2-40B4-BE49-F238E27FC236}">
                <a16:creationId xmlns:a16="http://schemas.microsoft.com/office/drawing/2014/main" id="{57B48BC9-0E64-DD4C-B0F0-A42ED28BD78A}"/>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942513" y="130175"/>
            <a:ext cx="574675"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3BE64055-36A3-D848-AC09-B89AD5AA80A2}"/>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AE37DE4B-14B4-8446-A646-2576E6B5E384}"/>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2AEB9C66-CC1A-5346-9A49-DA6B762C6542}"/>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図 10">
            <a:extLst>
              <a:ext uri="{FF2B5EF4-FFF2-40B4-BE49-F238E27FC236}">
                <a16:creationId xmlns:a16="http://schemas.microsoft.com/office/drawing/2014/main" id="{F2D5D346-B240-3A4B-BEC8-6420E30FD09D}"/>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2350906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2:INAX">
    <p:spTree>
      <p:nvGrpSpPr>
        <p:cNvPr id="1" name=""/>
        <p:cNvGrpSpPr/>
        <p:nvPr/>
      </p:nvGrpSpPr>
      <p:grpSpPr>
        <a:xfrm>
          <a:off x="0" y="0"/>
          <a:ext cx="0" cy="0"/>
          <a:chOff x="0" y="0"/>
          <a:chExt cx="0" cy="0"/>
        </a:xfrm>
      </p:grpSpPr>
      <p:pic>
        <p:nvPicPr>
          <p:cNvPr id="3" name="図 3">
            <a:extLst>
              <a:ext uri="{FF2B5EF4-FFF2-40B4-BE49-F238E27FC236}">
                <a16:creationId xmlns:a16="http://schemas.microsoft.com/office/drawing/2014/main" id="{A246273F-0316-124D-913B-065B51648B2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Line 288">
            <a:extLst>
              <a:ext uri="{FF2B5EF4-FFF2-40B4-BE49-F238E27FC236}">
                <a16:creationId xmlns:a16="http://schemas.microsoft.com/office/drawing/2014/main" id="{F052AE12-B60B-784C-B34A-CF54CD41157E}"/>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DD3FC005-CC27-3947-9F96-93095E78E53F}"/>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2CC842CC-005C-5641-8858-9C3B75F1CA49}"/>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7D0E429B-C0A1-3545-B3F9-A15BC5D2E8BB}"/>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32959970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3:EXSIOR">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04EA6704-86EF-E54D-BEB2-BD32BD3802E8}"/>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12FCDB43-EEFD-4444-AEE2-736D21FBE2FE}"/>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D4E2CD2F-9B90-404C-BB32-DE58955605AF}"/>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2056DFBE-4E35-FC42-A056-133AD871A7ED}"/>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4797D0CA-9200-994B-86E1-562A84C39B25}"/>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16804064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4:TOSTEM">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81C18BD7-6EFE-0B4D-A8EE-90E7B9FB960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37E6CDB7-F131-9E4F-8699-128E560B5A95}"/>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0F43C4B3-C0F6-774B-AC90-133DA5B58D39}"/>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637CF95E-95B4-4F4B-B11C-46CB0538A9E2}"/>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B36565EE-CE8E-1A44-8A9F-9ED8333C8F8E}"/>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32277505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5:INTERIO">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2F3622A4-9F6A-DF4E-8124-C92CD62C28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46DCDCD0-3AC0-A048-A727-1E98792F2E9E}"/>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0C70CBA1-39BE-384D-86EF-5191A45C2144}"/>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77467F87-BB1F-264E-BE9F-AF86BC9543D9}"/>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EE2BDD4B-6EC7-DA41-8303-F9AFDF1767FE}"/>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1114786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1:エコファーストなし">
    <p:spTree>
      <p:nvGrpSpPr>
        <p:cNvPr id="1" name=""/>
        <p:cNvGrpSpPr/>
        <p:nvPr/>
      </p:nvGrpSpPr>
      <p:grpSpPr>
        <a:xfrm>
          <a:off x="0" y="0"/>
          <a:ext cx="0" cy="0"/>
          <a:chOff x="0" y="0"/>
          <a:chExt cx="0" cy="0"/>
        </a:xfrm>
      </p:grpSpPr>
      <p:sp>
        <p:nvSpPr>
          <p:cNvPr id="7" name="Line 288">
            <a:extLst>
              <a:ext uri="{FF2B5EF4-FFF2-40B4-BE49-F238E27FC236}">
                <a16:creationId xmlns:a16="http://schemas.microsoft.com/office/drawing/2014/main" id="{BB3CB7EA-4A85-974A-BDD0-942B2EDB54E8}"/>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8" name="Rectangle 9">
            <a:extLst>
              <a:ext uri="{FF2B5EF4-FFF2-40B4-BE49-F238E27FC236}">
                <a16:creationId xmlns:a16="http://schemas.microsoft.com/office/drawing/2014/main" id="{A8C502DD-0634-EA40-9446-CFAC8D1A65B2}"/>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9" name="図 70">
            <a:extLst>
              <a:ext uri="{FF2B5EF4-FFF2-40B4-BE49-F238E27FC236}">
                <a16:creationId xmlns:a16="http://schemas.microsoft.com/office/drawing/2014/main" id="{114905AE-A962-CC40-A230-3B5C998728B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01316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2:長期保証サービス有り">
    <p:spTree>
      <p:nvGrpSpPr>
        <p:cNvPr id="1" name=""/>
        <p:cNvGrpSpPr/>
        <p:nvPr/>
      </p:nvGrpSpPr>
      <p:grpSpPr>
        <a:xfrm>
          <a:off x="0" y="0"/>
          <a:ext cx="0" cy="0"/>
          <a:chOff x="0" y="0"/>
          <a:chExt cx="0" cy="0"/>
        </a:xfrm>
      </p:grpSpPr>
      <p:sp>
        <p:nvSpPr>
          <p:cNvPr id="6" name="Rectangle 9">
            <a:extLst>
              <a:ext uri="{FF2B5EF4-FFF2-40B4-BE49-F238E27FC236}">
                <a16:creationId xmlns:a16="http://schemas.microsoft.com/office/drawing/2014/main" id="{412B11FA-436C-AA40-A830-3978CB7EC189}"/>
              </a:ext>
            </a:extLst>
          </p:cNvPr>
          <p:cNvSpPr>
            <a:spLocks noChangeArrowheads="1"/>
          </p:cNvSpPr>
          <p:nvPr userDrawn="1"/>
        </p:nvSpPr>
        <p:spPr bwMode="auto">
          <a:xfrm>
            <a:off x="1331913" y="7423150"/>
            <a:ext cx="923925" cy="77788"/>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lgn="ctr" eaLnBrk="1" hangingPunct="1">
              <a:spcBef>
                <a:spcPct val="0"/>
              </a:spcBef>
              <a:buFontTx/>
              <a:buNone/>
              <a:defRPr/>
            </a:pPr>
            <a:r>
              <a:rPr lang="ja-JP" altLang="en-US" sz="500">
                <a:solidFill>
                  <a:schemeClr val="tx2"/>
                </a:solidFill>
                <a:latin typeface="Yu Gothic" panose="020B0400000000000000" pitchFamily="34" charset="-128"/>
                <a:ea typeface="Yu Gothic" panose="020B0400000000000000" pitchFamily="34" charset="-128"/>
              </a:rPr>
              <a:t>詳細は</a:t>
            </a:r>
            <a:r>
              <a:rPr lang="en-US" altLang="ja-JP" sz="500">
                <a:solidFill>
                  <a:schemeClr val="tx2"/>
                </a:solidFill>
                <a:latin typeface="Yu Gothic" panose="020B0400000000000000" pitchFamily="34" charset="-128"/>
                <a:ea typeface="Yu Gothic" panose="020B0400000000000000" pitchFamily="34" charset="-128"/>
              </a:rPr>
              <a:t>WEB</a:t>
            </a:r>
            <a:r>
              <a:rPr lang="ja-JP" altLang="en-US" sz="500">
                <a:solidFill>
                  <a:schemeClr val="tx2"/>
                </a:solidFill>
                <a:latin typeface="Yu Gothic" panose="020B0400000000000000" pitchFamily="34" charset="-128"/>
                <a:ea typeface="Yu Gothic" panose="020B0400000000000000" pitchFamily="34" charset="-128"/>
              </a:rPr>
              <a:t>をご確認ください</a:t>
            </a:r>
            <a:endParaRPr lang="en-US" altLang="ja-JP" sz="500">
              <a:solidFill>
                <a:schemeClr val="tx2"/>
              </a:solidFill>
              <a:latin typeface="Yu Gothic" panose="020B0400000000000000" pitchFamily="34" charset="-128"/>
              <a:ea typeface="Yu Gothic" panose="020B0400000000000000" pitchFamily="34" charset="-128"/>
            </a:endParaRPr>
          </a:p>
        </p:txBody>
      </p:sp>
      <p:pic>
        <p:nvPicPr>
          <p:cNvPr id="7" name="図 13">
            <a:extLst>
              <a:ext uri="{FF2B5EF4-FFF2-40B4-BE49-F238E27FC236}">
                <a16:creationId xmlns:a16="http://schemas.microsoft.com/office/drawing/2014/main" id="{CA1A329A-8FE5-D648-A2B7-051098B3E27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331913" y="7209972"/>
            <a:ext cx="923925"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Line 288">
            <a:extLst>
              <a:ext uri="{FF2B5EF4-FFF2-40B4-BE49-F238E27FC236}">
                <a16:creationId xmlns:a16="http://schemas.microsoft.com/office/drawing/2014/main" id="{A7427117-E3FF-0A42-A2ED-AD17EDE3954A}"/>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1" name="Rectangle 9">
            <a:extLst>
              <a:ext uri="{FF2B5EF4-FFF2-40B4-BE49-F238E27FC236}">
                <a16:creationId xmlns:a16="http://schemas.microsoft.com/office/drawing/2014/main" id="{4CB710C5-C0CA-9149-B8C9-FFF3B4B113C1}"/>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2" name="図 70">
            <a:extLst>
              <a:ext uri="{FF2B5EF4-FFF2-40B4-BE49-F238E27FC236}">
                <a16:creationId xmlns:a16="http://schemas.microsoft.com/office/drawing/2014/main" id="{C3A73AD5-44B0-F943-A983-F216C0742F5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図 12">
            <a:extLst>
              <a:ext uri="{FF2B5EF4-FFF2-40B4-BE49-F238E27FC236}">
                <a16:creationId xmlns:a16="http://schemas.microsoft.com/office/drawing/2014/main" id="{AA986C43-6E5F-A74E-8AF7-B737CF1B2E7F}"/>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7634850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1:LIXIL（帯なし）">
    <p:spTree>
      <p:nvGrpSpPr>
        <p:cNvPr id="1" name=""/>
        <p:cNvGrpSpPr/>
        <p:nvPr/>
      </p:nvGrpSpPr>
      <p:grpSpPr>
        <a:xfrm>
          <a:off x="0" y="0"/>
          <a:ext cx="0" cy="0"/>
          <a:chOff x="0" y="0"/>
          <a:chExt cx="0" cy="0"/>
        </a:xfrm>
      </p:grpSpPr>
      <p:pic>
        <p:nvPicPr>
          <p:cNvPr id="6" name="図 12">
            <a:extLst>
              <a:ext uri="{FF2B5EF4-FFF2-40B4-BE49-F238E27FC236}">
                <a16:creationId xmlns:a16="http://schemas.microsoft.com/office/drawing/2014/main" id="{C00DB1A8-0470-BB45-82B1-BE9EB024962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045700" y="127000"/>
            <a:ext cx="471488" cy="16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41EAB20B-B7D8-5647-8F72-157D68B64981}"/>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9B3BF950-55B9-6544-927E-D3BC413A9108}"/>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5F100BFB-CF55-514A-AA6A-9672C86BF4F8}"/>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図 10">
            <a:extLst>
              <a:ext uri="{FF2B5EF4-FFF2-40B4-BE49-F238E27FC236}">
                <a16:creationId xmlns:a16="http://schemas.microsoft.com/office/drawing/2014/main" id="{0834531F-142A-844D-A0AE-52EED4C304C0}"/>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5714190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2:INAX（帯なし）">
    <p:spTree>
      <p:nvGrpSpPr>
        <p:cNvPr id="1" name=""/>
        <p:cNvGrpSpPr/>
        <p:nvPr/>
      </p:nvGrpSpPr>
      <p:grpSpPr>
        <a:xfrm>
          <a:off x="0" y="0"/>
          <a:ext cx="0" cy="0"/>
          <a:chOff x="0" y="0"/>
          <a:chExt cx="0" cy="0"/>
        </a:xfrm>
      </p:grpSpPr>
      <p:pic>
        <p:nvPicPr>
          <p:cNvPr id="8" name="図 12">
            <a:extLst>
              <a:ext uri="{FF2B5EF4-FFF2-40B4-BE49-F238E27FC236}">
                <a16:creationId xmlns:a16="http://schemas.microsoft.com/office/drawing/2014/main" id="{7F852F87-CE63-0E4D-B626-010E3753695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101263" y="141288"/>
            <a:ext cx="417512" cy="125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D1D62C18-EED0-9A4E-B5AA-C2E8C502EB7C}"/>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27507436-CF18-CB4A-875D-E2D32D429F55}"/>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F39F8AC4-E7E8-B84A-8928-B2ED091478A4}"/>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6CFA223D-9598-D141-A54A-60B26515067B}"/>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34704980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gi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7914512"/>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 id="2147483792" r:id="rId12"/>
  </p:sldLayoutIdLst>
  <p:hf sldNum="0" hdr="0" ftr="0" dt="0"/>
  <p:txStyles>
    <p:titleStyle>
      <a:lvl1pPr algn="l" defTabSz="493456" rtl="0" eaLnBrk="1" latinLnBrk="0" hangingPunct="1">
        <a:spcBef>
          <a:spcPct val="0"/>
        </a:spcBef>
        <a:buNone/>
        <a:defRPr kumimoji="1" sz="2159" b="1" kern="1200" cap="all">
          <a:solidFill>
            <a:schemeClr val="tx2"/>
          </a:solidFill>
          <a:latin typeface="+mj-lt"/>
          <a:ea typeface="メイリオ"/>
          <a:cs typeface="メイリオ"/>
        </a:defRPr>
      </a:lvl1pPr>
    </p:titleStyle>
    <p:bodyStyle>
      <a:lvl1pPr marL="0" indent="-163190" algn="l" defTabSz="493456" rtl="0" eaLnBrk="1" latinLnBrk="0" hangingPunct="1">
        <a:spcBef>
          <a:spcPts val="378"/>
        </a:spcBef>
        <a:buSzPct val="100000"/>
        <a:buFontTx/>
        <a:buBlip>
          <a:blip r:embed="rId14"/>
        </a:buBlip>
        <a:defRPr kumimoji="1" sz="1943" b="1" kern="1200">
          <a:solidFill>
            <a:schemeClr val="tx1"/>
          </a:solidFill>
          <a:latin typeface="+mn-lt"/>
          <a:ea typeface="+mn-ea"/>
          <a:cs typeface="メイリオ"/>
        </a:defRPr>
      </a:lvl1pPr>
      <a:lvl2pPr marL="191900" indent="0" algn="l" defTabSz="493456" rtl="0" eaLnBrk="1" latinLnBrk="0" hangingPunct="1">
        <a:spcBef>
          <a:spcPts val="351"/>
        </a:spcBef>
        <a:buFontTx/>
        <a:buNone/>
        <a:defRPr kumimoji="1" sz="1943" kern="1200">
          <a:solidFill>
            <a:schemeClr val="tx1"/>
          </a:solidFill>
          <a:latin typeface="+mn-lt"/>
          <a:ea typeface="+mn-ea"/>
          <a:cs typeface="メイリオ"/>
        </a:defRPr>
      </a:lvl2pPr>
      <a:lvl3pPr marL="191900" indent="0" algn="l" defTabSz="493456" rtl="0" eaLnBrk="1" latinLnBrk="0" hangingPunct="1">
        <a:spcBef>
          <a:spcPts val="324"/>
        </a:spcBef>
        <a:buFontTx/>
        <a:buNone/>
        <a:defRPr kumimoji="1" sz="1295" kern="1200">
          <a:solidFill>
            <a:schemeClr val="tx1"/>
          </a:solidFill>
          <a:latin typeface="+mn-ea"/>
          <a:ea typeface="+mn-ea"/>
          <a:cs typeface="メイリオ"/>
        </a:defRPr>
      </a:lvl3pPr>
      <a:lvl4pPr marL="678502" indent="-94237" algn="l" defTabSz="493456" rtl="0" eaLnBrk="1" latinLnBrk="0" hangingPunct="1">
        <a:spcBef>
          <a:spcPts val="297"/>
        </a:spcBef>
        <a:buFontTx/>
        <a:buNone/>
        <a:tabLst/>
        <a:defRPr kumimoji="1" sz="1187" kern="1200">
          <a:solidFill>
            <a:schemeClr val="tx1"/>
          </a:solidFill>
          <a:latin typeface="+mn-ea"/>
          <a:ea typeface="+mn-ea"/>
          <a:cs typeface="メイリオ"/>
        </a:defRPr>
      </a:lvl4pPr>
      <a:lvl5pPr marL="1554044" marR="0" indent="-202180"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メイリオ"/>
        </a:defRPr>
      </a:lvl5pPr>
      <a:lvl6pPr marL="2714008" marR="0" indent="-292990"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6pPr>
      <a:lvl7pPr marL="3776309" marR="0" indent="0" algn="l" defTabSz="493456" rtl="0" eaLnBrk="1" fontAlgn="auto" latinLnBrk="0" hangingPunct="1">
        <a:lnSpc>
          <a:spcPct val="100000"/>
        </a:lnSpc>
        <a:spcBef>
          <a:spcPts val="297"/>
        </a:spcBef>
        <a:spcAft>
          <a:spcPts val="0"/>
        </a:spcAft>
        <a:buClrTx/>
        <a:buSzTx/>
        <a:buFont typeface="Arial"/>
        <a:buNone/>
        <a:tabLst/>
        <a:defRPr kumimoji="1" sz="1187" kern="1200">
          <a:solidFill>
            <a:schemeClr val="tx1"/>
          </a:solidFill>
          <a:latin typeface="+mn-ea"/>
          <a:ea typeface="+mn-ea"/>
          <a:cs typeface="+mn-cs"/>
        </a:defRPr>
      </a:lvl7pPr>
      <a:lvl8pPr marL="4304033" marR="0" indent="-527724"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8pPr>
      <a:lvl9pPr marL="4304033" marR="0" indent="-527724"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9pPr>
    </p:bodyStyle>
    <p:otherStyle>
      <a:defPPr>
        <a:defRPr lang="ja-JP"/>
      </a:defPPr>
      <a:lvl1pPr marL="0" algn="l" defTabSz="493456" rtl="0" eaLnBrk="1" latinLnBrk="0" hangingPunct="1">
        <a:defRPr kumimoji="1" sz="1943" kern="1200">
          <a:solidFill>
            <a:schemeClr val="tx1"/>
          </a:solidFill>
          <a:latin typeface="+mn-lt"/>
          <a:ea typeface="+mn-ea"/>
          <a:cs typeface="+mn-cs"/>
        </a:defRPr>
      </a:lvl1pPr>
      <a:lvl2pPr marL="493456" algn="l" defTabSz="493456" rtl="0" eaLnBrk="1" latinLnBrk="0" hangingPunct="1">
        <a:defRPr kumimoji="1" sz="1943" kern="1200">
          <a:solidFill>
            <a:schemeClr val="tx1"/>
          </a:solidFill>
          <a:latin typeface="+mn-lt"/>
          <a:ea typeface="+mn-ea"/>
          <a:cs typeface="+mn-cs"/>
        </a:defRPr>
      </a:lvl2pPr>
      <a:lvl3pPr marL="986912" algn="l" defTabSz="493456" rtl="0" eaLnBrk="1" latinLnBrk="0" hangingPunct="1">
        <a:defRPr kumimoji="1" sz="1943" kern="1200">
          <a:solidFill>
            <a:schemeClr val="tx1"/>
          </a:solidFill>
          <a:latin typeface="+mn-lt"/>
          <a:ea typeface="+mn-ea"/>
          <a:cs typeface="+mn-cs"/>
        </a:defRPr>
      </a:lvl3pPr>
      <a:lvl4pPr marL="1480368" algn="l" defTabSz="493456" rtl="0" eaLnBrk="1" latinLnBrk="0" hangingPunct="1">
        <a:defRPr kumimoji="1" sz="1943" kern="1200">
          <a:solidFill>
            <a:schemeClr val="tx1"/>
          </a:solidFill>
          <a:latin typeface="+mn-lt"/>
          <a:ea typeface="+mn-ea"/>
          <a:cs typeface="+mn-cs"/>
        </a:defRPr>
      </a:lvl4pPr>
      <a:lvl5pPr marL="1973824" algn="l" defTabSz="493456" rtl="0" eaLnBrk="1" latinLnBrk="0" hangingPunct="1">
        <a:defRPr kumimoji="1" sz="1943" kern="1200">
          <a:solidFill>
            <a:schemeClr val="tx1"/>
          </a:solidFill>
          <a:latin typeface="+mn-lt"/>
          <a:ea typeface="+mn-ea"/>
          <a:cs typeface="+mn-cs"/>
        </a:defRPr>
      </a:lvl5pPr>
      <a:lvl6pPr marL="2467280" algn="l" defTabSz="493456" rtl="0" eaLnBrk="1" latinLnBrk="0" hangingPunct="1">
        <a:defRPr kumimoji="1" sz="1943" kern="1200">
          <a:solidFill>
            <a:schemeClr val="tx1"/>
          </a:solidFill>
          <a:latin typeface="+mn-lt"/>
          <a:ea typeface="+mn-ea"/>
          <a:cs typeface="+mn-cs"/>
        </a:defRPr>
      </a:lvl6pPr>
      <a:lvl7pPr marL="2960736" algn="l" defTabSz="493456" rtl="0" eaLnBrk="1" latinLnBrk="0" hangingPunct="1">
        <a:defRPr kumimoji="1" sz="1943" kern="1200">
          <a:solidFill>
            <a:schemeClr val="tx1"/>
          </a:solidFill>
          <a:latin typeface="+mn-lt"/>
          <a:ea typeface="+mn-ea"/>
          <a:cs typeface="+mn-cs"/>
        </a:defRPr>
      </a:lvl7pPr>
      <a:lvl8pPr marL="3454192" algn="l" defTabSz="493456" rtl="0" eaLnBrk="1" latinLnBrk="0" hangingPunct="1">
        <a:defRPr kumimoji="1" sz="1943" kern="1200">
          <a:solidFill>
            <a:schemeClr val="tx1"/>
          </a:solidFill>
          <a:latin typeface="+mn-lt"/>
          <a:ea typeface="+mn-ea"/>
          <a:cs typeface="+mn-cs"/>
        </a:defRPr>
      </a:lvl8pPr>
      <a:lvl9pPr marL="3947648" algn="l" defTabSz="493456" rtl="0" eaLnBrk="1" latinLnBrk="0" hangingPunct="1">
        <a:defRPr kumimoji="1" sz="194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25.emf"/><Relationship Id="rId18" Type="http://schemas.openxmlformats.org/officeDocument/2006/relationships/image" Target="../media/image30.emf"/><Relationship Id="rId3" Type="http://schemas.openxmlformats.org/officeDocument/2006/relationships/image" Target="../media/image15.png"/><Relationship Id="rId7" Type="http://schemas.openxmlformats.org/officeDocument/2006/relationships/image" Target="../media/image19.png"/><Relationship Id="rId12" Type="http://schemas.openxmlformats.org/officeDocument/2006/relationships/image" Target="../media/image24.emf"/><Relationship Id="rId17" Type="http://schemas.openxmlformats.org/officeDocument/2006/relationships/image" Target="../media/image29.emf"/><Relationship Id="rId2" Type="http://schemas.openxmlformats.org/officeDocument/2006/relationships/notesSlide" Target="../notesSlides/notesSlide1.xml"/><Relationship Id="rId16" Type="http://schemas.openxmlformats.org/officeDocument/2006/relationships/image" Target="../media/image28.emf"/><Relationship Id="rId1" Type="http://schemas.openxmlformats.org/officeDocument/2006/relationships/slideLayout" Target="../slideLayouts/slideLayout1.xml"/><Relationship Id="rId6" Type="http://schemas.openxmlformats.org/officeDocument/2006/relationships/image" Target="../media/image18.png"/><Relationship Id="rId11" Type="http://schemas.openxmlformats.org/officeDocument/2006/relationships/image" Target="../media/image23.emf"/><Relationship Id="rId5" Type="http://schemas.openxmlformats.org/officeDocument/2006/relationships/image" Target="../media/image17.jpg"/><Relationship Id="rId15" Type="http://schemas.openxmlformats.org/officeDocument/2006/relationships/image" Target="../media/image27.emf"/><Relationship Id="rId10" Type="http://schemas.openxmlformats.org/officeDocument/2006/relationships/image" Target="../media/image22.emf"/><Relationship Id="rId19" Type="http://schemas.openxmlformats.org/officeDocument/2006/relationships/image" Target="../media/image31.png"/><Relationship Id="rId4" Type="http://schemas.openxmlformats.org/officeDocument/2006/relationships/image" Target="../media/image16.png"/><Relationship Id="rId9" Type="http://schemas.openxmlformats.org/officeDocument/2006/relationships/image" Target="../media/image21.png"/><Relationship Id="rId14" Type="http://schemas.openxmlformats.org/officeDocument/2006/relationships/image" Target="../media/image2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正方形/長方形 40">
            <a:extLst>
              <a:ext uri="{FF2B5EF4-FFF2-40B4-BE49-F238E27FC236}">
                <a16:creationId xmlns:a16="http://schemas.microsoft.com/office/drawing/2014/main" id="{C718F8AF-0BDF-8A48-84BE-06F36289C052}"/>
              </a:ext>
            </a:extLst>
          </p:cNvPr>
          <p:cNvSpPr/>
          <p:nvPr/>
        </p:nvSpPr>
        <p:spPr>
          <a:xfrm rot="10800000" flipH="1" flipV="1">
            <a:off x="15511463" y="2589213"/>
            <a:ext cx="231775" cy="819150"/>
          </a:xfrm>
          <a:prstGeom prst="rect">
            <a:avLst/>
          </a:prstGeom>
          <a:solidFill>
            <a:srgbClr val="E15B2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sz="1175"/>
          </a:p>
        </p:txBody>
      </p:sp>
      <p:sp>
        <p:nvSpPr>
          <p:cNvPr id="15365" name="Text Box 1039">
            <a:extLst>
              <a:ext uri="{FF2B5EF4-FFF2-40B4-BE49-F238E27FC236}">
                <a16:creationId xmlns:a16="http://schemas.microsoft.com/office/drawing/2014/main" id="{5305156E-DA42-0A4C-A104-833CCADA6DEE}"/>
              </a:ext>
            </a:extLst>
          </p:cNvPr>
          <p:cNvSpPr txBox="1">
            <a:spLocks noChangeArrowheads="1"/>
          </p:cNvSpPr>
          <p:nvPr/>
        </p:nvSpPr>
        <p:spPr bwMode="auto">
          <a:xfrm>
            <a:off x="7956550" y="128588"/>
            <a:ext cx="1154113"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lgn="r" eaLnBrk="1" hangingPunct="1">
              <a:spcBef>
                <a:spcPct val="0"/>
              </a:spcBef>
              <a:buFontTx/>
              <a:buNone/>
            </a:pPr>
            <a:r>
              <a:rPr lang="ja-JP" altLang="en-US" sz="900" b="1">
                <a:solidFill>
                  <a:schemeClr val="bg1"/>
                </a:solidFill>
                <a:latin typeface="Yu Gothic" panose="020B0400000000000000" pitchFamily="34" charset="-128"/>
                <a:ea typeface="Yu Gothic" panose="020B0400000000000000" pitchFamily="34" charset="-128"/>
              </a:rPr>
              <a:t>□□□□□■■■■■</a:t>
            </a:r>
          </a:p>
        </p:txBody>
      </p:sp>
      <p:sp>
        <p:nvSpPr>
          <p:cNvPr id="15366" name="Text Box 1039">
            <a:extLst>
              <a:ext uri="{FF2B5EF4-FFF2-40B4-BE49-F238E27FC236}">
                <a16:creationId xmlns:a16="http://schemas.microsoft.com/office/drawing/2014/main" id="{0B886D4C-5C70-0E46-A6D5-BFBE1A200F96}"/>
              </a:ext>
            </a:extLst>
          </p:cNvPr>
          <p:cNvSpPr txBox="1">
            <a:spLocks noChangeArrowheads="1"/>
          </p:cNvSpPr>
          <p:nvPr/>
        </p:nvSpPr>
        <p:spPr bwMode="auto">
          <a:xfrm>
            <a:off x="174625" y="501650"/>
            <a:ext cx="125675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pPr>
            <a:r>
              <a:rPr lang="ja-JP" altLang="en-US" sz="1400" b="1" dirty="0">
                <a:solidFill>
                  <a:schemeClr val="bg1"/>
                </a:solidFill>
                <a:latin typeface="Yu Gothic" panose="020B0400000000000000" pitchFamily="34" charset="-128"/>
                <a:ea typeface="Yu Gothic" panose="020B0400000000000000" pitchFamily="34" charset="-128"/>
              </a:rPr>
              <a:t>インテリア建材</a:t>
            </a:r>
          </a:p>
        </p:txBody>
      </p:sp>
      <p:sp>
        <p:nvSpPr>
          <p:cNvPr id="15367" name="Text Box 1039">
            <a:extLst>
              <a:ext uri="{FF2B5EF4-FFF2-40B4-BE49-F238E27FC236}">
                <a16:creationId xmlns:a16="http://schemas.microsoft.com/office/drawing/2014/main" id="{5D426F98-4E66-5E4D-9EA2-51DAEB00D750}"/>
              </a:ext>
            </a:extLst>
          </p:cNvPr>
          <p:cNvSpPr txBox="1">
            <a:spLocks noChangeArrowheads="1"/>
          </p:cNvSpPr>
          <p:nvPr/>
        </p:nvSpPr>
        <p:spPr bwMode="auto">
          <a:xfrm>
            <a:off x="2204099" y="335280"/>
            <a:ext cx="379751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pPr>
            <a:r>
              <a:rPr lang="ja-JP" altLang="en-US" sz="2800" b="1" dirty="0">
                <a:solidFill>
                  <a:schemeClr val="bg1"/>
                </a:solidFill>
                <a:latin typeface="Yu Gothic" panose="020B0400000000000000" pitchFamily="34" charset="-128"/>
                <a:ea typeface="Yu Gothic" panose="020B0400000000000000" pitchFamily="34" charset="-128"/>
              </a:rPr>
              <a:t>リノバ </a:t>
            </a:r>
            <a:r>
              <a:rPr lang="ja-JP" altLang="en-US" sz="2800" b="1" dirty="0" err="1">
                <a:solidFill>
                  <a:schemeClr val="bg1"/>
                </a:solidFill>
                <a:latin typeface="Yu Gothic" panose="020B0400000000000000" pitchFamily="34" charset="-128"/>
                <a:ea typeface="Yu Gothic" panose="020B0400000000000000" pitchFamily="34" charset="-128"/>
              </a:rPr>
              <a:t>うわば</a:t>
            </a:r>
            <a:r>
              <a:rPr lang="en-US" altLang="ja-JP" sz="2800" b="1" dirty="0">
                <a:solidFill>
                  <a:schemeClr val="bg1"/>
                </a:solidFill>
                <a:latin typeface="Yu Gothic" panose="020B0400000000000000" pitchFamily="34" charset="-128"/>
                <a:ea typeface="Yu Gothic" panose="020B0400000000000000" pitchFamily="34" charset="-128"/>
              </a:rPr>
              <a:t>Re</a:t>
            </a:r>
            <a:r>
              <a:rPr lang="ja-JP" altLang="en-US" sz="2800" b="1" dirty="0">
                <a:solidFill>
                  <a:schemeClr val="bg1"/>
                </a:solidFill>
                <a:latin typeface="Yu Gothic" panose="020B0400000000000000" pitchFamily="34" charset="-128"/>
                <a:ea typeface="Yu Gothic" panose="020B0400000000000000" pitchFamily="34" charset="-128"/>
              </a:rPr>
              <a:t>フロア</a:t>
            </a:r>
          </a:p>
        </p:txBody>
      </p:sp>
      <p:sp>
        <p:nvSpPr>
          <p:cNvPr id="34" name="Rectangle 9">
            <a:extLst>
              <a:ext uri="{FF2B5EF4-FFF2-40B4-BE49-F238E27FC236}">
                <a16:creationId xmlns:a16="http://schemas.microsoft.com/office/drawing/2014/main" id="{8AD23CE5-CF64-824E-9BF2-1F6917C0A381}"/>
              </a:ext>
            </a:extLst>
          </p:cNvPr>
          <p:cNvSpPr>
            <a:spLocks noChangeArrowheads="1"/>
          </p:cNvSpPr>
          <p:nvPr/>
        </p:nvSpPr>
        <p:spPr bwMode="auto">
          <a:xfrm>
            <a:off x="1433513" y="7310438"/>
            <a:ext cx="1260475" cy="184666"/>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spcBef>
                <a:spcPct val="0"/>
              </a:spcBef>
              <a:buNone/>
              <a:defRPr/>
            </a:pPr>
            <a:r>
              <a:rPr lang="en-US" altLang="ja-JP" sz="600" dirty="0">
                <a:solidFill>
                  <a:schemeClr val="tx2"/>
                </a:solidFill>
                <a:latin typeface="Yu Gothic" panose="020B0400000000000000" pitchFamily="34" charset="-128"/>
                <a:ea typeface="Yu Gothic" panose="020B0400000000000000" pitchFamily="34" charset="-128"/>
              </a:rPr>
              <a:t>SPD_int_22_018</a:t>
            </a:r>
          </a:p>
          <a:p>
            <a:pPr>
              <a:spcBef>
                <a:spcPct val="0"/>
              </a:spcBef>
              <a:buNone/>
              <a:defRPr/>
            </a:pPr>
            <a:r>
              <a:rPr lang="en-US" altLang="ja-JP" sz="600" dirty="0">
                <a:solidFill>
                  <a:schemeClr val="tx2"/>
                </a:solidFill>
                <a:latin typeface="Yu Gothic" panose="020B0400000000000000" pitchFamily="34" charset="-128"/>
                <a:ea typeface="Yu Gothic" panose="020B0400000000000000" pitchFamily="34" charset="-128"/>
              </a:rPr>
              <a:t>2025.05.08</a:t>
            </a:r>
            <a:r>
              <a:rPr lang="ja-JP" altLang="en-US" sz="600" dirty="0">
                <a:solidFill>
                  <a:schemeClr val="tx2"/>
                </a:solidFill>
                <a:latin typeface="Yu Gothic" panose="020B0400000000000000" pitchFamily="34" charset="-128"/>
                <a:ea typeface="Yu Gothic" panose="020B0400000000000000" pitchFamily="34" charset="-128"/>
              </a:rPr>
              <a:t>発行</a:t>
            </a:r>
          </a:p>
        </p:txBody>
      </p:sp>
      <p:sp>
        <p:nvSpPr>
          <p:cNvPr id="13" name="正方形/長方形 12">
            <a:extLst>
              <a:ext uri="{FF2B5EF4-FFF2-40B4-BE49-F238E27FC236}">
                <a16:creationId xmlns:a16="http://schemas.microsoft.com/office/drawing/2014/main" id="{7A8974C9-868E-A945-8CEF-985817BF30F7}"/>
              </a:ext>
            </a:extLst>
          </p:cNvPr>
          <p:cNvSpPr/>
          <p:nvPr/>
        </p:nvSpPr>
        <p:spPr>
          <a:xfrm>
            <a:off x="-1525587" y="0"/>
            <a:ext cx="1331277" cy="785813"/>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ja-JP" sz="1600" b="1">
                <a:solidFill>
                  <a:schemeClr val="tx1"/>
                </a:solidFill>
                <a:latin typeface="Yu Gothic" panose="020B0400000000000000" pitchFamily="34" charset="-128"/>
                <a:ea typeface="Yu Gothic" panose="020B0400000000000000" pitchFamily="34" charset="-128"/>
              </a:rPr>
              <a:t>A-1:LIXIL</a:t>
            </a:r>
            <a:endParaRPr lang="ja-JP" altLang="en-US" sz="1600" b="1">
              <a:solidFill>
                <a:schemeClr val="tx1"/>
              </a:solidFill>
              <a:latin typeface="Yu Gothic" panose="020B0400000000000000" pitchFamily="34" charset="-128"/>
              <a:ea typeface="Yu Gothic" panose="020B0400000000000000" pitchFamily="34" charset="-128"/>
            </a:endParaRPr>
          </a:p>
        </p:txBody>
      </p:sp>
      <p:sp>
        <p:nvSpPr>
          <p:cNvPr id="24" name="Text Box 1039">
            <a:extLst>
              <a:ext uri="{FF2B5EF4-FFF2-40B4-BE49-F238E27FC236}">
                <a16:creationId xmlns:a16="http://schemas.microsoft.com/office/drawing/2014/main" id="{53152343-5209-5247-9115-DAF3839F1496}"/>
              </a:ext>
            </a:extLst>
          </p:cNvPr>
          <p:cNvSpPr txBox="1">
            <a:spLocks noChangeArrowheads="1"/>
          </p:cNvSpPr>
          <p:nvPr/>
        </p:nvSpPr>
        <p:spPr bwMode="auto">
          <a:xfrm>
            <a:off x="174625" y="100013"/>
            <a:ext cx="1411288"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pPr>
            <a:r>
              <a:rPr lang="ja-JP" altLang="en-US" sz="1100" b="1">
                <a:solidFill>
                  <a:schemeClr val="bg1"/>
                </a:solidFill>
                <a:latin typeface="Yu Gothic" panose="020B0400000000000000" pitchFamily="34" charset="-128"/>
                <a:ea typeface="Yu Gothic" panose="020B0400000000000000" pitchFamily="34" charset="-128"/>
              </a:rPr>
              <a:t>□□□□□■■■■■</a:t>
            </a:r>
          </a:p>
        </p:txBody>
      </p:sp>
      <p:sp>
        <p:nvSpPr>
          <p:cNvPr id="7" name="正方形/長方形 6">
            <a:extLst>
              <a:ext uri="{FF2B5EF4-FFF2-40B4-BE49-F238E27FC236}">
                <a16:creationId xmlns:a16="http://schemas.microsoft.com/office/drawing/2014/main" id="{F7C09E09-4923-6849-9DC0-C805F44E22FE}"/>
              </a:ext>
            </a:extLst>
          </p:cNvPr>
          <p:cNvSpPr/>
          <p:nvPr/>
        </p:nvSpPr>
        <p:spPr>
          <a:xfrm>
            <a:off x="0" y="-1537322"/>
            <a:ext cx="6743700" cy="1314374"/>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8" name="テキスト ボックス 7">
            <a:extLst>
              <a:ext uri="{FF2B5EF4-FFF2-40B4-BE49-F238E27FC236}">
                <a16:creationId xmlns:a16="http://schemas.microsoft.com/office/drawing/2014/main" id="{C1C3A836-0976-A64C-B16F-45305A7EBD1F}"/>
              </a:ext>
            </a:extLst>
          </p:cNvPr>
          <p:cNvSpPr txBox="1"/>
          <p:nvPr/>
        </p:nvSpPr>
        <p:spPr>
          <a:xfrm>
            <a:off x="4217355" y="-1316229"/>
            <a:ext cx="2430683" cy="954107"/>
          </a:xfrm>
          <a:prstGeom prst="rect">
            <a:avLst/>
          </a:prstGeom>
          <a:noFill/>
        </p:spPr>
        <p:txBody>
          <a:bodyPr wrap="square" rtlCol="0">
            <a:spAutoFit/>
          </a:bodyPr>
          <a:lstStyle/>
          <a:p>
            <a:r>
              <a:rPr kumimoji="1" lang="ja-JP" altLang="en-US" sz="1400">
                <a:latin typeface="Yu Gothic" panose="020B0400000000000000" pitchFamily="34" charset="-128"/>
                <a:ea typeface="Yu Gothic" panose="020B0400000000000000" pitchFamily="34" charset="-128"/>
              </a:rPr>
              <a:t>←</a:t>
            </a:r>
            <a:endParaRPr kumimoji="1" lang="en-US" altLang="ja-JP" sz="1400">
              <a:latin typeface="Yu Gothic" panose="020B0400000000000000" pitchFamily="34" charset="-128"/>
              <a:ea typeface="Yu Gothic" panose="020B0400000000000000" pitchFamily="34" charset="-128"/>
            </a:endParaRPr>
          </a:p>
          <a:p>
            <a:r>
              <a:rPr kumimoji="1" lang="en-US" altLang="ja-JP" sz="1400">
                <a:latin typeface="Yu Gothic" panose="020B0400000000000000" pitchFamily="34" charset="-128"/>
                <a:ea typeface="Yu Gothic" panose="020B0400000000000000" pitchFamily="34" charset="-128"/>
              </a:rPr>
              <a:t>RICHELLE</a:t>
            </a:r>
            <a:r>
              <a:rPr kumimoji="1" lang="ja-JP" altLang="en-US" sz="1400">
                <a:latin typeface="Yu Gothic" panose="020B0400000000000000" pitchFamily="34" charset="-128"/>
                <a:ea typeface="Yu Gothic" panose="020B0400000000000000" pitchFamily="34" charset="-128"/>
              </a:rPr>
              <a:t>、</a:t>
            </a:r>
            <a:r>
              <a:rPr kumimoji="1" lang="en-US" altLang="ja-JP" sz="1400">
                <a:latin typeface="Yu Gothic" panose="020B0400000000000000" pitchFamily="34" charset="-128"/>
                <a:ea typeface="Yu Gothic" panose="020B0400000000000000" pitchFamily="34" charset="-128"/>
              </a:rPr>
              <a:t>SPAGE</a:t>
            </a:r>
            <a:r>
              <a:rPr kumimoji="1" lang="ja-JP" altLang="en-US" sz="1400">
                <a:latin typeface="Yu Gothic" panose="020B0400000000000000" pitchFamily="34" charset="-128"/>
                <a:ea typeface="Yu Gothic" panose="020B0400000000000000" pitchFamily="34" charset="-128"/>
              </a:rPr>
              <a:t>に限り、商品名にロゴ使用可。</a:t>
            </a:r>
            <a:endParaRPr kumimoji="1" lang="en-US" altLang="ja-JP" sz="1400">
              <a:latin typeface="Yu Gothic" panose="020B0400000000000000" pitchFamily="34" charset="-128"/>
              <a:ea typeface="Yu Gothic" panose="020B0400000000000000" pitchFamily="34" charset="-128"/>
            </a:endParaRPr>
          </a:p>
          <a:p>
            <a:r>
              <a:rPr kumimoji="1" lang="en-US" altLang="ja-JP" sz="1400">
                <a:solidFill>
                  <a:srgbClr val="D95000"/>
                </a:solidFill>
                <a:latin typeface="Yu Gothic" panose="020B0400000000000000" pitchFamily="34" charset="-128"/>
                <a:ea typeface="Yu Gothic" panose="020B0400000000000000" pitchFamily="34" charset="-128"/>
              </a:rPr>
              <a:t>※</a:t>
            </a:r>
            <a:r>
              <a:rPr kumimoji="1" lang="ja-JP" altLang="en-US" sz="1400">
                <a:solidFill>
                  <a:srgbClr val="D95000"/>
                </a:solidFill>
                <a:latin typeface="Yu Gothic" panose="020B0400000000000000" pitchFamily="34" charset="-128"/>
                <a:ea typeface="Yu Gothic" panose="020B0400000000000000" pitchFamily="34" charset="-128"/>
              </a:rPr>
              <a:t>サイズ変更不可</a:t>
            </a:r>
            <a:endParaRPr kumimoji="1" lang="en-US" altLang="ja-JP" sz="1400">
              <a:solidFill>
                <a:srgbClr val="D95000"/>
              </a:solidFill>
              <a:latin typeface="Yu Gothic" panose="020B0400000000000000" pitchFamily="34" charset="-128"/>
              <a:ea typeface="Yu Gothic" panose="020B0400000000000000" pitchFamily="34" charset="-128"/>
            </a:endParaRPr>
          </a:p>
        </p:txBody>
      </p:sp>
      <p:pic>
        <p:nvPicPr>
          <p:cNvPr id="18" name="図 17">
            <a:extLst>
              <a:ext uri="{FF2B5EF4-FFF2-40B4-BE49-F238E27FC236}">
                <a16:creationId xmlns:a16="http://schemas.microsoft.com/office/drawing/2014/main" id="{CEA7FDF2-509E-D640-BA9C-AAFBDC6D8184}"/>
              </a:ext>
            </a:extLst>
          </p:cNvPr>
          <p:cNvPicPr>
            <a:picLocks noChangeAspect="1"/>
          </p:cNvPicPr>
          <p:nvPr/>
        </p:nvPicPr>
        <p:blipFill>
          <a:blip r:embed="rId3"/>
          <a:stretch>
            <a:fillRect/>
          </a:stretch>
        </p:blipFill>
        <p:spPr>
          <a:xfrm>
            <a:off x="1813789" y="-978818"/>
            <a:ext cx="1827954" cy="720000"/>
          </a:xfrm>
          <a:prstGeom prst="rect">
            <a:avLst/>
          </a:prstGeom>
        </p:spPr>
      </p:pic>
      <p:sp>
        <p:nvSpPr>
          <p:cNvPr id="19" name="Text Box 1039">
            <a:extLst>
              <a:ext uri="{FF2B5EF4-FFF2-40B4-BE49-F238E27FC236}">
                <a16:creationId xmlns:a16="http://schemas.microsoft.com/office/drawing/2014/main" id="{672CEE98-B33C-5A4E-BEC5-A58DCFAF748E}"/>
              </a:ext>
            </a:extLst>
          </p:cNvPr>
          <p:cNvSpPr txBox="1">
            <a:spLocks noChangeArrowheads="1"/>
          </p:cNvSpPr>
          <p:nvPr/>
        </p:nvSpPr>
        <p:spPr bwMode="auto">
          <a:xfrm>
            <a:off x="174625" y="-645730"/>
            <a:ext cx="166712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pPr>
            <a:r>
              <a:rPr lang="ja-JP" altLang="en-US" sz="1400" b="1">
                <a:solidFill>
                  <a:schemeClr val="bg1"/>
                </a:solidFill>
                <a:latin typeface="Yu Gothic" panose="020B0400000000000000" pitchFamily="34" charset="-128"/>
                <a:ea typeface="Yu Gothic" panose="020B0400000000000000" pitchFamily="34" charset="-128"/>
              </a:rPr>
              <a:t>システムバスルーム </a:t>
            </a:r>
          </a:p>
        </p:txBody>
      </p:sp>
      <p:pic>
        <p:nvPicPr>
          <p:cNvPr id="22" name="図 21">
            <a:extLst>
              <a:ext uri="{FF2B5EF4-FFF2-40B4-BE49-F238E27FC236}">
                <a16:creationId xmlns:a16="http://schemas.microsoft.com/office/drawing/2014/main" id="{626324B6-8641-EF47-A1C4-D59A733D816E}"/>
              </a:ext>
            </a:extLst>
          </p:cNvPr>
          <p:cNvPicPr>
            <a:picLocks noChangeAspect="1"/>
          </p:cNvPicPr>
          <p:nvPr/>
        </p:nvPicPr>
        <p:blipFill>
          <a:blip r:embed="rId4"/>
          <a:stretch>
            <a:fillRect/>
          </a:stretch>
        </p:blipFill>
        <p:spPr>
          <a:xfrm>
            <a:off x="1865345" y="-1319626"/>
            <a:ext cx="2148007" cy="288000"/>
          </a:xfrm>
          <a:prstGeom prst="rect">
            <a:avLst/>
          </a:prstGeom>
        </p:spPr>
      </p:pic>
      <p:sp>
        <p:nvSpPr>
          <p:cNvPr id="23" name="Text Box 1039">
            <a:extLst>
              <a:ext uri="{FF2B5EF4-FFF2-40B4-BE49-F238E27FC236}">
                <a16:creationId xmlns:a16="http://schemas.microsoft.com/office/drawing/2014/main" id="{E6732C8D-6A54-AB47-8FDA-70981FEAB5BC}"/>
              </a:ext>
            </a:extLst>
          </p:cNvPr>
          <p:cNvSpPr txBox="1">
            <a:spLocks noChangeArrowheads="1"/>
          </p:cNvSpPr>
          <p:nvPr/>
        </p:nvSpPr>
        <p:spPr bwMode="auto">
          <a:xfrm>
            <a:off x="174625" y="-1207070"/>
            <a:ext cx="1436291"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pPr>
            <a:r>
              <a:rPr lang="ja-JP" altLang="en-US" sz="1400" b="1">
                <a:solidFill>
                  <a:schemeClr val="bg1"/>
                </a:solidFill>
                <a:latin typeface="Yu Gothic" panose="020B0400000000000000" pitchFamily="34" charset="-128"/>
                <a:ea typeface="Yu Gothic" panose="020B0400000000000000" pitchFamily="34" charset="-128"/>
              </a:rPr>
              <a:t>システムキッチン</a:t>
            </a:r>
          </a:p>
        </p:txBody>
      </p:sp>
      <p:sp>
        <p:nvSpPr>
          <p:cNvPr id="3" name="AutoShape 4" descr="https://photochecker.aw-j.net/container/project/77/1/22791/picture/0003.CCDJ_2504_00001.jpg">
            <a:extLst>
              <a:ext uri="{FF2B5EF4-FFF2-40B4-BE49-F238E27FC236}">
                <a16:creationId xmlns:a16="http://schemas.microsoft.com/office/drawing/2014/main" id="{88F98139-77B0-41C0-96C0-344B51249CE3}"/>
              </a:ext>
            </a:extLst>
          </p:cNvPr>
          <p:cNvSpPr>
            <a:spLocks noChangeAspect="1" noChangeArrowheads="1"/>
          </p:cNvSpPr>
          <p:nvPr/>
        </p:nvSpPr>
        <p:spPr bwMode="auto">
          <a:xfrm>
            <a:off x="5192713" y="3627438"/>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pic>
        <p:nvPicPr>
          <p:cNvPr id="5" name="図 4">
            <a:extLst>
              <a:ext uri="{FF2B5EF4-FFF2-40B4-BE49-F238E27FC236}">
                <a16:creationId xmlns:a16="http://schemas.microsoft.com/office/drawing/2014/main" id="{9838E1FB-81CD-4EA5-914D-D255CE63DCD3}"/>
              </a:ext>
            </a:extLst>
          </p:cNvPr>
          <p:cNvPicPr>
            <a:picLocks noChangeAspect="1"/>
          </p:cNvPicPr>
          <p:nvPr/>
        </p:nvPicPr>
        <p:blipFill rotWithShape="1">
          <a:blip r:embed="rId5"/>
          <a:srcRect t="9245" b="3508"/>
          <a:stretch/>
        </p:blipFill>
        <p:spPr>
          <a:xfrm>
            <a:off x="152419" y="826003"/>
            <a:ext cx="5021562" cy="3096831"/>
          </a:xfrm>
          <a:prstGeom prst="rect">
            <a:avLst/>
          </a:prstGeom>
        </p:spPr>
      </p:pic>
      <p:sp>
        <p:nvSpPr>
          <p:cNvPr id="21" name="Google Shape;113;p8">
            <a:extLst>
              <a:ext uri="{FF2B5EF4-FFF2-40B4-BE49-F238E27FC236}">
                <a16:creationId xmlns:a16="http://schemas.microsoft.com/office/drawing/2014/main" id="{9BDD2E7D-1F0A-4E6A-9722-06DD32416CFE}"/>
              </a:ext>
            </a:extLst>
          </p:cNvPr>
          <p:cNvSpPr/>
          <p:nvPr/>
        </p:nvSpPr>
        <p:spPr>
          <a:xfrm>
            <a:off x="3489968" y="4058867"/>
            <a:ext cx="1702745" cy="97739"/>
          </a:xfrm>
          <a:custGeom>
            <a:avLst/>
            <a:gdLst/>
            <a:ahLst/>
            <a:cxnLst/>
            <a:rect l="l" t="t" r="r" b="b"/>
            <a:pathLst>
              <a:path w="8280400" h="141603" extrusionOk="0">
                <a:moveTo>
                  <a:pt x="0" y="0"/>
                </a:moveTo>
                <a:lnTo>
                  <a:pt x="8280006" y="0"/>
                </a:lnTo>
              </a:path>
            </a:pathLst>
          </a:custGeom>
          <a:noFill/>
          <a:ln w="12700" cap="flat" cmpd="sng">
            <a:solidFill>
              <a:schemeClr val="dk1"/>
            </a:solidFill>
            <a:prstDash val="dot"/>
            <a:round/>
            <a:headEnd type="none" w="med" len="med"/>
            <a:tailEnd type="none" w="med" len="med"/>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游ゴシック" panose="020B0400000000000000" pitchFamily="50" charset="-128"/>
              <a:ea typeface="游ゴシック" panose="020B0400000000000000" pitchFamily="50" charset="-128"/>
              <a:cs typeface="Arial"/>
              <a:sym typeface="Arial"/>
            </a:endParaRPr>
          </a:p>
        </p:txBody>
      </p:sp>
      <p:sp>
        <p:nvSpPr>
          <p:cNvPr id="26" name="Google Shape;115;p8">
            <a:extLst>
              <a:ext uri="{FF2B5EF4-FFF2-40B4-BE49-F238E27FC236}">
                <a16:creationId xmlns:a16="http://schemas.microsoft.com/office/drawing/2014/main" id="{5D4013AE-C70D-474D-BFEC-EF589BD0FEA0}"/>
              </a:ext>
            </a:extLst>
          </p:cNvPr>
          <p:cNvSpPr/>
          <p:nvPr/>
        </p:nvSpPr>
        <p:spPr>
          <a:xfrm>
            <a:off x="941487" y="3995922"/>
            <a:ext cx="966245" cy="152263"/>
          </a:xfrm>
          <a:prstGeom prst="rect">
            <a:avLst/>
          </a:prstGeom>
          <a:noFill/>
          <a:ln>
            <a:noFill/>
          </a:ln>
        </p:spPr>
        <p:txBody>
          <a:bodyPr spcFirstLastPara="1" wrap="none" lIns="59350" tIns="29675" rIns="59350" bIns="29675" anchor="t" anchorCtr="0">
            <a:spAutoFit/>
          </a:bodyPr>
          <a:lstStyle/>
          <a:p>
            <a:pPr marL="0" marR="0" lvl="0" indent="0" rtl="0">
              <a:lnSpc>
                <a:spcPct val="100000"/>
              </a:lnSpc>
              <a:spcBef>
                <a:spcPts val="0"/>
              </a:spcBef>
              <a:spcAft>
                <a:spcPts val="0"/>
              </a:spcAft>
              <a:buClr>
                <a:srgbClr val="000000"/>
              </a:buClr>
              <a:buSzPts val="600"/>
              <a:buFont typeface="Arial"/>
              <a:buNone/>
            </a:pPr>
            <a:r>
              <a:rPr lang="ja-JP" altLang="en-US" sz="600" b="1" i="0" u="none" strike="noStrike" cap="none" dirty="0">
                <a:solidFill>
                  <a:schemeClr val="tx2"/>
                </a:solidFill>
                <a:latin typeface="游ゴシック" panose="020B0400000000000000" pitchFamily="50" charset="-128"/>
                <a:ea typeface="游ゴシック" panose="020B0400000000000000" pitchFamily="50" charset="-128"/>
                <a:cs typeface="MS PGothic"/>
                <a:sym typeface="MS PGothic"/>
              </a:rPr>
              <a:t>リフォーム重ね張り</a:t>
            </a:r>
            <a:r>
              <a:rPr lang="ja-JP" sz="600" b="1" i="0" u="none" strike="noStrike" cap="none" dirty="0">
                <a:solidFill>
                  <a:schemeClr val="tx2"/>
                </a:solidFill>
                <a:latin typeface="游ゴシック" panose="020B0400000000000000" pitchFamily="50" charset="-128"/>
                <a:ea typeface="游ゴシック" panose="020B0400000000000000" pitchFamily="50" charset="-128"/>
                <a:cs typeface="MS PGothic"/>
                <a:sym typeface="MS PGothic"/>
              </a:rPr>
              <a:t>工法</a:t>
            </a:r>
            <a:endParaRPr dirty="0">
              <a:solidFill>
                <a:schemeClr val="tx2"/>
              </a:solidFill>
              <a:latin typeface="游ゴシック" panose="020B0400000000000000" pitchFamily="50" charset="-128"/>
              <a:ea typeface="游ゴシック" panose="020B0400000000000000" pitchFamily="50" charset="-128"/>
            </a:endParaRPr>
          </a:p>
        </p:txBody>
      </p:sp>
      <p:sp>
        <p:nvSpPr>
          <p:cNvPr id="27" name="Google Shape;116;p8">
            <a:extLst>
              <a:ext uri="{FF2B5EF4-FFF2-40B4-BE49-F238E27FC236}">
                <a16:creationId xmlns:a16="http://schemas.microsoft.com/office/drawing/2014/main" id="{4FBF2931-4828-4437-B5F5-D470D95F2787}"/>
              </a:ext>
            </a:extLst>
          </p:cNvPr>
          <p:cNvSpPr/>
          <p:nvPr/>
        </p:nvSpPr>
        <p:spPr>
          <a:xfrm>
            <a:off x="2359991" y="3992171"/>
            <a:ext cx="1233924" cy="152263"/>
          </a:xfrm>
          <a:prstGeom prst="rect">
            <a:avLst/>
          </a:prstGeom>
          <a:noFill/>
          <a:ln>
            <a:noFill/>
          </a:ln>
        </p:spPr>
        <p:txBody>
          <a:bodyPr spcFirstLastPara="1" wrap="square" lIns="59350" tIns="29675" rIns="59350" bIns="29675" anchor="t" anchorCtr="0">
            <a:spAutoFit/>
          </a:bodyPr>
          <a:lstStyle/>
          <a:p>
            <a:pPr lvl="0" algn="ctr">
              <a:buClr>
                <a:srgbClr val="000000"/>
              </a:buClr>
              <a:buSzPts val="600"/>
            </a:pPr>
            <a:r>
              <a:rPr lang="ja-JP" altLang="en-US" sz="600" b="1" dirty="0">
                <a:solidFill>
                  <a:schemeClr val="tx2"/>
                </a:solidFill>
                <a:latin typeface="游ゴシック" panose="020B0400000000000000" pitchFamily="50" charset="-128"/>
                <a:ea typeface="游ゴシック" panose="020B0400000000000000" pitchFamily="50" charset="-128"/>
                <a:cs typeface="MS PGothic"/>
                <a:sym typeface="MS PGothic"/>
              </a:rPr>
              <a:t>リフォーム重ね張り工法</a:t>
            </a:r>
          </a:p>
        </p:txBody>
      </p:sp>
      <p:sp>
        <p:nvSpPr>
          <p:cNvPr id="28" name="Google Shape;268;p8">
            <a:extLst>
              <a:ext uri="{FF2B5EF4-FFF2-40B4-BE49-F238E27FC236}">
                <a16:creationId xmlns:a16="http://schemas.microsoft.com/office/drawing/2014/main" id="{F2DDF8C8-D73C-4728-A877-2EAE343B1F02}"/>
              </a:ext>
            </a:extLst>
          </p:cNvPr>
          <p:cNvSpPr txBox="1"/>
          <p:nvPr/>
        </p:nvSpPr>
        <p:spPr>
          <a:xfrm>
            <a:off x="213510" y="3986063"/>
            <a:ext cx="724851" cy="184666"/>
          </a:xfrm>
          <a:prstGeom prst="rect">
            <a:avLst/>
          </a:prstGeom>
          <a:solidFill>
            <a:srgbClr val="78714A"/>
          </a:solid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ja-JP" sz="600" b="1" i="0" u="none" strike="noStrike" cap="none">
                <a:solidFill>
                  <a:schemeClr val="lt1"/>
                </a:solidFill>
                <a:latin typeface="游ゴシック" panose="020B0400000000000000" pitchFamily="50" charset="-128"/>
                <a:ea typeface="游ゴシック" panose="020B0400000000000000" pitchFamily="50" charset="-128"/>
                <a:cs typeface="Arial"/>
                <a:sym typeface="Arial"/>
              </a:rPr>
              <a:t>木造戸建住宅</a:t>
            </a:r>
            <a:endParaRPr>
              <a:latin typeface="游ゴシック" panose="020B0400000000000000" pitchFamily="50" charset="-128"/>
              <a:ea typeface="游ゴシック" panose="020B0400000000000000" pitchFamily="50" charset="-128"/>
            </a:endParaRPr>
          </a:p>
        </p:txBody>
      </p:sp>
      <p:sp>
        <p:nvSpPr>
          <p:cNvPr id="29" name="Google Shape;269;p8">
            <a:extLst>
              <a:ext uri="{FF2B5EF4-FFF2-40B4-BE49-F238E27FC236}">
                <a16:creationId xmlns:a16="http://schemas.microsoft.com/office/drawing/2014/main" id="{EB1AFD29-5DAB-4115-9283-B834A315AD1B}"/>
              </a:ext>
            </a:extLst>
          </p:cNvPr>
          <p:cNvSpPr txBox="1"/>
          <p:nvPr/>
        </p:nvSpPr>
        <p:spPr>
          <a:xfrm>
            <a:off x="1919215" y="3979733"/>
            <a:ext cx="589899" cy="184666"/>
          </a:xfrm>
          <a:prstGeom prst="rect">
            <a:avLst/>
          </a:prstGeom>
          <a:solidFill>
            <a:srgbClr val="7F7F7F"/>
          </a:solid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ja-JP" sz="600" b="1" i="0" u="none" strike="noStrike" cap="none" dirty="0">
                <a:solidFill>
                  <a:schemeClr val="lt1"/>
                </a:solidFill>
                <a:latin typeface="游ゴシック" panose="020B0400000000000000" pitchFamily="50" charset="-128"/>
                <a:ea typeface="游ゴシック" panose="020B0400000000000000" pitchFamily="50" charset="-128"/>
                <a:cs typeface="Arial"/>
                <a:sym typeface="Arial"/>
              </a:rPr>
              <a:t>マンション</a:t>
            </a:r>
            <a:endParaRPr dirty="0">
              <a:latin typeface="游ゴシック" panose="020B0400000000000000" pitchFamily="50" charset="-128"/>
              <a:ea typeface="游ゴシック" panose="020B0400000000000000" pitchFamily="50" charset="-128"/>
            </a:endParaRPr>
          </a:p>
        </p:txBody>
      </p:sp>
      <p:pic>
        <p:nvPicPr>
          <p:cNvPr id="6" name="図 5">
            <a:extLst>
              <a:ext uri="{FF2B5EF4-FFF2-40B4-BE49-F238E27FC236}">
                <a16:creationId xmlns:a16="http://schemas.microsoft.com/office/drawing/2014/main" id="{E05C37EA-CCE7-4DE3-A90C-D06E8D59F3B1}"/>
              </a:ext>
            </a:extLst>
          </p:cNvPr>
          <p:cNvPicPr>
            <a:picLocks noChangeAspect="1"/>
          </p:cNvPicPr>
          <p:nvPr/>
        </p:nvPicPr>
        <p:blipFill>
          <a:blip r:embed="rId6"/>
          <a:stretch>
            <a:fillRect/>
          </a:stretch>
        </p:blipFill>
        <p:spPr>
          <a:xfrm>
            <a:off x="99209" y="4363941"/>
            <a:ext cx="2953224" cy="516639"/>
          </a:xfrm>
          <a:prstGeom prst="rect">
            <a:avLst/>
          </a:prstGeom>
        </p:spPr>
      </p:pic>
      <p:sp>
        <p:nvSpPr>
          <p:cNvPr id="30" name="Google Shape;174;p8">
            <a:extLst>
              <a:ext uri="{FF2B5EF4-FFF2-40B4-BE49-F238E27FC236}">
                <a16:creationId xmlns:a16="http://schemas.microsoft.com/office/drawing/2014/main" id="{921E9C5E-78B0-4601-9B22-AEA2FF693903}"/>
              </a:ext>
            </a:extLst>
          </p:cNvPr>
          <p:cNvSpPr/>
          <p:nvPr/>
        </p:nvSpPr>
        <p:spPr>
          <a:xfrm>
            <a:off x="3052433" y="4189497"/>
            <a:ext cx="457980" cy="183040"/>
          </a:xfrm>
          <a:prstGeom prst="rect">
            <a:avLst/>
          </a:prstGeom>
          <a:noFill/>
          <a:ln>
            <a:noFill/>
          </a:ln>
        </p:spPr>
        <p:txBody>
          <a:bodyPr spcFirstLastPara="1" wrap="square" lIns="59350" tIns="29675" rIns="59350" bIns="29675" anchor="t" anchorCtr="0">
            <a:spAutoFit/>
          </a:bodyPr>
          <a:lstStyle/>
          <a:p>
            <a:pPr algn="ctr">
              <a:buClr>
                <a:srgbClr val="000000"/>
              </a:buClr>
              <a:buSzPts val="600"/>
            </a:pPr>
            <a:r>
              <a:rPr lang="ja-JP" altLang="en-US" sz="800" b="1" dirty="0">
                <a:solidFill>
                  <a:schemeClr val="tx2"/>
                </a:solidFill>
                <a:latin typeface="游ゴシック" panose="020B0400000000000000" pitchFamily="50" charset="-128"/>
                <a:ea typeface="游ゴシック" panose="020B0400000000000000" pitchFamily="50" charset="-128"/>
                <a:sym typeface="MS PGothic"/>
              </a:rPr>
              <a:t>■仕様</a:t>
            </a:r>
            <a:endParaRPr sz="800" b="1" dirty="0">
              <a:solidFill>
                <a:schemeClr val="tx2"/>
              </a:solidFill>
              <a:latin typeface="游ゴシック" panose="020B0400000000000000" pitchFamily="50" charset="-128"/>
              <a:ea typeface="游ゴシック" panose="020B0400000000000000" pitchFamily="50" charset="-128"/>
            </a:endParaRPr>
          </a:p>
        </p:txBody>
      </p:sp>
      <p:graphicFrame>
        <p:nvGraphicFramePr>
          <p:cNvPr id="31" name="Google Shape;101;p8">
            <a:extLst>
              <a:ext uri="{FF2B5EF4-FFF2-40B4-BE49-F238E27FC236}">
                <a16:creationId xmlns:a16="http://schemas.microsoft.com/office/drawing/2014/main" id="{EC0802B3-1199-422C-ACFA-EDA448D24F57}"/>
              </a:ext>
            </a:extLst>
          </p:cNvPr>
          <p:cNvGraphicFramePr/>
          <p:nvPr>
            <p:extLst>
              <p:ext uri="{D42A27DB-BD31-4B8C-83A1-F6EECF244321}">
                <p14:modId xmlns:p14="http://schemas.microsoft.com/office/powerpoint/2010/main" val="872675447"/>
              </p:ext>
            </p:extLst>
          </p:nvPr>
        </p:nvGraphicFramePr>
        <p:xfrm>
          <a:off x="3130550" y="4348556"/>
          <a:ext cx="2077766" cy="470056"/>
        </p:xfrm>
        <a:graphic>
          <a:graphicData uri="http://schemas.openxmlformats.org/drawingml/2006/table">
            <a:tbl>
              <a:tblPr>
                <a:noFill/>
              </a:tblPr>
              <a:tblGrid>
                <a:gridCol w="607728">
                  <a:extLst>
                    <a:ext uri="{9D8B030D-6E8A-4147-A177-3AD203B41FA5}">
                      <a16:colId xmlns:a16="http://schemas.microsoft.com/office/drawing/2014/main" val="20000"/>
                    </a:ext>
                  </a:extLst>
                </a:gridCol>
                <a:gridCol w="1470038">
                  <a:extLst>
                    <a:ext uri="{9D8B030D-6E8A-4147-A177-3AD203B41FA5}">
                      <a16:colId xmlns:a16="http://schemas.microsoft.com/office/drawing/2014/main" val="20001"/>
                    </a:ext>
                  </a:extLst>
                </a:gridCol>
              </a:tblGrid>
              <a:tr h="117514">
                <a:tc>
                  <a:txBody>
                    <a:bodyPr/>
                    <a:lstStyle/>
                    <a:p>
                      <a:pPr marL="0" marR="0" lvl="0" indent="0" algn="ctr" rtl="0">
                        <a:lnSpc>
                          <a:spcPct val="100000"/>
                        </a:lnSpc>
                        <a:spcBef>
                          <a:spcPts val="0"/>
                        </a:spcBef>
                        <a:spcAft>
                          <a:spcPts val="0"/>
                        </a:spcAft>
                        <a:buClr>
                          <a:srgbClr val="171001"/>
                        </a:buClr>
                        <a:buSzPts val="500"/>
                        <a:buFont typeface="Arial"/>
                        <a:buNone/>
                      </a:pPr>
                      <a:r>
                        <a:rPr lang="ja-JP" sz="600" b="0" i="0" u="none" strike="noStrike" cap="none" dirty="0">
                          <a:solidFill>
                            <a:schemeClr val="tx2"/>
                          </a:solidFill>
                          <a:latin typeface="游ゴシック" panose="020B0400000000000000" pitchFamily="50" charset="-128"/>
                          <a:ea typeface="游ゴシック" panose="020B0400000000000000" pitchFamily="50" charset="-128"/>
                          <a:cs typeface="MS PGothic"/>
                          <a:sym typeface="MS PGothic"/>
                        </a:rPr>
                        <a:t>寸　法</a:t>
                      </a:r>
                      <a:endParaRPr sz="600" b="0" i="0" u="none" strike="noStrike" cap="none" dirty="0">
                        <a:solidFill>
                          <a:schemeClr val="tx2"/>
                        </a:solidFill>
                        <a:latin typeface="游ゴシック" panose="020B0400000000000000" pitchFamily="50" charset="-128"/>
                        <a:ea typeface="游ゴシック" panose="020B0400000000000000" pitchFamily="50" charset="-128"/>
                        <a:cs typeface="MS PGothic"/>
                        <a:sym typeface="MS PGothic"/>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171001"/>
                      </a:solidFill>
                      <a:prstDash val="solid"/>
                      <a:round/>
                      <a:headEnd type="none" w="sm" len="sm"/>
                      <a:tailEnd type="none" w="sm" len="sm"/>
                    </a:lnR>
                    <a:lnT w="9525" cap="flat" cmpd="sng">
                      <a:solidFill>
                        <a:srgbClr val="171001"/>
                      </a:solidFill>
                      <a:prstDash val="solid"/>
                      <a:round/>
                      <a:headEnd type="none" w="sm" len="sm"/>
                      <a:tailEnd type="none" w="sm" len="sm"/>
                    </a:lnT>
                    <a:lnB w="9525" cap="flat" cmpd="sng">
                      <a:solidFill>
                        <a:srgbClr val="171001"/>
                      </a:solidFill>
                      <a:prstDash val="solid"/>
                      <a:round/>
                      <a:headEnd type="none" w="sm" len="sm"/>
                      <a:tailEnd type="none" w="sm" len="sm"/>
                    </a:lnB>
                    <a:solidFill>
                      <a:srgbClr val="EAE4D6"/>
                    </a:solidFill>
                  </a:tcPr>
                </a:tc>
                <a:tc>
                  <a:txBody>
                    <a:bodyPr/>
                    <a:lstStyle/>
                    <a:p>
                      <a:pPr marL="0" marR="0" lvl="0" indent="0" algn="ctr" rtl="0">
                        <a:lnSpc>
                          <a:spcPct val="100000"/>
                        </a:lnSpc>
                        <a:spcBef>
                          <a:spcPts val="0"/>
                        </a:spcBef>
                        <a:spcAft>
                          <a:spcPts val="0"/>
                        </a:spcAft>
                        <a:buClr>
                          <a:srgbClr val="171001"/>
                        </a:buClr>
                        <a:buSzPts val="500"/>
                        <a:buFont typeface="Arial"/>
                        <a:buNone/>
                      </a:pPr>
                      <a:r>
                        <a:rPr lang="ja-JP" altLang="en-US" sz="600" b="0" i="0" u="none" strike="noStrike" cap="none" dirty="0">
                          <a:solidFill>
                            <a:schemeClr val="tx2"/>
                          </a:solidFill>
                          <a:latin typeface="游ゴシック" panose="020B0400000000000000" pitchFamily="50" charset="-128"/>
                          <a:ea typeface="游ゴシック" panose="020B0400000000000000" pitchFamily="50" charset="-128"/>
                          <a:cs typeface="MS PGothic"/>
                          <a:sym typeface="MS PGothic"/>
                        </a:rPr>
                        <a:t>厚み</a:t>
                      </a:r>
                      <a:r>
                        <a:rPr lang="en-US" altLang="ja-JP" sz="600" b="0" i="0" u="none" strike="noStrike" cap="none" dirty="0">
                          <a:solidFill>
                            <a:schemeClr val="tx2"/>
                          </a:solidFill>
                          <a:latin typeface="游ゴシック" panose="020B0400000000000000" pitchFamily="50" charset="-128"/>
                          <a:ea typeface="游ゴシック" panose="020B0400000000000000" pitchFamily="50" charset="-128"/>
                          <a:cs typeface="MS PGothic"/>
                          <a:sym typeface="MS PGothic"/>
                        </a:rPr>
                        <a:t>1.8×</a:t>
                      </a:r>
                      <a:r>
                        <a:rPr lang="ja-JP" altLang="en-US" sz="600" b="0" i="0" u="none" strike="noStrike" cap="none" dirty="0">
                          <a:solidFill>
                            <a:schemeClr val="tx2"/>
                          </a:solidFill>
                          <a:latin typeface="游ゴシック" panose="020B0400000000000000" pitchFamily="50" charset="-128"/>
                          <a:ea typeface="游ゴシック" panose="020B0400000000000000" pitchFamily="50" charset="-128"/>
                          <a:cs typeface="MS PGothic"/>
                          <a:sym typeface="MS PGothic"/>
                        </a:rPr>
                        <a:t>幅</a:t>
                      </a:r>
                      <a:r>
                        <a:rPr lang="en-US" altLang="ja-JP" sz="600" b="0" i="0" u="none" strike="noStrike" cap="none" dirty="0">
                          <a:solidFill>
                            <a:schemeClr val="tx2"/>
                          </a:solidFill>
                          <a:latin typeface="游ゴシック" panose="020B0400000000000000" pitchFamily="50" charset="-128"/>
                          <a:ea typeface="游ゴシック" panose="020B0400000000000000" pitchFamily="50" charset="-128"/>
                          <a:cs typeface="MS PGothic"/>
                          <a:sym typeface="MS PGothic"/>
                        </a:rPr>
                        <a:t>151.5×</a:t>
                      </a:r>
                      <a:r>
                        <a:rPr lang="ja-JP" altLang="en-US" sz="600" b="0" i="0" u="none" strike="noStrike" cap="none" dirty="0">
                          <a:solidFill>
                            <a:schemeClr val="tx2"/>
                          </a:solidFill>
                          <a:latin typeface="游ゴシック" panose="020B0400000000000000" pitchFamily="50" charset="-128"/>
                          <a:ea typeface="游ゴシック" panose="020B0400000000000000" pitchFamily="50" charset="-128"/>
                          <a:cs typeface="MS PGothic"/>
                          <a:sym typeface="MS PGothic"/>
                        </a:rPr>
                        <a:t>長さ</a:t>
                      </a:r>
                      <a:r>
                        <a:rPr lang="en-US" altLang="ja-JP" sz="600" b="0" i="0" u="none" strike="noStrike" cap="none" dirty="0">
                          <a:solidFill>
                            <a:schemeClr val="tx2"/>
                          </a:solidFill>
                          <a:latin typeface="游ゴシック" panose="020B0400000000000000" pitchFamily="50" charset="-128"/>
                          <a:ea typeface="游ゴシック" panose="020B0400000000000000" pitchFamily="50" charset="-128"/>
                          <a:cs typeface="MS PGothic"/>
                          <a:sym typeface="MS PGothic"/>
                        </a:rPr>
                        <a:t>909</a:t>
                      </a:r>
                      <a:r>
                        <a:rPr lang="ja-JP" altLang="en-US" sz="600" b="0" i="0" u="none" strike="noStrike" cap="none" dirty="0">
                          <a:solidFill>
                            <a:schemeClr val="tx2"/>
                          </a:solidFill>
                          <a:latin typeface="游ゴシック" panose="020B0400000000000000" pitchFamily="50" charset="-128"/>
                          <a:ea typeface="游ゴシック" panose="020B0400000000000000" pitchFamily="50" charset="-128"/>
                          <a:cs typeface="MS PGothic"/>
                          <a:sym typeface="MS PGothic"/>
                        </a:rPr>
                        <a:t>（ｍｍ）</a:t>
                      </a:r>
                      <a:endParaRPr sz="600" b="0" i="0" u="none" strike="noStrike" cap="none" dirty="0">
                        <a:solidFill>
                          <a:schemeClr val="tx2"/>
                        </a:solidFill>
                        <a:latin typeface="游ゴシック" panose="020B0400000000000000" pitchFamily="50" charset="-128"/>
                        <a:ea typeface="游ゴシック" panose="020B0400000000000000" pitchFamily="50" charset="-128"/>
                        <a:cs typeface="MS PGothic"/>
                        <a:sym typeface="MS PGothic"/>
                      </a:endParaRPr>
                    </a:p>
                  </a:txBody>
                  <a:tcPr marL="0" marR="0" marT="0" marB="0" anchor="ctr">
                    <a:lnL w="9525" cap="flat" cmpd="sng">
                      <a:solidFill>
                        <a:srgbClr val="17100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171001"/>
                      </a:solidFill>
                      <a:prstDash val="solid"/>
                      <a:round/>
                      <a:headEnd type="none" w="sm" len="sm"/>
                      <a:tailEnd type="none" w="sm" len="sm"/>
                    </a:lnT>
                    <a:lnB w="9525" cap="flat" cmpd="sng">
                      <a:solidFill>
                        <a:srgbClr val="171001"/>
                      </a:solidFill>
                      <a:prstDash val="solid"/>
                      <a:round/>
                      <a:headEnd type="none" w="sm" len="sm"/>
                      <a:tailEnd type="none" w="sm" len="sm"/>
                    </a:lnB>
                  </a:tcPr>
                </a:tc>
                <a:extLst>
                  <a:ext uri="{0D108BD9-81ED-4DB2-BD59-A6C34878D82A}">
                    <a16:rowId xmlns:a16="http://schemas.microsoft.com/office/drawing/2014/main" val="10000"/>
                  </a:ext>
                </a:extLst>
              </a:tr>
              <a:tr h="117514">
                <a:tc>
                  <a:txBody>
                    <a:bodyPr/>
                    <a:lstStyle/>
                    <a:p>
                      <a:pPr marL="0" marR="0" lvl="0" indent="0" algn="ctr" rtl="0">
                        <a:lnSpc>
                          <a:spcPct val="100000"/>
                        </a:lnSpc>
                        <a:spcBef>
                          <a:spcPts val="0"/>
                        </a:spcBef>
                        <a:spcAft>
                          <a:spcPts val="0"/>
                        </a:spcAft>
                        <a:buClr>
                          <a:srgbClr val="171001"/>
                        </a:buClr>
                        <a:buSzPts val="500"/>
                        <a:buFont typeface="Arial"/>
                        <a:buNone/>
                      </a:pPr>
                      <a:r>
                        <a:rPr lang="ja-JP" sz="600" b="0" i="0" u="none" strike="noStrike" cap="none">
                          <a:solidFill>
                            <a:schemeClr val="tx2"/>
                          </a:solidFill>
                          <a:latin typeface="游ゴシック" panose="020B0400000000000000" pitchFamily="50" charset="-128"/>
                          <a:ea typeface="游ゴシック" panose="020B0400000000000000" pitchFamily="50" charset="-128"/>
                          <a:cs typeface="MS PGothic"/>
                          <a:sym typeface="MS PGothic"/>
                        </a:rPr>
                        <a:t>基　材</a:t>
                      </a:r>
                      <a:endParaRPr sz="600" b="0" i="0" u="none" strike="noStrike" cap="none">
                        <a:solidFill>
                          <a:schemeClr val="tx2"/>
                        </a:solidFill>
                        <a:latin typeface="游ゴシック" panose="020B0400000000000000" pitchFamily="50" charset="-128"/>
                        <a:ea typeface="游ゴシック" panose="020B0400000000000000" pitchFamily="50" charset="-128"/>
                        <a:cs typeface="MS PGothic"/>
                        <a:sym typeface="MS PGothic"/>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171001"/>
                      </a:solidFill>
                      <a:prstDash val="solid"/>
                      <a:round/>
                      <a:headEnd type="none" w="sm" len="sm"/>
                      <a:tailEnd type="none" w="sm" len="sm"/>
                    </a:lnR>
                    <a:lnT w="9525" cap="flat" cmpd="sng">
                      <a:solidFill>
                        <a:srgbClr val="171001"/>
                      </a:solidFill>
                      <a:prstDash val="solid"/>
                      <a:round/>
                      <a:headEnd type="none" w="sm" len="sm"/>
                      <a:tailEnd type="none" w="sm" len="sm"/>
                    </a:lnT>
                    <a:lnB w="9525" cap="flat" cmpd="sng">
                      <a:solidFill>
                        <a:srgbClr val="171001"/>
                      </a:solidFill>
                      <a:prstDash val="solid"/>
                      <a:round/>
                      <a:headEnd type="none" w="sm" len="sm"/>
                      <a:tailEnd type="none" w="sm" len="sm"/>
                    </a:lnB>
                    <a:solidFill>
                      <a:srgbClr val="EAE4D6"/>
                    </a:solidFill>
                  </a:tcPr>
                </a:tc>
                <a:tc>
                  <a:txBody>
                    <a:bodyPr/>
                    <a:lstStyle/>
                    <a:p>
                      <a:pPr marL="0" marR="0" lvl="0" indent="0" algn="ctr" rtl="0">
                        <a:lnSpc>
                          <a:spcPct val="100000"/>
                        </a:lnSpc>
                        <a:spcBef>
                          <a:spcPts val="0"/>
                        </a:spcBef>
                        <a:spcAft>
                          <a:spcPts val="0"/>
                        </a:spcAft>
                        <a:buClr>
                          <a:srgbClr val="171001"/>
                        </a:buClr>
                        <a:buSzPts val="500"/>
                        <a:buFont typeface="Arial"/>
                        <a:buNone/>
                      </a:pPr>
                      <a:r>
                        <a:rPr lang="en-US" altLang="ja-JP" sz="600" b="0" i="0" u="none" strike="noStrike" cap="none" dirty="0">
                          <a:solidFill>
                            <a:schemeClr val="tx2"/>
                          </a:solidFill>
                          <a:latin typeface="游ゴシック" panose="020B0400000000000000" pitchFamily="50" charset="-128"/>
                          <a:ea typeface="游ゴシック" panose="020B0400000000000000" pitchFamily="50" charset="-128"/>
                          <a:cs typeface="MS PGothic"/>
                          <a:sym typeface="MS PGothic"/>
                        </a:rPr>
                        <a:t>T-SPC</a:t>
                      </a:r>
                      <a:r>
                        <a:rPr lang="ja-JP" altLang="en-US" sz="600" b="0" i="0" u="none" strike="noStrike" cap="none" dirty="0">
                          <a:solidFill>
                            <a:schemeClr val="tx2"/>
                          </a:solidFill>
                          <a:latin typeface="游ゴシック" panose="020B0400000000000000" pitchFamily="50" charset="-128"/>
                          <a:ea typeface="游ゴシック" panose="020B0400000000000000" pitchFamily="50" charset="-128"/>
                          <a:cs typeface="MS PGothic"/>
                          <a:sym typeface="MS PGothic"/>
                        </a:rPr>
                        <a:t>（特殊</a:t>
                      </a:r>
                      <a:r>
                        <a:rPr lang="en-US" altLang="ja-JP" sz="600" b="0" i="0" u="none" strike="noStrike" cap="none" dirty="0">
                          <a:solidFill>
                            <a:schemeClr val="tx2"/>
                          </a:solidFill>
                          <a:latin typeface="游ゴシック" panose="020B0400000000000000" pitchFamily="50" charset="-128"/>
                          <a:ea typeface="游ゴシック" panose="020B0400000000000000" pitchFamily="50" charset="-128"/>
                          <a:cs typeface="MS PGothic"/>
                          <a:sym typeface="MS PGothic"/>
                        </a:rPr>
                        <a:t>SPC</a:t>
                      </a:r>
                      <a:r>
                        <a:rPr lang="ja-JP" altLang="en-US" sz="600" b="0" i="0" u="none" strike="noStrike" cap="none" dirty="0">
                          <a:solidFill>
                            <a:schemeClr val="tx2"/>
                          </a:solidFill>
                          <a:latin typeface="游ゴシック" panose="020B0400000000000000" pitchFamily="50" charset="-128"/>
                          <a:ea typeface="游ゴシック" panose="020B0400000000000000" pitchFamily="50" charset="-128"/>
                          <a:cs typeface="MS PGothic"/>
                          <a:sym typeface="MS PGothic"/>
                        </a:rPr>
                        <a:t>基材）</a:t>
                      </a:r>
                      <a:endParaRPr sz="600" b="0" i="0" u="none" strike="noStrike" cap="none" dirty="0">
                        <a:solidFill>
                          <a:schemeClr val="tx2"/>
                        </a:solidFill>
                        <a:latin typeface="游ゴシック" panose="020B0400000000000000" pitchFamily="50" charset="-128"/>
                        <a:ea typeface="游ゴシック" panose="020B0400000000000000" pitchFamily="50" charset="-128"/>
                        <a:cs typeface="MS PGothic"/>
                        <a:sym typeface="MS PGothic"/>
                      </a:endParaRPr>
                    </a:p>
                  </a:txBody>
                  <a:tcPr marL="0" marR="0" marT="0" marB="0" anchor="ctr">
                    <a:lnL w="9525" cap="flat" cmpd="sng">
                      <a:solidFill>
                        <a:srgbClr val="17100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171001"/>
                      </a:solidFill>
                      <a:prstDash val="solid"/>
                      <a:round/>
                      <a:headEnd type="none" w="sm" len="sm"/>
                      <a:tailEnd type="none" w="sm" len="sm"/>
                    </a:lnT>
                    <a:lnB w="9525" cap="flat" cmpd="sng">
                      <a:solidFill>
                        <a:srgbClr val="171001"/>
                      </a:solidFill>
                      <a:prstDash val="solid"/>
                      <a:round/>
                      <a:headEnd type="none" w="sm" len="sm"/>
                      <a:tailEnd type="none" w="sm" len="sm"/>
                    </a:lnB>
                  </a:tcPr>
                </a:tc>
                <a:extLst>
                  <a:ext uri="{0D108BD9-81ED-4DB2-BD59-A6C34878D82A}">
                    <a16:rowId xmlns:a16="http://schemas.microsoft.com/office/drawing/2014/main" val="10001"/>
                  </a:ext>
                </a:extLst>
              </a:tr>
              <a:tr h="117514">
                <a:tc>
                  <a:txBody>
                    <a:bodyPr/>
                    <a:lstStyle/>
                    <a:p>
                      <a:pPr marL="0" marR="0" lvl="0" indent="0" algn="ctr" rtl="0">
                        <a:lnSpc>
                          <a:spcPct val="100000"/>
                        </a:lnSpc>
                        <a:spcBef>
                          <a:spcPts val="0"/>
                        </a:spcBef>
                        <a:spcAft>
                          <a:spcPts val="0"/>
                        </a:spcAft>
                        <a:buClr>
                          <a:srgbClr val="171001"/>
                        </a:buClr>
                        <a:buSzPts val="500"/>
                        <a:buFont typeface="Arial"/>
                        <a:buNone/>
                      </a:pPr>
                      <a:r>
                        <a:rPr lang="ja-JP" sz="600" b="0" i="0" u="none" strike="noStrike" cap="none">
                          <a:solidFill>
                            <a:schemeClr val="tx2"/>
                          </a:solidFill>
                          <a:latin typeface="游ゴシック" panose="020B0400000000000000" pitchFamily="50" charset="-128"/>
                          <a:ea typeface="游ゴシック" panose="020B0400000000000000" pitchFamily="50" charset="-128"/>
                          <a:cs typeface="MS PGothic"/>
                          <a:sym typeface="MS PGothic"/>
                        </a:rPr>
                        <a:t>表面材</a:t>
                      </a:r>
                      <a:endParaRPr sz="600" b="0" i="0" u="none" strike="noStrike" cap="none">
                        <a:solidFill>
                          <a:schemeClr val="tx2"/>
                        </a:solidFill>
                        <a:latin typeface="游ゴシック" panose="020B0400000000000000" pitchFamily="50" charset="-128"/>
                        <a:ea typeface="游ゴシック" panose="020B0400000000000000" pitchFamily="50" charset="-128"/>
                        <a:cs typeface="MS PGothic"/>
                        <a:sym typeface="MS PGothic"/>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171001"/>
                      </a:solidFill>
                      <a:prstDash val="solid"/>
                      <a:round/>
                      <a:headEnd type="none" w="sm" len="sm"/>
                      <a:tailEnd type="none" w="sm" len="sm"/>
                    </a:lnR>
                    <a:lnT w="9525" cap="flat" cmpd="sng">
                      <a:solidFill>
                        <a:srgbClr val="171001"/>
                      </a:solidFill>
                      <a:prstDash val="solid"/>
                      <a:round/>
                      <a:headEnd type="none" w="sm" len="sm"/>
                      <a:tailEnd type="none" w="sm" len="sm"/>
                    </a:lnT>
                    <a:lnB w="9525" cap="flat" cmpd="sng">
                      <a:solidFill>
                        <a:srgbClr val="171001"/>
                      </a:solidFill>
                      <a:prstDash val="solid"/>
                      <a:round/>
                      <a:headEnd type="none" w="sm" len="sm"/>
                      <a:tailEnd type="none" w="sm" len="sm"/>
                    </a:lnB>
                    <a:solidFill>
                      <a:srgbClr val="EAE4D6"/>
                    </a:solidFill>
                  </a:tcPr>
                </a:tc>
                <a:tc>
                  <a:txBody>
                    <a:bodyPr/>
                    <a:lstStyle/>
                    <a:p>
                      <a:pPr marL="0" marR="0" lvl="0" indent="0" algn="ctr" rtl="0">
                        <a:lnSpc>
                          <a:spcPct val="100000"/>
                        </a:lnSpc>
                        <a:spcBef>
                          <a:spcPts val="0"/>
                        </a:spcBef>
                        <a:spcAft>
                          <a:spcPts val="0"/>
                        </a:spcAft>
                        <a:buClr>
                          <a:srgbClr val="171001"/>
                        </a:buClr>
                        <a:buSzPts val="500"/>
                        <a:buFont typeface="Arial"/>
                        <a:buNone/>
                      </a:pPr>
                      <a:r>
                        <a:rPr lang="ja-JP" altLang="en-US" sz="600" b="0" i="0" u="none" strike="noStrike" cap="none" dirty="0">
                          <a:solidFill>
                            <a:schemeClr val="tx2"/>
                          </a:solidFill>
                          <a:latin typeface="游ゴシック" panose="020B0400000000000000" pitchFamily="50" charset="-128"/>
                          <a:ea typeface="游ゴシック" panose="020B0400000000000000" pitchFamily="50" charset="-128"/>
                          <a:cs typeface="MS PGothic"/>
                          <a:sym typeface="MS PGothic"/>
                        </a:rPr>
                        <a:t>樹脂シート＋防滑</a:t>
                      </a:r>
                      <a:r>
                        <a:rPr lang="en-US" altLang="ja-JP" sz="600" b="0" i="0" u="none" strike="noStrike" cap="none" dirty="0">
                          <a:solidFill>
                            <a:schemeClr val="tx2"/>
                          </a:solidFill>
                          <a:latin typeface="游ゴシック" panose="020B0400000000000000" pitchFamily="50" charset="-128"/>
                          <a:ea typeface="游ゴシック" panose="020B0400000000000000" pitchFamily="50" charset="-128"/>
                          <a:cs typeface="MS PGothic"/>
                          <a:sym typeface="MS PGothic"/>
                        </a:rPr>
                        <a:t>UV</a:t>
                      </a:r>
                      <a:r>
                        <a:rPr lang="ja-JP" altLang="en-US" sz="600" b="0" i="0" u="none" strike="noStrike" cap="none" dirty="0">
                          <a:solidFill>
                            <a:schemeClr val="tx2"/>
                          </a:solidFill>
                          <a:latin typeface="游ゴシック" panose="020B0400000000000000" pitchFamily="50" charset="-128"/>
                          <a:ea typeface="游ゴシック" panose="020B0400000000000000" pitchFamily="50" charset="-128"/>
                          <a:cs typeface="MS PGothic"/>
                          <a:sym typeface="MS PGothic"/>
                        </a:rPr>
                        <a:t>コーティング</a:t>
                      </a:r>
                      <a:endParaRPr sz="600" b="0" i="0" u="none" strike="noStrike" cap="none" dirty="0">
                        <a:solidFill>
                          <a:schemeClr val="tx2"/>
                        </a:solidFill>
                        <a:latin typeface="游ゴシック" panose="020B0400000000000000" pitchFamily="50" charset="-128"/>
                        <a:ea typeface="游ゴシック" panose="020B0400000000000000" pitchFamily="50" charset="-128"/>
                        <a:cs typeface="MS PGothic"/>
                        <a:sym typeface="MS PGothic"/>
                      </a:endParaRPr>
                    </a:p>
                  </a:txBody>
                  <a:tcPr marL="0" marR="0" marT="0" marB="0" anchor="ctr">
                    <a:lnL w="9525" cap="flat" cmpd="sng">
                      <a:solidFill>
                        <a:srgbClr val="17100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171001"/>
                      </a:solidFill>
                      <a:prstDash val="solid"/>
                      <a:round/>
                      <a:headEnd type="none" w="sm" len="sm"/>
                      <a:tailEnd type="none" w="sm" len="sm"/>
                    </a:lnT>
                    <a:lnB w="9525" cap="flat" cmpd="sng">
                      <a:solidFill>
                        <a:srgbClr val="171001"/>
                      </a:solidFill>
                      <a:prstDash val="solid"/>
                      <a:round/>
                      <a:headEnd type="none" w="sm" len="sm"/>
                      <a:tailEnd type="none" w="sm" len="sm"/>
                    </a:lnB>
                  </a:tcPr>
                </a:tc>
                <a:extLst>
                  <a:ext uri="{0D108BD9-81ED-4DB2-BD59-A6C34878D82A}">
                    <a16:rowId xmlns:a16="http://schemas.microsoft.com/office/drawing/2014/main" val="10002"/>
                  </a:ext>
                </a:extLst>
              </a:tr>
              <a:tr h="117514">
                <a:tc>
                  <a:txBody>
                    <a:bodyPr/>
                    <a:lstStyle/>
                    <a:p>
                      <a:pPr marL="0" marR="0" lvl="0" indent="0" algn="ctr" rtl="0">
                        <a:lnSpc>
                          <a:spcPct val="100000"/>
                        </a:lnSpc>
                        <a:spcBef>
                          <a:spcPts val="0"/>
                        </a:spcBef>
                        <a:spcAft>
                          <a:spcPts val="0"/>
                        </a:spcAft>
                        <a:buClr>
                          <a:srgbClr val="171001"/>
                        </a:buClr>
                        <a:buSzPts val="500"/>
                        <a:buFont typeface="Arial"/>
                        <a:buNone/>
                      </a:pPr>
                      <a:r>
                        <a:rPr lang="ja-JP" sz="600" b="0" i="0" u="none" strike="noStrike" cap="none" dirty="0">
                          <a:solidFill>
                            <a:schemeClr val="tx2"/>
                          </a:solidFill>
                          <a:latin typeface="游ゴシック" panose="020B0400000000000000" pitchFamily="50" charset="-128"/>
                          <a:ea typeface="游ゴシック" panose="020B0400000000000000" pitchFamily="50" charset="-128"/>
                          <a:cs typeface="MS PGothic"/>
                          <a:sym typeface="MS PGothic"/>
                        </a:rPr>
                        <a:t>工　法</a:t>
                      </a:r>
                      <a:endParaRPr sz="600" b="0" i="0" u="none" strike="noStrike" cap="none" dirty="0">
                        <a:solidFill>
                          <a:schemeClr val="tx2"/>
                        </a:solidFill>
                        <a:latin typeface="游ゴシック" panose="020B0400000000000000" pitchFamily="50" charset="-128"/>
                        <a:ea typeface="游ゴシック" panose="020B0400000000000000" pitchFamily="50" charset="-128"/>
                        <a:cs typeface="MS PGothic"/>
                        <a:sym typeface="MS PGothic"/>
                      </a:endParaRPr>
                    </a:p>
                  </a:txBody>
                  <a:tcPr marL="0" marR="0" marT="0" marB="0" anchor="ctr">
                    <a:lnL w="9525" cap="flat" cmpd="sng">
                      <a:solidFill>
                        <a:srgbClr val="000000">
                          <a:alpha val="0"/>
                        </a:srgbClr>
                      </a:solidFill>
                      <a:prstDash val="solid"/>
                      <a:round/>
                      <a:headEnd type="none" w="sm" len="sm"/>
                      <a:tailEnd type="none" w="sm" len="sm"/>
                    </a:lnL>
                    <a:lnR w="9525" cap="flat" cmpd="sng" algn="ctr">
                      <a:solidFill>
                        <a:srgbClr val="171001"/>
                      </a:solidFill>
                      <a:prstDash val="solid"/>
                      <a:round/>
                      <a:headEnd type="none" w="sm" len="sm"/>
                      <a:tailEnd type="none" w="sm" len="sm"/>
                    </a:lnR>
                    <a:lnT w="9525" cap="flat" cmpd="sng" algn="ctr">
                      <a:solidFill>
                        <a:srgbClr val="171001"/>
                      </a:solidFill>
                      <a:prstDash val="solid"/>
                      <a:round/>
                      <a:headEnd type="none" w="sm" len="sm"/>
                      <a:tailEnd type="none" w="sm" len="sm"/>
                    </a:lnT>
                    <a:lnB w="9525" cap="flat" cmpd="sng">
                      <a:solidFill>
                        <a:srgbClr val="171001"/>
                      </a:solidFill>
                      <a:prstDash val="solid"/>
                      <a:round/>
                      <a:headEnd type="none" w="sm" len="sm"/>
                      <a:tailEnd type="none" w="sm" len="sm"/>
                    </a:lnB>
                    <a:solidFill>
                      <a:srgbClr val="EAE4D6"/>
                    </a:solidFill>
                  </a:tcPr>
                </a:tc>
                <a:tc>
                  <a:txBody>
                    <a:bodyPr/>
                    <a:lstStyle/>
                    <a:p>
                      <a:pPr marL="0" marR="0" lvl="0" indent="0" algn="ctr" rtl="0">
                        <a:lnSpc>
                          <a:spcPct val="100000"/>
                        </a:lnSpc>
                        <a:spcBef>
                          <a:spcPts val="0"/>
                        </a:spcBef>
                        <a:spcAft>
                          <a:spcPts val="0"/>
                        </a:spcAft>
                        <a:buClr>
                          <a:srgbClr val="171001"/>
                        </a:buClr>
                        <a:buSzPts val="500"/>
                        <a:buFont typeface="Arial"/>
                        <a:buNone/>
                      </a:pPr>
                      <a:r>
                        <a:rPr lang="ja-JP" altLang="en-US" sz="600" b="0" i="0" u="none" strike="noStrike" cap="none" dirty="0">
                          <a:solidFill>
                            <a:schemeClr val="tx2"/>
                          </a:solidFill>
                          <a:latin typeface="游ゴシック" panose="020B0400000000000000" pitchFamily="50" charset="-128"/>
                          <a:ea typeface="游ゴシック" panose="020B0400000000000000" pitchFamily="50" charset="-128"/>
                          <a:cs typeface="MS PGothic"/>
                          <a:sym typeface="MS PGothic"/>
                        </a:rPr>
                        <a:t>リフォーム重ね張り工法</a:t>
                      </a:r>
                      <a:endParaRPr sz="600" b="0" i="0" u="none" strike="noStrike" cap="none" dirty="0">
                        <a:solidFill>
                          <a:schemeClr val="tx2"/>
                        </a:solidFill>
                        <a:latin typeface="游ゴシック" panose="020B0400000000000000" pitchFamily="50" charset="-128"/>
                        <a:ea typeface="游ゴシック" panose="020B0400000000000000" pitchFamily="50" charset="-128"/>
                        <a:cs typeface="MS PGothic"/>
                        <a:sym typeface="MS PGothic"/>
                      </a:endParaRPr>
                    </a:p>
                  </a:txBody>
                  <a:tcPr marL="0" marR="0" marT="0" marB="0" anchor="ctr">
                    <a:lnL w="9525" cap="flat" cmpd="sng" algn="ctr">
                      <a:solidFill>
                        <a:srgbClr val="17100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lgn="ctr">
                      <a:solidFill>
                        <a:srgbClr val="171001"/>
                      </a:solidFill>
                      <a:prstDash val="solid"/>
                      <a:round/>
                      <a:headEnd type="none" w="sm" len="sm"/>
                      <a:tailEnd type="none" w="sm" len="sm"/>
                    </a:lnT>
                    <a:lnB w="9525" cap="flat" cmpd="sng">
                      <a:solidFill>
                        <a:srgbClr val="17100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sp>
        <p:nvSpPr>
          <p:cNvPr id="32" name="Google Shape;180;p8">
            <a:extLst>
              <a:ext uri="{FF2B5EF4-FFF2-40B4-BE49-F238E27FC236}">
                <a16:creationId xmlns:a16="http://schemas.microsoft.com/office/drawing/2014/main" id="{95DA638F-DFBB-4348-8FFF-28D5B768BC30}"/>
              </a:ext>
            </a:extLst>
          </p:cNvPr>
          <p:cNvSpPr txBox="1"/>
          <p:nvPr/>
        </p:nvSpPr>
        <p:spPr>
          <a:xfrm>
            <a:off x="0" y="4189497"/>
            <a:ext cx="751368" cy="183040"/>
          </a:xfrm>
          <a:prstGeom prst="rect">
            <a:avLst/>
          </a:prstGeom>
          <a:noFill/>
          <a:ln>
            <a:noFill/>
          </a:ln>
        </p:spPr>
        <p:txBody>
          <a:bodyPr spcFirstLastPara="1" wrap="square" lIns="59350" tIns="29675" rIns="59350" bIns="29675" anchor="t" anchorCtr="0">
            <a:spAutoFit/>
          </a:bodyPr>
          <a:lstStyle>
            <a:defPPr>
              <a:defRPr lang="en-US"/>
            </a:defPPr>
            <a:lvl1pPr algn="ctr">
              <a:buClr>
                <a:srgbClr val="000000"/>
              </a:buClr>
              <a:buSzPts val="600"/>
              <a:defRPr sz="600" b="1">
                <a:solidFill>
                  <a:schemeClr val="dk1"/>
                </a:solidFill>
                <a:latin typeface="游ゴシック" panose="020B0400000000000000" pitchFamily="50" charset="-128"/>
                <a:ea typeface="游ゴシック" panose="020B0400000000000000" pitchFamily="50" charset="-128"/>
              </a:defRPr>
            </a:lvl1pPr>
          </a:lstStyle>
          <a:p>
            <a:r>
              <a:rPr lang="ja-JP" altLang="en-US" sz="800" dirty="0">
                <a:solidFill>
                  <a:schemeClr val="tx2"/>
                </a:solidFill>
                <a:sym typeface="MS PGothic"/>
              </a:rPr>
              <a:t>■機能一覧</a:t>
            </a:r>
            <a:endParaRPr sz="800" dirty="0">
              <a:solidFill>
                <a:schemeClr val="tx2"/>
              </a:solidFill>
            </a:endParaRPr>
          </a:p>
        </p:txBody>
      </p:sp>
      <p:sp>
        <p:nvSpPr>
          <p:cNvPr id="9" name="正方形/長方形 8">
            <a:extLst>
              <a:ext uri="{FF2B5EF4-FFF2-40B4-BE49-F238E27FC236}">
                <a16:creationId xmlns:a16="http://schemas.microsoft.com/office/drawing/2014/main" id="{2C1C5E35-D2C7-4F3F-9293-CF4A03311129}"/>
              </a:ext>
            </a:extLst>
          </p:cNvPr>
          <p:cNvSpPr/>
          <p:nvPr/>
        </p:nvSpPr>
        <p:spPr>
          <a:xfrm>
            <a:off x="-1" y="5010607"/>
            <a:ext cx="3130551" cy="2169825"/>
          </a:xfrm>
          <a:prstGeom prst="rect">
            <a:avLst/>
          </a:prstGeom>
        </p:spPr>
        <p:txBody>
          <a:bodyPr wrap="square">
            <a:spAutoFit/>
          </a:bodyPr>
          <a:lstStyle/>
          <a:p>
            <a:r>
              <a:rPr lang="en-US" altLang="ja-JP" sz="500" dirty="0">
                <a:solidFill>
                  <a:schemeClr val="tx2"/>
                </a:solidFill>
                <a:latin typeface="游ゴシック" panose="020B0400000000000000" pitchFamily="50" charset="-128"/>
                <a:ea typeface="游ゴシック" panose="020B0400000000000000" pitchFamily="50" charset="-128"/>
              </a:rPr>
              <a:t>※</a:t>
            </a:r>
            <a:r>
              <a:rPr lang="ja-JP" altLang="en-US" sz="500" dirty="0">
                <a:solidFill>
                  <a:schemeClr val="tx2"/>
                </a:solidFill>
                <a:latin typeface="游ゴシック" panose="020B0400000000000000" pitchFamily="50" charset="-128"/>
                <a:ea typeface="游ゴシック" panose="020B0400000000000000" pitchFamily="50" charset="-128"/>
              </a:rPr>
              <a:t>耐キャスター性能は</a:t>
            </a:r>
            <a:r>
              <a:rPr lang="en-US" altLang="ja-JP" sz="500" dirty="0">
                <a:solidFill>
                  <a:schemeClr val="tx2"/>
                </a:solidFill>
                <a:latin typeface="游ゴシック" panose="020B0400000000000000" pitchFamily="50" charset="-128"/>
                <a:ea typeface="游ゴシック" panose="020B0400000000000000" pitchFamily="50" charset="-128"/>
              </a:rPr>
              <a:t>1</a:t>
            </a:r>
            <a:r>
              <a:rPr lang="ja-JP" altLang="en-US" sz="500" dirty="0">
                <a:solidFill>
                  <a:schemeClr val="tx2"/>
                </a:solidFill>
                <a:latin typeface="游ゴシック" panose="020B0400000000000000" pitchFamily="50" charset="-128"/>
                <a:ea typeface="游ゴシック" panose="020B0400000000000000" pitchFamily="50" charset="-128"/>
              </a:rPr>
              <a:t>輪あたり</a:t>
            </a:r>
            <a:r>
              <a:rPr lang="en-US" altLang="ja-JP" sz="500" dirty="0">
                <a:solidFill>
                  <a:schemeClr val="tx2"/>
                </a:solidFill>
                <a:latin typeface="游ゴシック" panose="020B0400000000000000" pitchFamily="50" charset="-128"/>
                <a:ea typeface="游ゴシック" panose="020B0400000000000000" pitchFamily="50" charset="-128"/>
              </a:rPr>
              <a:t>20kg</a:t>
            </a:r>
            <a:r>
              <a:rPr lang="ja-JP" altLang="en-US" sz="500" dirty="0">
                <a:solidFill>
                  <a:schemeClr val="tx2"/>
                </a:solidFill>
                <a:latin typeface="游ゴシック" panose="020B0400000000000000" pitchFamily="50" charset="-128"/>
                <a:ea typeface="游ゴシック" panose="020B0400000000000000" pitchFamily="50" charset="-128"/>
              </a:rPr>
              <a:t>程度を想定した性能です。書斎などの生活に使用されることを想定しています。</a:t>
            </a:r>
          </a:p>
          <a:p>
            <a:r>
              <a:rPr lang="en-US" altLang="ja-JP" sz="500" dirty="0">
                <a:solidFill>
                  <a:schemeClr val="tx2"/>
                </a:solidFill>
                <a:latin typeface="游ゴシック" panose="020B0400000000000000" pitchFamily="50" charset="-128"/>
                <a:ea typeface="游ゴシック" panose="020B0400000000000000" pitchFamily="50" charset="-128"/>
              </a:rPr>
              <a:t>※ </a:t>
            </a:r>
            <a:r>
              <a:rPr lang="ja-JP" altLang="en-US" sz="500" dirty="0">
                <a:solidFill>
                  <a:schemeClr val="tx2"/>
                </a:solidFill>
                <a:latin typeface="游ゴシック" panose="020B0400000000000000" pitchFamily="50" charset="-128"/>
                <a:ea typeface="游ゴシック" panose="020B0400000000000000" pitchFamily="50" charset="-128"/>
              </a:rPr>
              <a:t>傷がつかないわけではありません。家具等を移動させる時は引きずらないでください。</a:t>
            </a:r>
          </a:p>
          <a:p>
            <a:r>
              <a:rPr lang="en-US" altLang="ja-JP" sz="500" dirty="0">
                <a:solidFill>
                  <a:schemeClr val="tx2"/>
                </a:solidFill>
                <a:latin typeface="游ゴシック" panose="020B0400000000000000" pitchFamily="50" charset="-128"/>
                <a:ea typeface="游ゴシック" panose="020B0400000000000000" pitchFamily="50" charset="-128"/>
              </a:rPr>
              <a:t>※</a:t>
            </a:r>
            <a:r>
              <a:rPr lang="ja-JP" altLang="en-US" sz="500" dirty="0">
                <a:solidFill>
                  <a:schemeClr val="tx2"/>
                </a:solidFill>
                <a:latin typeface="游ゴシック" panose="020B0400000000000000" pitchFamily="50" charset="-128"/>
                <a:ea typeface="游ゴシック" panose="020B0400000000000000" pitchFamily="50" charset="-128"/>
              </a:rPr>
              <a:t>車イスをご利用の場合、砂やゴミが車輪に付着したまま使用すると傷や汚れの原因になりますのでご注意ください。</a:t>
            </a:r>
          </a:p>
          <a:p>
            <a:r>
              <a:rPr lang="en-US" altLang="ja-JP" sz="500" dirty="0">
                <a:solidFill>
                  <a:schemeClr val="tx2"/>
                </a:solidFill>
                <a:latin typeface="游ゴシック" panose="020B0400000000000000" pitchFamily="50" charset="-128"/>
                <a:ea typeface="游ゴシック" panose="020B0400000000000000" pitchFamily="50" charset="-128"/>
              </a:rPr>
              <a:t>※</a:t>
            </a:r>
            <a:r>
              <a:rPr lang="ja-JP" altLang="en-US" sz="500" dirty="0">
                <a:solidFill>
                  <a:schemeClr val="tx2"/>
                </a:solidFill>
                <a:latin typeface="游ゴシック" panose="020B0400000000000000" pitchFamily="50" charset="-128"/>
                <a:ea typeface="游ゴシック" panose="020B0400000000000000" pitchFamily="50" charset="-128"/>
              </a:rPr>
              <a:t>キャスター付きのいすなどを繰り返しご使用になりますと、床表面を傷つけます。ご使用を避けるか、カーペット等を敷いてご使用ください。</a:t>
            </a:r>
          </a:p>
          <a:p>
            <a:r>
              <a:rPr lang="ja-JP" altLang="en-US" sz="500" dirty="0">
                <a:solidFill>
                  <a:schemeClr val="tx2"/>
                </a:solidFill>
                <a:latin typeface="游ゴシック" panose="020B0400000000000000" pitchFamily="50" charset="-128"/>
                <a:ea typeface="游ゴシック" panose="020B0400000000000000" pitchFamily="50" charset="-128"/>
              </a:rPr>
              <a:t>耐キャスター性を高めた床材となっていますが、傷やへこみがつかないわけではありません。過度の加重にはご注意ください。使用状況や</a:t>
            </a:r>
          </a:p>
          <a:p>
            <a:r>
              <a:rPr lang="ja-JP" altLang="en-US" sz="500" dirty="0">
                <a:solidFill>
                  <a:schemeClr val="tx2"/>
                </a:solidFill>
                <a:latin typeface="游ゴシック" panose="020B0400000000000000" pitchFamily="50" charset="-128"/>
                <a:ea typeface="游ゴシック" panose="020B0400000000000000" pitchFamily="50" charset="-128"/>
              </a:rPr>
              <a:t>施工時の圧着不足によってはへこみ傷や表面剥離が生じることがあります。金属製の球形状のキャスターは表面を傷めやすいので、</a:t>
            </a:r>
          </a:p>
          <a:p>
            <a:r>
              <a:rPr lang="ja-JP" altLang="en-US" sz="500" dirty="0">
                <a:solidFill>
                  <a:schemeClr val="tx2"/>
                </a:solidFill>
                <a:latin typeface="游ゴシック" panose="020B0400000000000000" pitchFamily="50" charset="-128"/>
                <a:ea typeface="游ゴシック" panose="020B0400000000000000" pitchFamily="50" charset="-128"/>
              </a:rPr>
              <a:t>ご使用をお避けください。</a:t>
            </a:r>
          </a:p>
          <a:p>
            <a:r>
              <a:rPr lang="en-US" altLang="ja-JP" sz="500" dirty="0">
                <a:solidFill>
                  <a:schemeClr val="tx2"/>
                </a:solidFill>
                <a:latin typeface="游ゴシック" panose="020B0400000000000000" pitchFamily="50" charset="-128"/>
                <a:ea typeface="游ゴシック" panose="020B0400000000000000" pitchFamily="50" charset="-128"/>
              </a:rPr>
              <a:t>※</a:t>
            </a:r>
            <a:r>
              <a:rPr lang="ja-JP" altLang="en-US" sz="500" dirty="0">
                <a:solidFill>
                  <a:schemeClr val="tx2"/>
                </a:solidFill>
                <a:latin typeface="游ゴシック" panose="020B0400000000000000" pitchFamily="50" charset="-128"/>
                <a:ea typeface="游ゴシック" panose="020B0400000000000000" pitchFamily="50" charset="-128"/>
              </a:rPr>
              <a:t>端部</a:t>
            </a:r>
            <a:r>
              <a:rPr lang="en-US" altLang="ja-JP" sz="500" dirty="0">
                <a:solidFill>
                  <a:schemeClr val="tx2"/>
                </a:solidFill>
                <a:latin typeface="游ゴシック" panose="020B0400000000000000" pitchFamily="50" charset="-128"/>
                <a:ea typeface="游ゴシック" panose="020B0400000000000000" pitchFamily="50" charset="-128"/>
              </a:rPr>
              <a:t>V</a:t>
            </a:r>
            <a:r>
              <a:rPr lang="ja-JP" altLang="en-US" sz="500" dirty="0">
                <a:solidFill>
                  <a:schemeClr val="tx2"/>
                </a:solidFill>
                <a:latin typeface="游ゴシック" panose="020B0400000000000000" pitchFamily="50" charset="-128"/>
                <a:ea typeface="游ゴシック" panose="020B0400000000000000" pitchFamily="50" charset="-128"/>
              </a:rPr>
              <a:t>溝部において、樹脂シートの断面が白く見える場合がありますが、性能には影響ありませんのであらかじめご了承ください。</a:t>
            </a:r>
          </a:p>
          <a:p>
            <a:r>
              <a:rPr lang="en-US" altLang="ja-JP" sz="500" dirty="0">
                <a:solidFill>
                  <a:schemeClr val="tx2"/>
                </a:solidFill>
                <a:latin typeface="游ゴシック" panose="020B0400000000000000" pitchFamily="50" charset="-128"/>
                <a:ea typeface="游ゴシック" panose="020B0400000000000000" pitchFamily="50" charset="-128"/>
              </a:rPr>
              <a:t>※</a:t>
            </a:r>
            <a:r>
              <a:rPr lang="ja-JP" altLang="en-US" sz="500" dirty="0">
                <a:solidFill>
                  <a:schemeClr val="tx2"/>
                </a:solidFill>
                <a:latin typeface="游ゴシック" panose="020B0400000000000000" pitchFamily="50" charset="-128"/>
                <a:ea typeface="游ゴシック" panose="020B0400000000000000" pitchFamily="50" charset="-128"/>
              </a:rPr>
              <a:t>ペット（小型犬）の歩行に対してすべりにくい仕様です。</a:t>
            </a:r>
          </a:p>
          <a:p>
            <a:r>
              <a:rPr lang="en-US" altLang="ja-JP" sz="500" dirty="0">
                <a:solidFill>
                  <a:schemeClr val="tx2"/>
                </a:solidFill>
                <a:latin typeface="游ゴシック" panose="020B0400000000000000" pitchFamily="50" charset="-128"/>
                <a:ea typeface="游ゴシック" panose="020B0400000000000000" pitchFamily="50" charset="-128"/>
              </a:rPr>
              <a:t>※</a:t>
            </a:r>
            <a:r>
              <a:rPr lang="ja-JP" altLang="en-US" sz="500" dirty="0">
                <a:solidFill>
                  <a:schemeClr val="tx2"/>
                </a:solidFill>
                <a:latin typeface="游ゴシック" panose="020B0400000000000000" pitchFamily="50" charset="-128"/>
                <a:ea typeface="游ゴシック" panose="020B0400000000000000" pitchFamily="50" charset="-128"/>
              </a:rPr>
              <a:t>走り回ったり、急な動作（飛び出し、停止、方向転換等）の場合はすべることがあります。</a:t>
            </a:r>
          </a:p>
          <a:p>
            <a:r>
              <a:rPr lang="en-US" altLang="ja-JP" sz="500" dirty="0">
                <a:solidFill>
                  <a:schemeClr val="tx2"/>
                </a:solidFill>
                <a:latin typeface="游ゴシック" panose="020B0400000000000000" pitchFamily="50" charset="-128"/>
                <a:ea typeface="游ゴシック" panose="020B0400000000000000" pitchFamily="50" charset="-128"/>
              </a:rPr>
              <a:t>※</a:t>
            </a:r>
            <a:r>
              <a:rPr lang="ja-JP" altLang="en-US" sz="500" dirty="0">
                <a:solidFill>
                  <a:schemeClr val="tx2"/>
                </a:solidFill>
                <a:latin typeface="游ゴシック" panose="020B0400000000000000" pitchFamily="50" charset="-128"/>
                <a:ea typeface="游ゴシック" panose="020B0400000000000000" pitchFamily="50" charset="-128"/>
              </a:rPr>
              <a:t>ツメが伸びていたり肉球のまわりの毛が伸びたりしている場合、歩行時でもすべることがあります。</a:t>
            </a:r>
          </a:p>
          <a:p>
            <a:r>
              <a:rPr lang="en-US" altLang="ja-JP" sz="500" dirty="0">
                <a:solidFill>
                  <a:schemeClr val="tx2"/>
                </a:solidFill>
                <a:latin typeface="游ゴシック" panose="020B0400000000000000" pitchFamily="50" charset="-128"/>
                <a:ea typeface="游ゴシック" panose="020B0400000000000000" pitchFamily="50" charset="-128"/>
              </a:rPr>
              <a:t>※</a:t>
            </a:r>
            <a:r>
              <a:rPr lang="ja-JP" altLang="en-US" sz="500" dirty="0">
                <a:solidFill>
                  <a:schemeClr val="tx2"/>
                </a:solidFill>
                <a:latin typeface="游ゴシック" panose="020B0400000000000000" pitchFamily="50" charset="-128"/>
                <a:ea typeface="游ゴシック" panose="020B0400000000000000" pitchFamily="50" charset="-128"/>
              </a:rPr>
              <a:t>ワックスは不要です。ワックスが表面に密着しないので、ワックスは使用しないでください。</a:t>
            </a:r>
          </a:p>
          <a:p>
            <a:r>
              <a:rPr lang="en-US" altLang="ja-JP" sz="500" dirty="0">
                <a:solidFill>
                  <a:schemeClr val="tx2"/>
                </a:solidFill>
                <a:latin typeface="游ゴシック" panose="020B0400000000000000" pitchFamily="50" charset="-128"/>
                <a:ea typeface="游ゴシック" panose="020B0400000000000000" pitchFamily="50" charset="-128"/>
              </a:rPr>
              <a:t>※</a:t>
            </a:r>
            <a:r>
              <a:rPr lang="ja-JP" altLang="en-US" sz="500" dirty="0">
                <a:solidFill>
                  <a:schemeClr val="tx2"/>
                </a:solidFill>
                <a:latin typeface="游ゴシック" panose="020B0400000000000000" pitchFamily="50" charset="-128"/>
                <a:ea typeface="游ゴシック" panose="020B0400000000000000" pitchFamily="50" charset="-128"/>
              </a:rPr>
              <a:t>床表面に油分や汚れが付着するとすべりやすくなります。住居用洗剤を含ませ固く絞った雑巾で拭き取ってください。</a:t>
            </a:r>
          </a:p>
          <a:p>
            <a:r>
              <a:rPr lang="en-US" altLang="ja-JP" sz="500" dirty="0">
                <a:solidFill>
                  <a:schemeClr val="tx2"/>
                </a:solidFill>
                <a:latin typeface="游ゴシック" panose="020B0400000000000000" pitchFamily="50" charset="-128"/>
                <a:ea typeface="游ゴシック" panose="020B0400000000000000" pitchFamily="50" charset="-128"/>
              </a:rPr>
              <a:t>※</a:t>
            </a:r>
            <a:r>
              <a:rPr lang="ja-JP" altLang="en-US" sz="500" dirty="0">
                <a:solidFill>
                  <a:schemeClr val="tx2"/>
                </a:solidFill>
                <a:latin typeface="游ゴシック" panose="020B0400000000000000" pitchFamily="50" charset="-128"/>
                <a:ea typeface="游ゴシック" panose="020B0400000000000000" pitchFamily="50" charset="-128"/>
              </a:rPr>
              <a:t>使用環境や使用期間により表面が摩耗され、性能が低下して、すべりやすくなる可能性があります。</a:t>
            </a:r>
          </a:p>
          <a:p>
            <a:r>
              <a:rPr lang="en-US" altLang="ja-JP" sz="500" dirty="0">
                <a:solidFill>
                  <a:schemeClr val="tx2"/>
                </a:solidFill>
                <a:latin typeface="游ゴシック" panose="020B0400000000000000" pitchFamily="50" charset="-128"/>
                <a:ea typeface="游ゴシック" panose="020B0400000000000000" pitchFamily="50" charset="-128"/>
              </a:rPr>
              <a:t>※</a:t>
            </a:r>
            <a:r>
              <a:rPr lang="ja-JP" altLang="en-US" sz="500" dirty="0">
                <a:solidFill>
                  <a:schemeClr val="tx2"/>
                </a:solidFill>
                <a:latin typeface="游ゴシック" panose="020B0400000000000000" pitchFamily="50" charset="-128"/>
                <a:ea typeface="游ゴシック" panose="020B0400000000000000" pitchFamily="50" charset="-128"/>
              </a:rPr>
              <a:t>他のフローリングと同一面に施工すると、すべり抵抗の違いによりペットや人が滑ったり、つまずいたりする場合がありますのでご注意ください。</a:t>
            </a:r>
          </a:p>
          <a:p>
            <a:r>
              <a:rPr lang="en-US" altLang="ja-JP" sz="500" dirty="0">
                <a:solidFill>
                  <a:schemeClr val="tx2"/>
                </a:solidFill>
                <a:latin typeface="游ゴシック" panose="020B0400000000000000" pitchFamily="50" charset="-128"/>
                <a:ea typeface="游ゴシック" panose="020B0400000000000000" pitchFamily="50" charset="-128"/>
              </a:rPr>
              <a:t>※</a:t>
            </a:r>
            <a:r>
              <a:rPr lang="ja-JP" altLang="en-US" sz="500" dirty="0">
                <a:solidFill>
                  <a:schemeClr val="tx2"/>
                </a:solidFill>
                <a:latin typeface="游ゴシック" panose="020B0400000000000000" pitchFamily="50" charset="-128"/>
                <a:ea typeface="游ゴシック" panose="020B0400000000000000" pitchFamily="50" charset="-128"/>
              </a:rPr>
              <a:t>一般床に比べて耐アンモニア性に優れていますが、ペットの排泄物を放置しますと変色など不具合の原因となりますので、すぐに拭き取って</a:t>
            </a:r>
          </a:p>
          <a:p>
            <a:r>
              <a:rPr lang="ja-JP" altLang="en-US" sz="500" dirty="0">
                <a:solidFill>
                  <a:schemeClr val="tx2"/>
                </a:solidFill>
                <a:latin typeface="游ゴシック" panose="020B0400000000000000" pitchFamily="50" charset="-128"/>
                <a:ea typeface="游ゴシック" panose="020B0400000000000000" pitchFamily="50" charset="-128"/>
              </a:rPr>
              <a:t>ください。</a:t>
            </a:r>
          </a:p>
          <a:p>
            <a:r>
              <a:rPr lang="en-US" altLang="ja-JP" sz="500" dirty="0">
                <a:solidFill>
                  <a:schemeClr val="tx2"/>
                </a:solidFill>
                <a:latin typeface="游ゴシック" panose="020B0400000000000000" pitchFamily="50" charset="-128"/>
                <a:ea typeface="游ゴシック" panose="020B0400000000000000" pitchFamily="50" charset="-128"/>
              </a:rPr>
              <a:t>※</a:t>
            </a:r>
            <a:r>
              <a:rPr lang="ja-JP" altLang="en-US" sz="500" dirty="0">
                <a:solidFill>
                  <a:schemeClr val="tx2"/>
                </a:solidFill>
                <a:latin typeface="游ゴシック" panose="020B0400000000000000" pitchFamily="50" charset="-128"/>
                <a:ea typeface="游ゴシック" panose="020B0400000000000000" pitchFamily="50" charset="-128"/>
              </a:rPr>
              <a:t>木質系フローリングではないため、ホルムアルデヒド発散に関する規制の対象外です。</a:t>
            </a:r>
          </a:p>
        </p:txBody>
      </p:sp>
      <p:sp>
        <p:nvSpPr>
          <p:cNvPr id="10" name="正方形/長方形 9">
            <a:extLst>
              <a:ext uri="{FF2B5EF4-FFF2-40B4-BE49-F238E27FC236}">
                <a16:creationId xmlns:a16="http://schemas.microsoft.com/office/drawing/2014/main" id="{D26C46E3-5084-4A8D-B45A-F7954E8BC640}"/>
              </a:ext>
            </a:extLst>
          </p:cNvPr>
          <p:cNvSpPr/>
          <p:nvPr/>
        </p:nvSpPr>
        <p:spPr>
          <a:xfrm>
            <a:off x="39074" y="4843234"/>
            <a:ext cx="2508249" cy="169277"/>
          </a:xfrm>
          <a:prstGeom prst="rect">
            <a:avLst/>
          </a:prstGeom>
        </p:spPr>
        <p:txBody>
          <a:bodyPr wrap="square">
            <a:spAutoFit/>
          </a:bodyPr>
          <a:lstStyle/>
          <a:p>
            <a:r>
              <a:rPr lang="en-US" altLang="ja-JP" sz="500" dirty="0">
                <a:solidFill>
                  <a:srgbClr val="FF0000"/>
                </a:solidFill>
                <a:latin typeface="游ゴシック" panose="020B0400000000000000" pitchFamily="50" charset="-128"/>
                <a:ea typeface="游ゴシック" panose="020B0400000000000000" pitchFamily="50" charset="-128"/>
              </a:rPr>
              <a:t>※</a:t>
            </a:r>
            <a:r>
              <a:rPr lang="ja-JP" altLang="en-US" sz="500" dirty="0">
                <a:solidFill>
                  <a:srgbClr val="FF0000"/>
                </a:solidFill>
                <a:latin typeface="游ゴシック" panose="020B0400000000000000" pitchFamily="50" charset="-128"/>
                <a:ea typeface="游ゴシック" panose="020B0400000000000000" pitchFamily="50" charset="-128"/>
              </a:rPr>
              <a:t>直張り防音床を重ね張りした場合は耐キャスター・耐車いす性能はありません。</a:t>
            </a:r>
          </a:p>
        </p:txBody>
      </p:sp>
      <p:sp>
        <p:nvSpPr>
          <p:cNvPr id="11" name="正方形/長方形 10">
            <a:extLst>
              <a:ext uri="{FF2B5EF4-FFF2-40B4-BE49-F238E27FC236}">
                <a16:creationId xmlns:a16="http://schemas.microsoft.com/office/drawing/2014/main" id="{E44BBC77-DC71-4FBC-8820-7AE98D28984D}"/>
              </a:ext>
            </a:extLst>
          </p:cNvPr>
          <p:cNvSpPr/>
          <p:nvPr/>
        </p:nvSpPr>
        <p:spPr>
          <a:xfrm>
            <a:off x="3089812" y="5879287"/>
            <a:ext cx="2255302" cy="457424"/>
          </a:xfrm>
          <a:prstGeom prst="rect">
            <a:avLst/>
          </a:prstGeom>
        </p:spPr>
        <p:txBody>
          <a:bodyPr wrap="square" lIns="36000" tIns="36000" rIns="36000" bIns="36000">
            <a:spAutoFit/>
          </a:bodyPr>
          <a:lstStyle/>
          <a:p>
            <a:r>
              <a:rPr lang="ja-JP" altLang="en-US" sz="500" dirty="0">
                <a:solidFill>
                  <a:srgbClr val="FF0033"/>
                </a:solidFill>
                <a:latin typeface="游ゴシック" panose="020B0400000000000000" pitchFamily="50" charset="-128"/>
                <a:ea typeface="游ゴシック" panose="020B0400000000000000" pitchFamily="50" charset="-128"/>
              </a:rPr>
              <a:t>耐水仕様になっておりますが、長時間の漏水や水こぼし・床下からの湿気により、表面のフクレ、基材の剥がれや腐れ、突き上げが生じる場合があります。水に濡れた場合はすぐに拭き取ってください。また、濡れたマットを放置することなどはお避けください。尿やトイレ用洗剤等をこぼした場合は、すぐに拭き取ってください。放置すると変色等の原因となります。</a:t>
            </a:r>
            <a:endParaRPr lang="ja-JP" altLang="en-US" sz="500" dirty="0">
              <a:latin typeface="游ゴシック" panose="020B0400000000000000" pitchFamily="50" charset="-128"/>
              <a:ea typeface="游ゴシック" panose="020B0400000000000000" pitchFamily="50" charset="-128"/>
            </a:endParaRPr>
          </a:p>
        </p:txBody>
      </p:sp>
      <p:sp>
        <p:nvSpPr>
          <p:cNvPr id="36" name="object 121">
            <a:extLst>
              <a:ext uri="{FF2B5EF4-FFF2-40B4-BE49-F238E27FC236}">
                <a16:creationId xmlns:a16="http://schemas.microsoft.com/office/drawing/2014/main" id="{5CBD4D7F-B752-45B0-B566-D0684BD85B26}"/>
              </a:ext>
            </a:extLst>
          </p:cNvPr>
          <p:cNvSpPr txBox="1">
            <a:spLocks noChangeArrowheads="1"/>
          </p:cNvSpPr>
          <p:nvPr/>
        </p:nvSpPr>
        <p:spPr bwMode="auto">
          <a:xfrm>
            <a:off x="3130550" y="4854433"/>
            <a:ext cx="1899559" cy="165036"/>
          </a:xfrm>
          <a:prstGeom prst="rect">
            <a:avLst/>
          </a:prstGeom>
          <a:noFill/>
          <a:ln w="3175">
            <a:solidFill>
              <a:schemeClr val="tx1"/>
            </a:solidFill>
          </a:ln>
        </p:spPr>
        <p:txBody>
          <a:bodyPr wrap="none" lIns="0" tIns="36000" rIns="0" bIns="36000">
            <a:spAutoFit/>
          </a:bodyPr>
          <a:lstStyle>
            <a:lvl1pPr marL="12700">
              <a:defRPr kumimoji="1">
                <a:solidFill>
                  <a:schemeClr val="tx1"/>
                </a:solidFill>
                <a:latin typeface="Calibri" pitchFamily="34" charset="0"/>
                <a:ea typeface="ＭＳ Ｐゴシック" pitchFamily="50" charset="-128"/>
              </a:defRPr>
            </a:lvl1pPr>
            <a:lvl2pPr marL="742950" indent="-285750">
              <a:defRPr kumimoji="1">
                <a:solidFill>
                  <a:schemeClr val="tx1"/>
                </a:solidFill>
                <a:latin typeface="Calibri" pitchFamily="34" charset="0"/>
                <a:ea typeface="ＭＳ Ｐゴシック" pitchFamily="50" charset="-128"/>
              </a:defRPr>
            </a:lvl2pPr>
            <a:lvl3pPr marL="1143000" indent="-228600">
              <a:defRPr kumimoji="1">
                <a:solidFill>
                  <a:schemeClr val="tx1"/>
                </a:solidFill>
                <a:latin typeface="Calibri" pitchFamily="34" charset="0"/>
                <a:ea typeface="ＭＳ Ｐゴシック" pitchFamily="50" charset="-128"/>
              </a:defRPr>
            </a:lvl3pPr>
            <a:lvl4pPr marL="1600200" indent="-228600">
              <a:defRPr kumimoji="1">
                <a:solidFill>
                  <a:schemeClr val="tx1"/>
                </a:solidFill>
                <a:latin typeface="Calibri" pitchFamily="34" charset="0"/>
                <a:ea typeface="ＭＳ Ｐゴシック" pitchFamily="50" charset="-128"/>
              </a:defRPr>
            </a:lvl4pPr>
            <a:lvl5pPr marL="2057400" indent="-228600">
              <a:defRPr kumimoji="1">
                <a:solidFill>
                  <a:schemeClr val="tx1"/>
                </a:solidFill>
                <a:latin typeface="Calibri" pitchFamily="34" charset="0"/>
                <a:ea typeface="ＭＳ Ｐゴシック" pitchFamily="50" charset="-128"/>
              </a:defRPr>
            </a:lvl5pPr>
            <a:lvl6pPr marL="2514600" indent="-228600" fontAlgn="base">
              <a:spcBef>
                <a:spcPct val="0"/>
              </a:spcBef>
              <a:spcAft>
                <a:spcPct val="0"/>
              </a:spcAft>
              <a:defRPr kumimoji="1">
                <a:solidFill>
                  <a:schemeClr val="tx1"/>
                </a:solidFill>
                <a:latin typeface="Calibri" pitchFamily="34" charset="0"/>
                <a:ea typeface="ＭＳ Ｐゴシック" pitchFamily="50" charset="-128"/>
              </a:defRPr>
            </a:lvl6pPr>
            <a:lvl7pPr marL="2971800" indent="-228600" fontAlgn="base">
              <a:spcBef>
                <a:spcPct val="0"/>
              </a:spcBef>
              <a:spcAft>
                <a:spcPct val="0"/>
              </a:spcAft>
              <a:defRPr kumimoji="1">
                <a:solidFill>
                  <a:schemeClr val="tx1"/>
                </a:solidFill>
                <a:latin typeface="Calibri" pitchFamily="34" charset="0"/>
                <a:ea typeface="ＭＳ Ｐゴシック" pitchFamily="50" charset="-128"/>
              </a:defRPr>
            </a:lvl7pPr>
            <a:lvl8pPr marL="3429000" indent="-228600" fontAlgn="base">
              <a:spcBef>
                <a:spcPct val="0"/>
              </a:spcBef>
              <a:spcAft>
                <a:spcPct val="0"/>
              </a:spcAft>
              <a:defRPr kumimoji="1">
                <a:solidFill>
                  <a:schemeClr val="tx1"/>
                </a:solidFill>
                <a:latin typeface="Calibri" pitchFamily="34" charset="0"/>
                <a:ea typeface="ＭＳ Ｐゴシック" pitchFamily="50" charset="-128"/>
              </a:defRPr>
            </a:lvl8pPr>
            <a:lvl9pPr marL="3886200" indent="-228600" fontAlgn="base">
              <a:spcBef>
                <a:spcPct val="0"/>
              </a:spcBef>
              <a:spcAft>
                <a:spcPct val="0"/>
              </a:spcAft>
              <a:defRPr kumimoji="1">
                <a:solidFill>
                  <a:schemeClr val="tx1"/>
                </a:solidFill>
                <a:latin typeface="Calibri" pitchFamily="34" charset="0"/>
                <a:ea typeface="ＭＳ Ｐゴシック" pitchFamily="50" charset="-128"/>
              </a:defRPr>
            </a:lvl9pPr>
          </a:lstStyle>
          <a:p>
            <a:pPr>
              <a:defRPr/>
            </a:pPr>
            <a:r>
              <a:rPr lang="ja-JP" altLang="en-US" sz="600" dirty="0">
                <a:solidFill>
                  <a:schemeClr val="tx2"/>
                </a:solidFill>
                <a:latin typeface="游ゴシック" panose="020B0400000000000000" pitchFamily="50" charset="-128"/>
                <a:ea typeface="游ゴシック" panose="020B0400000000000000" pitchFamily="50" charset="-128"/>
              </a:rPr>
              <a:t>おすすめ床造作材：リノバ </a:t>
            </a:r>
            <a:r>
              <a:rPr lang="ja-JP" altLang="en-US" sz="600" dirty="0" err="1">
                <a:solidFill>
                  <a:schemeClr val="tx2"/>
                </a:solidFill>
                <a:latin typeface="游ゴシック" panose="020B0400000000000000" pitchFamily="50" charset="-128"/>
                <a:ea typeface="游ゴシック" panose="020B0400000000000000" pitchFamily="50" charset="-128"/>
              </a:rPr>
              <a:t>うわば</a:t>
            </a:r>
            <a:r>
              <a:rPr lang="en-US" altLang="ja-JP" sz="600" dirty="0">
                <a:solidFill>
                  <a:schemeClr val="tx2"/>
                </a:solidFill>
                <a:latin typeface="游ゴシック" panose="020B0400000000000000" pitchFamily="50" charset="-128"/>
                <a:ea typeface="游ゴシック" panose="020B0400000000000000" pitchFamily="50" charset="-128"/>
              </a:rPr>
              <a:t>Re</a:t>
            </a:r>
            <a:r>
              <a:rPr lang="ja-JP" altLang="en-US" sz="600" dirty="0">
                <a:solidFill>
                  <a:schemeClr val="tx2"/>
                </a:solidFill>
                <a:latin typeface="游ゴシック" panose="020B0400000000000000" pitchFamily="50" charset="-128"/>
                <a:ea typeface="游ゴシック" panose="020B0400000000000000" pitchFamily="50" charset="-128"/>
              </a:rPr>
              <a:t>フロア用床造作材</a:t>
            </a:r>
            <a:endParaRPr lang="ja-JP" altLang="ja-JP" sz="600" dirty="0">
              <a:solidFill>
                <a:schemeClr val="tx2"/>
              </a:solidFill>
              <a:latin typeface="游ゴシック" panose="020B0400000000000000" pitchFamily="50" charset="-128"/>
              <a:ea typeface="游ゴシック" panose="020B0400000000000000" pitchFamily="50" charset="-128"/>
            </a:endParaRPr>
          </a:p>
        </p:txBody>
      </p:sp>
      <p:pic>
        <p:nvPicPr>
          <p:cNvPr id="12" name="図 11">
            <a:extLst>
              <a:ext uri="{FF2B5EF4-FFF2-40B4-BE49-F238E27FC236}">
                <a16:creationId xmlns:a16="http://schemas.microsoft.com/office/drawing/2014/main" id="{77AE8929-D7F5-4216-A6DB-72640543AAAD}"/>
              </a:ext>
            </a:extLst>
          </p:cNvPr>
          <p:cNvPicPr>
            <a:picLocks noChangeAspect="1"/>
          </p:cNvPicPr>
          <p:nvPr/>
        </p:nvPicPr>
        <p:blipFill>
          <a:blip r:embed="rId7"/>
          <a:stretch>
            <a:fillRect/>
          </a:stretch>
        </p:blipFill>
        <p:spPr>
          <a:xfrm>
            <a:off x="3089812" y="5199327"/>
            <a:ext cx="1000813" cy="501551"/>
          </a:xfrm>
          <a:prstGeom prst="rect">
            <a:avLst/>
          </a:prstGeom>
        </p:spPr>
      </p:pic>
      <p:sp>
        <p:nvSpPr>
          <p:cNvPr id="119" name="Google Shape;183;p8">
            <a:extLst>
              <a:ext uri="{FF2B5EF4-FFF2-40B4-BE49-F238E27FC236}">
                <a16:creationId xmlns:a16="http://schemas.microsoft.com/office/drawing/2014/main" id="{18F077AE-917B-4774-BECA-743457C43ED1}"/>
              </a:ext>
            </a:extLst>
          </p:cNvPr>
          <p:cNvSpPr/>
          <p:nvPr/>
        </p:nvSpPr>
        <p:spPr>
          <a:xfrm>
            <a:off x="3001138" y="6490851"/>
            <a:ext cx="530228" cy="183040"/>
          </a:xfrm>
          <a:prstGeom prst="rect">
            <a:avLst/>
          </a:prstGeom>
          <a:noFill/>
          <a:ln>
            <a:noFill/>
          </a:ln>
        </p:spPr>
        <p:txBody>
          <a:bodyPr spcFirstLastPara="1" wrap="none" lIns="59350" tIns="29675" rIns="59350" bIns="29675" anchor="t" anchorCtr="0">
            <a:spAutoFit/>
          </a:bodyPr>
          <a:lstStyle/>
          <a:p>
            <a:pPr algn="ctr">
              <a:buClr>
                <a:srgbClr val="000000"/>
              </a:buClr>
              <a:buSzPts val="600"/>
            </a:pPr>
            <a:r>
              <a:rPr lang="ja-JP" altLang="en-US" sz="800" b="1" dirty="0">
                <a:solidFill>
                  <a:schemeClr val="tx2"/>
                </a:solidFill>
                <a:latin typeface="游ゴシック" panose="020B0400000000000000" pitchFamily="50" charset="-128"/>
                <a:ea typeface="游ゴシック" panose="020B0400000000000000" pitchFamily="50" charset="-128"/>
                <a:sym typeface="MS PGothic"/>
              </a:rPr>
              <a:t>■平面図</a:t>
            </a:r>
            <a:endParaRPr sz="800" b="1" dirty="0">
              <a:solidFill>
                <a:schemeClr val="tx2"/>
              </a:solidFill>
              <a:latin typeface="游ゴシック" panose="020B0400000000000000" pitchFamily="50" charset="-128"/>
              <a:ea typeface="游ゴシック" panose="020B0400000000000000" pitchFamily="50" charset="-128"/>
            </a:endParaRPr>
          </a:p>
        </p:txBody>
      </p:sp>
      <p:sp>
        <p:nvSpPr>
          <p:cNvPr id="120" name="Google Shape;184;p8">
            <a:extLst>
              <a:ext uri="{FF2B5EF4-FFF2-40B4-BE49-F238E27FC236}">
                <a16:creationId xmlns:a16="http://schemas.microsoft.com/office/drawing/2014/main" id="{81265F5B-1935-42D5-9672-0DFC3EFA5D81}"/>
              </a:ext>
            </a:extLst>
          </p:cNvPr>
          <p:cNvSpPr/>
          <p:nvPr/>
        </p:nvSpPr>
        <p:spPr>
          <a:xfrm>
            <a:off x="4310638" y="6490850"/>
            <a:ext cx="530228" cy="183040"/>
          </a:xfrm>
          <a:prstGeom prst="rect">
            <a:avLst/>
          </a:prstGeom>
          <a:noFill/>
          <a:ln>
            <a:noFill/>
          </a:ln>
        </p:spPr>
        <p:txBody>
          <a:bodyPr spcFirstLastPara="1" wrap="none" lIns="59350" tIns="29675" rIns="59350" bIns="29675" anchor="t" anchorCtr="0">
            <a:spAutoFit/>
          </a:bodyPr>
          <a:lstStyle/>
          <a:p>
            <a:pPr algn="ctr">
              <a:buClr>
                <a:srgbClr val="000000"/>
              </a:buClr>
              <a:buSzPts val="600"/>
            </a:pPr>
            <a:r>
              <a:rPr lang="ja-JP" altLang="en-US" sz="800" b="1" dirty="0">
                <a:solidFill>
                  <a:schemeClr val="tx2"/>
                </a:solidFill>
                <a:latin typeface="游ゴシック" panose="020B0400000000000000" pitchFamily="50" charset="-128"/>
                <a:ea typeface="游ゴシック" panose="020B0400000000000000" pitchFamily="50" charset="-128"/>
                <a:sym typeface="MS PGothic"/>
              </a:rPr>
              <a:t>■断面図</a:t>
            </a:r>
            <a:endParaRPr sz="800" b="1" dirty="0">
              <a:solidFill>
                <a:schemeClr val="tx2"/>
              </a:solidFill>
              <a:latin typeface="游ゴシック" panose="020B0400000000000000" pitchFamily="50" charset="-128"/>
              <a:ea typeface="游ゴシック" panose="020B0400000000000000" pitchFamily="50" charset="-128"/>
            </a:endParaRPr>
          </a:p>
        </p:txBody>
      </p:sp>
      <p:grpSp>
        <p:nvGrpSpPr>
          <p:cNvPr id="17" name="グループ化 16">
            <a:extLst>
              <a:ext uri="{FF2B5EF4-FFF2-40B4-BE49-F238E27FC236}">
                <a16:creationId xmlns:a16="http://schemas.microsoft.com/office/drawing/2014/main" id="{C194AC72-2C4D-4A1C-B6CF-6D7BDEF1EB5D}"/>
              </a:ext>
            </a:extLst>
          </p:cNvPr>
          <p:cNvGrpSpPr/>
          <p:nvPr/>
        </p:nvGrpSpPr>
        <p:grpSpPr>
          <a:xfrm>
            <a:off x="3124819" y="6643957"/>
            <a:ext cx="1221602" cy="484592"/>
            <a:chOff x="3124819" y="5508577"/>
            <a:chExt cx="1221602" cy="484592"/>
          </a:xfrm>
        </p:grpSpPr>
        <p:pic>
          <p:nvPicPr>
            <p:cNvPr id="14" name="図 13">
              <a:extLst>
                <a:ext uri="{FF2B5EF4-FFF2-40B4-BE49-F238E27FC236}">
                  <a16:creationId xmlns:a16="http://schemas.microsoft.com/office/drawing/2014/main" id="{A061535B-8B6B-4EAC-9B6F-446BDB462EB1}"/>
                </a:ext>
              </a:extLst>
            </p:cNvPr>
            <p:cNvPicPr>
              <a:picLocks noChangeAspect="1"/>
            </p:cNvPicPr>
            <p:nvPr/>
          </p:nvPicPr>
          <p:blipFill>
            <a:blip r:embed="rId8">
              <a:clrChange>
                <a:clrFrom>
                  <a:srgbClr val="FFFFFF"/>
                </a:clrFrom>
                <a:clrTo>
                  <a:srgbClr val="FFFFFF">
                    <a:alpha val="0"/>
                  </a:srgbClr>
                </a:clrTo>
              </a:clrChange>
            </a:blip>
            <a:stretch>
              <a:fillRect/>
            </a:stretch>
          </p:blipFill>
          <p:spPr>
            <a:xfrm>
              <a:off x="3124819" y="5515289"/>
              <a:ext cx="1221602" cy="477880"/>
            </a:xfrm>
            <a:prstGeom prst="rect">
              <a:avLst/>
            </a:prstGeom>
          </p:spPr>
        </p:pic>
        <p:sp>
          <p:nvSpPr>
            <p:cNvPr id="16" name="テキスト ボックス 15">
              <a:extLst>
                <a:ext uri="{FF2B5EF4-FFF2-40B4-BE49-F238E27FC236}">
                  <a16:creationId xmlns:a16="http://schemas.microsoft.com/office/drawing/2014/main" id="{902AD736-0A04-481E-816C-7312B16FAEE9}"/>
                </a:ext>
              </a:extLst>
            </p:cNvPr>
            <p:cNvSpPr txBox="1"/>
            <p:nvPr/>
          </p:nvSpPr>
          <p:spPr>
            <a:xfrm>
              <a:off x="3551699" y="5508577"/>
              <a:ext cx="105798" cy="76944"/>
            </a:xfrm>
            <a:prstGeom prst="rect">
              <a:avLst/>
            </a:prstGeom>
            <a:solidFill>
              <a:schemeClr val="bg1"/>
            </a:solidFill>
          </p:spPr>
          <p:txBody>
            <a:bodyPr wrap="none" lIns="0" tIns="0" rIns="0" bIns="0" rtlCol="0">
              <a:spAutoFit/>
            </a:bodyPr>
            <a:lstStyle/>
            <a:p>
              <a:pPr algn="l"/>
              <a:r>
                <a:rPr kumimoji="1" lang="en-US" altLang="ja-JP" sz="500" dirty="0">
                  <a:solidFill>
                    <a:schemeClr val="tx2"/>
                  </a:solidFill>
                  <a:latin typeface="Yu Gothic" panose="020B0400000000000000" pitchFamily="34" charset="-128"/>
                  <a:ea typeface="Yu Gothic" panose="020B0400000000000000" pitchFamily="34" charset="-128"/>
                </a:rPr>
                <a:t>909</a:t>
              </a:r>
              <a:endParaRPr kumimoji="1" lang="ja-JP" altLang="en-US" sz="500" dirty="0">
                <a:solidFill>
                  <a:schemeClr val="tx2"/>
                </a:solidFill>
                <a:latin typeface="Yu Gothic" panose="020B0400000000000000" pitchFamily="34" charset="-128"/>
                <a:ea typeface="Yu Gothic" panose="020B0400000000000000" pitchFamily="34" charset="-128"/>
              </a:endParaRPr>
            </a:p>
          </p:txBody>
        </p:sp>
        <p:sp>
          <p:nvSpPr>
            <p:cNvPr id="121" name="テキスト ボックス 120">
              <a:extLst>
                <a:ext uri="{FF2B5EF4-FFF2-40B4-BE49-F238E27FC236}">
                  <a16:creationId xmlns:a16="http://schemas.microsoft.com/office/drawing/2014/main" id="{6DA2AE05-E967-40DC-A5D1-1F2F22D38223}"/>
                </a:ext>
              </a:extLst>
            </p:cNvPr>
            <p:cNvSpPr txBox="1"/>
            <p:nvPr/>
          </p:nvSpPr>
          <p:spPr>
            <a:xfrm rot="16200000">
              <a:off x="4188576" y="5753740"/>
              <a:ext cx="157094" cy="76944"/>
            </a:xfrm>
            <a:prstGeom prst="rect">
              <a:avLst/>
            </a:prstGeom>
            <a:solidFill>
              <a:schemeClr val="bg1"/>
            </a:solidFill>
          </p:spPr>
          <p:txBody>
            <a:bodyPr wrap="none" lIns="0" tIns="0" rIns="0" bIns="0" rtlCol="0">
              <a:spAutoFit/>
            </a:bodyPr>
            <a:lstStyle/>
            <a:p>
              <a:pPr algn="l"/>
              <a:r>
                <a:rPr kumimoji="1" lang="en-US" altLang="ja-JP" sz="500" dirty="0">
                  <a:solidFill>
                    <a:schemeClr val="tx2"/>
                  </a:solidFill>
                  <a:latin typeface="Yu Gothic" panose="020B0400000000000000" pitchFamily="34" charset="-128"/>
                  <a:ea typeface="Yu Gothic" panose="020B0400000000000000" pitchFamily="34" charset="-128"/>
                </a:rPr>
                <a:t>151.5</a:t>
              </a:r>
              <a:endParaRPr kumimoji="1" lang="ja-JP" altLang="en-US" sz="500" dirty="0">
                <a:solidFill>
                  <a:schemeClr val="tx2"/>
                </a:solidFill>
                <a:latin typeface="Yu Gothic" panose="020B0400000000000000" pitchFamily="34" charset="-128"/>
                <a:ea typeface="Yu Gothic" panose="020B0400000000000000" pitchFamily="34" charset="-128"/>
              </a:endParaRPr>
            </a:p>
          </p:txBody>
        </p:sp>
      </p:grpSp>
      <p:grpSp>
        <p:nvGrpSpPr>
          <p:cNvPr id="33" name="グループ化 32">
            <a:extLst>
              <a:ext uri="{FF2B5EF4-FFF2-40B4-BE49-F238E27FC236}">
                <a16:creationId xmlns:a16="http://schemas.microsoft.com/office/drawing/2014/main" id="{A18E0982-9C8E-4917-B4BB-028FE58DE9B7}"/>
              </a:ext>
            </a:extLst>
          </p:cNvPr>
          <p:cNvGrpSpPr/>
          <p:nvPr/>
        </p:nvGrpSpPr>
        <p:grpSpPr>
          <a:xfrm>
            <a:off x="4418051" y="6712944"/>
            <a:ext cx="898959" cy="353330"/>
            <a:chOff x="4418051" y="5577564"/>
            <a:chExt cx="898959" cy="353330"/>
          </a:xfrm>
        </p:grpSpPr>
        <p:pic>
          <p:nvPicPr>
            <p:cNvPr id="15" name="図 14">
              <a:extLst>
                <a:ext uri="{FF2B5EF4-FFF2-40B4-BE49-F238E27FC236}">
                  <a16:creationId xmlns:a16="http://schemas.microsoft.com/office/drawing/2014/main" id="{12DE88BD-267D-45D9-AFA2-EA94048C5D5F}"/>
                </a:ext>
              </a:extLst>
            </p:cNvPr>
            <p:cNvPicPr>
              <a:picLocks noChangeAspect="1"/>
            </p:cNvPicPr>
            <p:nvPr/>
          </p:nvPicPr>
          <p:blipFill>
            <a:blip r:embed="rId9">
              <a:clrChange>
                <a:clrFrom>
                  <a:srgbClr val="FFFFFF"/>
                </a:clrFrom>
                <a:clrTo>
                  <a:srgbClr val="FFFFFF">
                    <a:alpha val="0"/>
                  </a:srgbClr>
                </a:clrTo>
              </a:clrChange>
            </a:blip>
            <a:stretch>
              <a:fillRect/>
            </a:stretch>
          </p:blipFill>
          <p:spPr>
            <a:xfrm>
              <a:off x="4418051" y="5577564"/>
              <a:ext cx="898959" cy="353330"/>
            </a:xfrm>
            <a:prstGeom prst="rect">
              <a:avLst/>
            </a:prstGeom>
          </p:spPr>
        </p:pic>
        <p:sp>
          <p:nvSpPr>
            <p:cNvPr id="122" name="テキスト ボックス 121">
              <a:extLst>
                <a:ext uri="{FF2B5EF4-FFF2-40B4-BE49-F238E27FC236}">
                  <a16:creationId xmlns:a16="http://schemas.microsoft.com/office/drawing/2014/main" id="{3851A7F5-7AED-4E15-A226-55CA37A26C4A}"/>
                </a:ext>
              </a:extLst>
            </p:cNvPr>
            <p:cNvSpPr txBox="1"/>
            <p:nvPr/>
          </p:nvSpPr>
          <p:spPr>
            <a:xfrm>
              <a:off x="4689023" y="5585521"/>
              <a:ext cx="157094" cy="76944"/>
            </a:xfrm>
            <a:prstGeom prst="rect">
              <a:avLst/>
            </a:prstGeom>
            <a:solidFill>
              <a:schemeClr val="bg1"/>
            </a:solidFill>
          </p:spPr>
          <p:txBody>
            <a:bodyPr wrap="none" lIns="0" tIns="0" rIns="0" bIns="0" rtlCol="0">
              <a:spAutoFit/>
            </a:bodyPr>
            <a:lstStyle/>
            <a:p>
              <a:pPr algn="l"/>
              <a:r>
                <a:rPr kumimoji="1" lang="en-US" altLang="ja-JP" sz="500" dirty="0">
                  <a:solidFill>
                    <a:schemeClr val="tx2"/>
                  </a:solidFill>
                  <a:latin typeface="Yu Gothic" panose="020B0400000000000000" pitchFamily="34" charset="-128"/>
                  <a:ea typeface="Yu Gothic" panose="020B0400000000000000" pitchFamily="34" charset="-128"/>
                </a:rPr>
                <a:t>151.5</a:t>
              </a:r>
              <a:endParaRPr kumimoji="1" lang="ja-JP" altLang="en-US" sz="500" dirty="0">
                <a:solidFill>
                  <a:schemeClr val="tx2"/>
                </a:solidFill>
                <a:latin typeface="Yu Gothic" panose="020B0400000000000000" pitchFamily="34" charset="-128"/>
                <a:ea typeface="Yu Gothic" panose="020B0400000000000000" pitchFamily="34" charset="-128"/>
              </a:endParaRPr>
            </a:p>
          </p:txBody>
        </p:sp>
        <p:sp>
          <p:nvSpPr>
            <p:cNvPr id="123" name="テキスト ボックス 122">
              <a:extLst>
                <a:ext uri="{FF2B5EF4-FFF2-40B4-BE49-F238E27FC236}">
                  <a16:creationId xmlns:a16="http://schemas.microsoft.com/office/drawing/2014/main" id="{2A5A318A-14BA-40E4-A4AB-DF66C58CB5AA}"/>
                </a:ext>
              </a:extLst>
            </p:cNvPr>
            <p:cNvSpPr txBox="1"/>
            <p:nvPr/>
          </p:nvSpPr>
          <p:spPr>
            <a:xfrm rot="16200000">
              <a:off x="5203507" y="5590330"/>
              <a:ext cx="86562" cy="76944"/>
            </a:xfrm>
            <a:prstGeom prst="rect">
              <a:avLst/>
            </a:prstGeom>
            <a:solidFill>
              <a:schemeClr val="bg1"/>
            </a:solidFill>
          </p:spPr>
          <p:txBody>
            <a:bodyPr wrap="none" lIns="0" tIns="0" rIns="0" bIns="0" rtlCol="0">
              <a:spAutoFit/>
            </a:bodyPr>
            <a:lstStyle/>
            <a:p>
              <a:pPr algn="l"/>
              <a:r>
                <a:rPr kumimoji="1" lang="en-US" altLang="ja-JP" sz="500" dirty="0">
                  <a:solidFill>
                    <a:schemeClr val="tx2"/>
                  </a:solidFill>
                  <a:latin typeface="Yu Gothic" panose="020B0400000000000000" pitchFamily="34" charset="-128"/>
                  <a:ea typeface="Yu Gothic" panose="020B0400000000000000" pitchFamily="34" charset="-128"/>
                </a:rPr>
                <a:t>1.8</a:t>
              </a:r>
              <a:endParaRPr kumimoji="1" lang="ja-JP" altLang="en-US" sz="500" dirty="0">
                <a:solidFill>
                  <a:schemeClr val="tx2"/>
                </a:solidFill>
                <a:latin typeface="Yu Gothic" panose="020B0400000000000000" pitchFamily="34" charset="-128"/>
                <a:ea typeface="Yu Gothic" panose="020B0400000000000000" pitchFamily="34" charset="-128"/>
              </a:endParaRPr>
            </a:p>
          </p:txBody>
        </p:sp>
      </p:grpSp>
      <p:sp>
        <p:nvSpPr>
          <p:cNvPr id="37" name="正方形/長方形 36">
            <a:extLst>
              <a:ext uri="{FF2B5EF4-FFF2-40B4-BE49-F238E27FC236}">
                <a16:creationId xmlns:a16="http://schemas.microsoft.com/office/drawing/2014/main" id="{1221098E-4340-4D1C-B1A0-7CEF610E8622}"/>
              </a:ext>
            </a:extLst>
          </p:cNvPr>
          <p:cNvSpPr/>
          <p:nvPr/>
        </p:nvSpPr>
        <p:spPr>
          <a:xfrm>
            <a:off x="4148582" y="5175512"/>
            <a:ext cx="1183016" cy="184666"/>
          </a:xfrm>
          <a:prstGeom prst="rect">
            <a:avLst/>
          </a:prstGeom>
        </p:spPr>
        <p:txBody>
          <a:bodyPr wrap="none" lIns="0" tIns="0" rIns="0" bIns="0">
            <a:spAutoFit/>
          </a:bodyPr>
          <a:lstStyle/>
          <a:p>
            <a:r>
              <a:rPr lang="ja-JP" altLang="en-US" sz="600" dirty="0">
                <a:solidFill>
                  <a:schemeClr val="tx2"/>
                </a:solidFill>
                <a:latin typeface="游ゴシック" panose="020B0400000000000000" pitchFamily="50" charset="-128"/>
                <a:ea typeface="游ゴシック" panose="020B0400000000000000" pitchFamily="50" charset="-128"/>
              </a:rPr>
              <a:t>表面キズやひび割れ、汚れに強い</a:t>
            </a:r>
          </a:p>
          <a:p>
            <a:r>
              <a:rPr lang="ja-JP" altLang="en-US" sz="600" dirty="0">
                <a:solidFill>
                  <a:srgbClr val="FF0033"/>
                </a:solidFill>
                <a:latin typeface="游ゴシック" panose="020B0400000000000000" pitchFamily="50" charset="-128"/>
                <a:ea typeface="游ゴシック" panose="020B0400000000000000" pitchFamily="50" charset="-128"/>
              </a:rPr>
              <a:t>樹脂シート＋防滑</a:t>
            </a:r>
            <a:r>
              <a:rPr lang="en-US" altLang="ja-JP" sz="600" dirty="0">
                <a:solidFill>
                  <a:srgbClr val="FF0033"/>
                </a:solidFill>
                <a:latin typeface="游ゴシック" panose="020B0400000000000000" pitchFamily="50" charset="-128"/>
                <a:ea typeface="游ゴシック" panose="020B0400000000000000" pitchFamily="50" charset="-128"/>
              </a:rPr>
              <a:t>UV</a:t>
            </a:r>
            <a:r>
              <a:rPr lang="ja-JP" altLang="en-US" sz="600" dirty="0">
                <a:solidFill>
                  <a:srgbClr val="FF0033"/>
                </a:solidFill>
                <a:latin typeface="游ゴシック" panose="020B0400000000000000" pitchFamily="50" charset="-128"/>
                <a:ea typeface="游ゴシック" panose="020B0400000000000000" pitchFamily="50" charset="-128"/>
              </a:rPr>
              <a:t>コーティング</a:t>
            </a:r>
            <a:endParaRPr lang="ja-JP" altLang="en-US" sz="600" dirty="0">
              <a:latin typeface="游ゴシック" panose="020B0400000000000000" pitchFamily="50" charset="-128"/>
              <a:ea typeface="游ゴシック" panose="020B0400000000000000" pitchFamily="50" charset="-128"/>
            </a:endParaRPr>
          </a:p>
        </p:txBody>
      </p:sp>
      <p:cxnSp>
        <p:nvCxnSpPr>
          <p:cNvPr id="124" name="直線コネクタ 123">
            <a:extLst>
              <a:ext uri="{FF2B5EF4-FFF2-40B4-BE49-F238E27FC236}">
                <a16:creationId xmlns:a16="http://schemas.microsoft.com/office/drawing/2014/main" id="{DC134E1C-659B-4AE5-99B7-A182A06D3FBA}"/>
              </a:ext>
            </a:extLst>
          </p:cNvPr>
          <p:cNvCxnSpPr/>
          <p:nvPr/>
        </p:nvCxnSpPr>
        <p:spPr>
          <a:xfrm>
            <a:off x="3922433" y="5357978"/>
            <a:ext cx="1362827" cy="0"/>
          </a:xfrm>
          <a:prstGeom prst="line">
            <a:avLst/>
          </a:prstGeom>
          <a:ln w="31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25" name="正方形/長方形 124">
            <a:extLst>
              <a:ext uri="{FF2B5EF4-FFF2-40B4-BE49-F238E27FC236}">
                <a16:creationId xmlns:a16="http://schemas.microsoft.com/office/drawing/2014/main" id="{255C562D-6F8C-4681-AF77-A6E72ED64835}"/>
              </a:ext>
            </a:extLst>
          </p:cNvPr>
          <p:cNvSpPr/>
          <p:nvPr/>
        </p:nvSpPr>
        <p:spPr>
          <a:xfrm>
            <a:off x="4148582" y="5465729"/>
            <a:ext cx="1154162" cy="184666"/>
          </a:xfrm>
          <a:prstGeom prst="rect">
            <a:avLst/>
          </a:prstGeom>
        </p:spPr>
        <p:txBody>
          <a:bodyPr wrap="none" lIns="0" tIns="0" rIns="0" bIns="0">
            <a:spAutoFit/>
          </a:bodyPr>
          <a:lstStyle/>
          <a:p>
            <a:r>
              <a:rPr lang="ja-JP" altLang="en-US" sz="600" dirty="0">
                <a:solidFill>
                  <a:schemeClr val="tx2"/>
                </a:solidFill>
                <a:latin typeface="游ゴシック" panose="020B0400000000000000" pitchFamily="50" charset="-128"/>
                <a:ea typeface="游ゴシック" panose="020B0400000000000000" pitchFamily="50" charset="-128"/>
              </a:rPr>
              <a:t>伸縮性を抑制し、表面強度が強い</a:t>
            </a:r>
          </a:p>
          <a:p>
            <a:r>
              <a:rPr lang="en-US" altLang="ja-JP" sz="600" dirty="0">
                <a:solidFill>
                  <a:schemeClr val="tx2"/>
                </a:solidFill>
                <a:latin typeface="游ゴシック" panose="020B0400000000000000" pitchFamily="50" charset="-128"/>
                <a:ea typeface="游ゴシック" panose="020B0400000000000000" pitchFamily="50" charset="-128"/>
              </a:rPr>
              <a:t>T-SPC</a:t>
            </a:r>
            <a:r>
              <a:rPr lang="ja-JP" altLang="en-US" sz="600" dirty="0">
                <a:solidFill>
                  <a:schemeClr val="tx2"/>
                </a:solidFill>
                <a:latin typeface="游ゴシック" panose="020B0400000000000000" pitchFamily="50" charset="-128"/>
                <a:ea typeface="游ゴシック" panose="020B0400000000000000" pitchFamily="50" charset="-128"/>
              </a:rPr>
              <a:t>（特殊</a:t>
            </a:r>
            <a:r>
              <a:rPr lang="en-US" altLang="ja-JP" sz="600" dirty="0">
                <a:solidFill>
                  <a:schemeClr val="tx2"/>
                </a:solidFill>
                <a:latin typeface="游ゴシック" panose="020B0400000000000000" pitchFamily="50" charset="-128"/>
                <a:ea typeface="游ゴシック" panose="020B0400000000000000" pitchFamily="50" charset="-128"/>
              </a:rPr>
              <a:t>SPC</a:t>
            </a:r>
            <a:r>
              <a:rPr lang="ja-JP" altLang="en-US" sz="600" dirty="0">
                <a:solidFill>
                  <a:schemeClr val="tx2"/>
                </a:solidFill>
                <a:latin typeface="游ゴシック" panose="020B0400000000000000" pitchFamily="50" charset="-128"/>
                <a:ea typeface="游ゴシック" panose="020B0400000000000000" pitchFamily="50" charset="-128"/>
              </a:rPr>
              <a:t>基材）</a:t>
            </a:r>
          </a:p>
        </p:txBody>
      </p:sp>
      <p:cxnSp>
        <p:nvCxnSpPr>
          <p:cNvPr id="130" name="直線コネクタ 129">
            <a:extLst>
              <a:ext uri="{FF2B5EF4-FFF2-40B4-BE49-F238E27FC236}">
                <a16:creationId xmlns:a16="http://schemas.microsoft.com/office/drawing/2014/main" id="{4C8C6E35-397D-4104-896C-7D5A45B26E48}"/>
              </a:ext>
            </a:extLst>
          </p:cNvPr>
          <p:cNvCxnSpPr/>
          <p:nvPr/>
        </p:nvCxnSpPr>
        <p:spPr>
          <a:xfrm>
            <a:off x="3922433" y="5655158"/>
            <a:ext cx="1362827" cy="0"/>
          </a:xfrm>
          <a:prstGeom prst="line">
            <a:avLst/>
          </a:prstGeom>
          <a:ln w="31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26" name="正方形/長方形 125">
            <a:extLst>
              <a:ext uri="{FF2B5EF4-FFF2-40B4-BE49-F238E27FC236}">
                <a16:creationId xmlns:a16="http://schemas.microsoft.com/office/drawing/2014/main" id="{709BF170-E653-47D5-999D-ED03D67F4899}"/>
              </a:ext>
            </a:extLst>
          </p:cNvPr>
          <p:cNvSpPr/>
          <p:nvPr/>
        </p:nvSpPr>
        <p:spPr>
          <a:xfrm>
            <a:off x="3637244" y="5720364"/>
            <a:ext cx="1739279" cy="76944"/>
          </a:xfrm>
          <a:prstGeom prst="rect">
            <a:avLst/>
          </a:prstGeom>
          <a:noFill/>
          <a:ln>
            <a:noFill/>
          </a:ln>
        </p:spPr>
        <p:txBody>
          <a:bodyPr wrap="square" lIns="0" tIns="0" rIns="0" bIns="0">
            <a:spAutoFit/>
          </a:bodyPr>
          <a:lstStyle/>
          <a:p>
            <a:pPr>
              <a:spcBef>
                <a:spcPct val="0"/>
              </a:spcBef>
            </a:pPr>
            <a:r>
              <a:rPr kumimoji="1" lang="en-US" altLang="ja-JP" sz="500" dirty="0">
                <a:solidFill>
                  <a:schemeClr val="tx2"/>
                </a:solidFill>
                <a:latin typeface="Yu Gothic" panose="020B0400000000000000" pitchFamily="34" charset="-128"/>
                <a:ea typeface="Yu Gothic" panose="020B0400000000000000" pitchFamily="34" charset="-128"/>
              </a:rPr>
              <a:t>※T-SPC</a:t>
            </a:r>
            <a:r>
              <a:rPr kumimoji="1" lang="ja-JP" altLang="en-US" sz="500" dirty="0">
                <a:solidFill>
                  <a:schemeClr val="tx2"/>
                </a:solidFill>
                <a:latin typeface="Yu Gothic" panose="020B0400000000000000" pitchFamily="34" charset="-128"/>
                <a:ea typeface="Yu Gothic" panose="020B0400000000000000" pitchFamily="34" charset="-128"/>
              </a:rPr>
              <a:t>とは、ストーンパウダーを配合した特殊樹脂です。</a:t>
            </a:r>
          </a:p>
        </p:txBody>
      </p:sp>
      <p:pic>
        <p:nvPicPr>
          <p:cNvPr id="15360" name="図 15359">
            <a:extLst>
              <a:ext uri="{FF2B5EF4-FFF2-40B4-BE49-F238E27FC236}">
                <a16:creationId xmlns:a16="http://schemas.microsoft.com/office/drawing/2014/main" id="{D3C772FE-CD53-416A-AD72-1C8D56DD052A}"/>
              </a:ext>
            </a:extLst>
          </p:cNvPr>
          <p:cNvPicPr>
            <a:picLocks noChangeAspect="1"/>
          </p:cNvPicPr>
          <p:nvPr/>
        </p:nvPicPr>
        <p:blipFill rotWithShape="1">
          <a:blip r:embed="rId10"/>
          <a:srcRect l="5015" r="5015"/>
          <a:stretch/>
        </p:blipFill>
        <p:spPr>
          <a:xfrm>
            <a:off x="8884252" y="892334"/>
            <a:ext cx="1417057" cy="985240"/>
          </a:xfrm>
          <a:prstGeom prst="rect">
            <a:avLst/>
          </a:prstGeom>
          <a:ln w="3175">
            <a:solidFill>
              <a:schemeClr val="tx2"/>
            </a:solidFill>
          </a:ln>
        </p:spPr>
      </p:pic>
      <p:pic>
        <p:nvPicPr>
          <p:cNvPr id="15362" name="図 15361">
            <a:extLst>
              <a:ext uri="{FF2B5EF4-FFF2-40B4-BE49-F238E27FC236}">
                <a16:creationId xmlns:a16="http://schemas.microsoft.com/office/drawing/2014/main" id="{6FF085D6-EFEF-4071-961D-712F27A2EE4C}"/>
              </a:ext>
            </a:extLst>
          </p:cNvPr>
          <p:cNvPicPr>
            <a:picLocks noChangeAspect="1"/>
          </p:cNvPicPr>
          <p:nvPr/>
        </p:nvPicPr>
        <p:blipFill rotWithShape="1">
          <a:blip r:embed="rId11"/>
          <a:srcRect l="1841" r="1627"/>
          <a:stretch/>
        </p:blipFill>
        <p:spPr>
          <a:xfrm>
            <a:off x="8884252" y="2998788"/>
            <a:ext cx="1417057" cy="976493"/>
          </a:xfrm>
          <a:prstGeom prst="rect">
            <a:avLst/>
          </a:prstGeom>
          <a:ln w="3175">
            <a:solidFill>
              <a:schemeClr val="tx2"/>
            </a:solidFill>
          </a:ln>
        </p:spPr>
      </p:pic>
      <p:sp>
        <p:nvSpPr>
          <p:cNvPr id="15368" name="正方形/長方形 15367">
            <a:extLst>
              <a:ext uri="{FF2B5EF4-FFF2-40B4-BE49-F238E27FC236}">
                <a16:creationId xmlns:a16="http://schemas.microsoft.com/office/drawing/2014/main" id="{F9A76444-2FF1-4EF0-9725-1B447EEB3EFE}"/>
              </a:ext>
            </a:extLst>
          </p:cNvPr>
          <p:cNvSpPr/>
          <p:nvPr/>
        </p:nvSpPr>
        <p:spPr>
          <a:xfrm>
            <a:off x="5432696" y="892334"/>
            <a:ext cx="1504854" cy="244596"/>
          </a:xfrm>
          <a:prstGeom prst="rect">
            <a:avLst/>
          </a:prstGeom>
          <a:noFill/>
          <a:ln>
            <a:noFill/>
          </a:ln>
        </p:spPr>
        <p:txBody>
          <a:bodyPr spcFirstLastPara="1" wrap="none" lIns="59350" tIns="29675" rIns="59350" bIns="29675" anchor="t" anchorCtr="0">
            <a:spAutoFit/>
          </a:bodyPr>
          <a:lstStyle/>
          <a:p>
            <a:pPr>
              <a:buClr>
                <a:srgbClr val="000000"/>
              </a:buClr>
              <a:buSzPts val="600"/>
            </a:pPr>
            <a:r>
              <a:rPr lang="ja-JP" altLang="en-US" sz="1200" b="1" dirty="0">
                <a:solidFill>
                  <a:schemeClr val="tx2"/>
                </a:solidFill>
                <a:latin typeface="游ゴシック" panose="020B0400000000000000" pitchFamily="50" charset="-128"/>
                <a:ea typeface="游ゴシック" panose="020B0400000000000000" pitchFamily="50" charset="-128"/>
              </a:rPr>
              <a:t>■既設の床に上張り</a:t>
            </a:r>
          </a:p>
        </p:txBody>
      </p:sp>
      <p:sp>
        <p:nvSpPr>
          <p:cNvPr id="15369" name="正方形/長方形 15368">
            <a:extLst>
              <a:ext uri="{FF2B5EF4-FFF2-40B4-BE49-F238E27FC236}">
                <a16:creationId xmlns:a16="http://schemas.microsoft.com/office/drawing/2014/main" id="{CBE2AAC7-4477-4F27-9FDA-6B18C3809275}"/>
              </a:ext>
            </a:extLst>
          </p:cNvPr>
          <p:cNvSpPr/>
          <p:nvPr/>
        </p:nvSpPr>
        <p:spPr>
          <a:xfrm>
            <a:off x="5449212" y="1109141"/>
            <a:ext cx="3084394" cy="752427"/>
          </a:xfrm>
          <a:prstGeom prst="rect">
            <a:avLst/>
          </a:prstGeom>
          <a:noFill/>
          <a:ln>
            <a:noFill/>
          </a:ln>
        </p:spPr>
        <p:txBody>
          <a:bodyPr spcFirstLastPara="1" wrap="square" lIns="59350" tIns="29675" rIns="59350" bIns="29675" anchor="t" anchorCtr="0">
            <a:spAutoFit/>
          </a:bodyPr>
          <a:lstStyle/>
          <a:p>
            <a:pPr>
              <a:buClr>
                <a:srgbClr val="000000"/>
              </a:buClr>
              <a:buSzPts val="600"/>
            </a:pPr>
            <a:r>
              <a:rPr lang="ja-JP" altLang="en-US" sz="900" dirty="0">
                <a:solidFill>
                  <a:schemeClr val="tx2"/>
                </a:solidFill>
                <a:latin typeface="游ゴシック" panose="020B0400000000000000" pitchFamily="50" charset="-128"/>
                <a:ea typeface="游ゴシック" panose="020B0400000000000000" pitchFamily="50" charset="-128"/>
              </a:rPr>
              <a:t>既設の床の上から張るだけの重ね張り工法なので、工事にかかる期間を短縮できます。また、カッターでカットできるので、施工時の騒音を軽減できます。</a:t>
            </a:r>
          </a:p>
          <a:p>
            <a:pPr>
              <a:buClr>
                <a:srgbClr val="000000"/>
              </a:buClr>
              <a:buSzPts val="600"/>
            </a:pPr>
            <a:r>
              <a:rPr lang="ja-JP" altLang="en-US" sz="900" dirty="0">
                <a:solidFill>
                  <a:schemeClr val="tx2"/>
                </a:solidFill>
                <a:latin typeface="游ゴシック" panose="020B0400000000000000" pitchFamily="50" charset="-128"/>
                <a:ea typeface="游ゴシック" panose="020B0400000000000000" pitchFamily="50" charset="-128"/>
              </a:rPr>
              <a:t>解体作業による粉塵や廃材が少なく、リフォーム現場に適しています。</a:t>
            </a:r>
          </a:p>
        </p:txBody>
      </p:sp>
      <p:sp>
        <p:nvSpPr>
          <p:cNvPr id="141" name="正方形/長方形 140">
            <a:extLst>
              <a:ext uri="{FF2B5EF4-FFF2-40B4-BE49-F238E27FC236}">
                <a16:creationId xmlns:a16="http://schemas.microsoft.com/office/drawing/2014/main" id="{192C6010-6ABA-4FAA-9980-B1941CC79BD1}"/>
              </a:ext>
            </a:extLst>
          </p:cNvPr>
          <p:cNvSpPr/>
          <p:nvPr/>
        </p:nvSpPr>
        <p:spPr>
          <a:xfrm>
            <a:off x="5432696" y="1924876"/>
            <a:ext cx="2003388" cy="244596"/>
          </a:xfrm>
          <a:prstGeom prst="rect">
            <a:avLst/>
          </a:prstGeom>
          <a:noFill/>
          <a:ln>
            <a:noFill/>
          </a:ln>
        </p:spPr>
        <p:txBody>
          <a:bodyPr spcFirstLastPara="1" wrap="none" lIns="59350" tIns="29675" rIns="59350" bIns="29675" anchor="t" anchorCtr="0">
            <a:spAutoFit/>
          </a:bodyPr>
          <a:lstStyle/>
          <a:p>
            <a:pPr>
              <a:buClr>
                <a:srgbClr val="000000"/>
              </a:buClr>
              <a:buSzPts val="600"/>
            </a:pPr>
            <a:r>
              <a:rPr lang="ja-JP" altLang="en-US" sz="1200" b="1" dirty="0">
                <a:solidFill>
                  <a:schemeClr val="tx2"/>
                </a:solidFill>
                <a:latin typeface="游ゴシック" panose="020B0400000000000000" pitchFamily="50" charset="-128"/>
                <a:ea typeface="游ゴシック" panose="020B0400000000000000" pitchFamily="50" charset="-128"/>
              </a:rPr>
              <a:t>■</a:t>
            </a:r>
            <a:r>
              <a:rPr lang="en-US" altLang="ja-JP" sz="1200" b="1" dirty="0">
                <a:solidFill>
                  <a:schemeClr val="tx2"/>
                </a:solidFill>
                <a:latin typeface="游ゴシック" panose="020B0400000000000000" pitchFamily="50" charset="-128"/>
                <a:ea typeface="游ゴシック" panose="020B0400000000000000" pitchFamily="50" charset="-128"/>
              </a:rPr>
              <a:t>1.8mm</a:t>
            </a:r>
            <a:r>
              <a:rPr lang="ja-JP" altLang="en-US" sz="1200" b="1" dirty="0">
                <a:solidFill>
                  <a:schemeClr val="tx2"/>
                </a:solidFill>
                <a:latin typeface="游ゴシック" panose="020B0400000000000000" pitchFamily="50" charset="-128"/>
                <a:ea typeface="游ゴシック" panose="020B0400000000000000" pitchFamily="50" charset="-128"/>
              </a:rPr>
              <a:t>の薄さですっきり</a:t>
            </a:r>
          </a:p>
        </p:txBody>
      </p:sp>
      <p:sp>
        <p:nvSpPr>
          <p:cNvPr id="142" name="正方形/長方形 141">
            <a:extLst>
              <a:ext uri="{FF2B5EF4-FFF2-40B4-BE49-F238E27FC236}">
                <a16:creationId xmlns:a16="http://schemas.microsoft.com/office/drawing/2014/main" id="{A21D216F-2CD3-4428-B257-EACDFBA49AC3}"/>
              </a:ext>
            </a:extLst>
          </p:cNvPr>
          <p:cNvSpPr/>
          <p:nvPr/>
        </p:nvSpPr>
        <p:spPr>
          <a:xfrm>
            <a:off x="5428635" y="2157728"/>
            <a:ext cx="3084394" cy="475428"/>
          </a:xfrm>
          <a:prstGeom prst="rect">
            <a:avLst/>
          </a:prstGeom>
          <a:noFill/>
          <a:ln>
            <a:noFill/>
          </a:ln>
        </p:spPr>
        <p:txBody>
          <a:bodyPr spcFirstLastPara="1" wrap="square" lIns="59350" tIns="29675" rIns="59350" bIns="29675" anchor="t" anchorCtr="0">
            <a:spAutoFit/>
          </a:bodyPr>
          <a:lstStyle/>
          <a:p>
            <a:pPr>
              <a:buClr>
                <a:srgbClr val="000000"/>
              </a:buClr>
              <a:buSzPts val="600"/>
            </a:pPr>
            <a:r>
              <a:rPr lang="ja-JP" altLang="en-US" sz="900" dirty="0">
                <a:solidFill>
                  <a:schemeClr val="tx2"/>
                </a:solidFill>
                <a:latin typeface="游ゴシック" panose="020B0400000000000000" pitchFamily="50" charset="-128"/>
                <a:ea typeface="游ゴシック" panose="020B0400000000000000" pitchFamily="50" charset="-128"/>
              </a:rPr>
              <a:t>建具の下部やサッシのアングルと干渉することなくキレイに納まります。専用の段差解消部材を使用して、部分リフォームも可能です。</a:t>
            </a:r>
          </a:p>
        </p:txBody>
      </p:sp>
      <p:sp>
        <p:nvSpPr>
          <p:cNvPr id="144" name="正方形/長方形 143">
            <a:extLst>
              <a:ext uri="{FF2B5EF4-FFF2-40B4-BE49-F238E27FC236}">
                <a16:creationId xmlns:a16="http://schemas.microsoft.com/office/drawing/2014/main" id="{B48710E3-8FB9-4B03-9EBE-54BC812D94E9}"/>
              </a:ext>
            </a:extLst>
          </p:cNvPr>
          <p:cNvSpPr/>
          <p:nvPr/>
        </p:nvSpPr>
        <p:spPr>
          <a:xfrm>
            <a:off x="5440420" y="3218681"/>
            <a:ext cx="3084394" cy="475428"/>
          </a:xfrm>
          <a:prstGeom prst="rect">
            <a:avLst/>
          </a:prstGeom>
          <a:noFill/>
          <a:ln>
            <a:noFill/>
          </a:ln>
        </p:spPr>
        <p:txBody>
          <a:bodyPr spcFirstLastPara="1" wrap="square" lIns="59350" tIns="29675" rIns="59350" bIns="29675" anchor="t" anchorCtr="0">
            <a:spAutoFit/>
          </a:bodyPr>
          <a:lstStyle/>
          <a:p>
            <a:pPr>
              <a:buClr>
                <a:srgbClr val="000000"/>
              </a:buClr>
              <a:buSzPts val="600"/>
            </a:pPr>
            <a:r>
              <a:rPr lang="ja-JP" altLang="en-US" sz="900" dirty="0">
                <a:solidFill>
                  <a:schemeClr val="tx2"/>
                </a:solidFill>
                <a:latin typeface="游ゴシック" panose="020B0400000000000000" pitchFamily="50" charset="-128"/>
                <a:ea typeface="游ゴシック" panose="020B0400000000000000" pitchFamily="50" charset="-128"/>
              </a:rPr>
              <a:t>すっきりとした薄さを実現しながら、温度変化による伸縮が少ない基材で、既設の床暖房の熱を効率よく伝えることができます。</a:t>
            </a:r>
          </a:p>
        </p:txBody>
      </p:sp>
      <p:sp>
        <p:nvSpPr>
          <p:cNvPr id="145" name="正方形/長方形 144">
            <a:extLst>
              <a:ext uri="{FF2B5EF4-FFF2-40B4-BE49-F238E27FC236}">
                <a16:creationId xmlns:a16="http://schemas.microsoft.com/office/drawing/2014/main" id="{CB8C8F2A-D6A4-470A-A5EE-D5C9F3BC1DDF}"/>
              </a:ext>
            </a:extLst>
          </p:cNvPr>
          <p:cNvSpPr/>
          <p:nvPr/>
        </p:nvSpPr>
        <p:spPr>
          <a:xfrm>
            <a:off x="5432696" y="2998788"/>
            <a:ext cx="1966519" cy="244596"/>
          </a:xfrm>
          <a:prstGeom prst="rect">
            <a:avLst/>
          </a:prstGeom>
          <a:noFill/>
          <a:ln>
            <a:noFill/>
          </a:ln>
        </p:spPr>
        <p:txBody>
          <a:bodyPr spcFirstLastPara="1" wrap="none" lIns="59350" tIns="29675" rIns="59350" bIns="29675" anchor="t" anchorCtr="0">
            <a:spAutoFit/>
          </a:bodyPr>
          <a:lstStyle/>
          <a:p>
            <a:pPr>
              <a:buClr>
                <a:srgbClr val="000000"/>
              </a:buClr>
              <a:buSzPts val="600"/>
            </a:pPr>
            <a:r>
              <a:rPr lang="ja-JP" altLang="en-US" sz="1200" b="1" dirty="0">
                <a:solidFill>
                  <a:schemeClr val="tx2"/>
                </a:solidFill>
                <a:latin typeface="游ゴシック" panose="020B0400000000000000" pitchFamily="50" charset="-128"/>
                <a:ea typeface="游ゴシック" panose="020B0400000000000000" pitchFamily="50" charset="-128"/>
              </a:rPr>
              <a:t>■床暖房の暖かさそのまま</a:t>
            </a:r>
          </a:p>
        </p:txBody>
      </p:sp>
      <p:sp>
        <p:nvSpPr>
          <p:cNvPr id="146" name="正方形/長方形 145">
            <a:extLst>
              <a:ext uri="{FF2B5EF4-FFF2-40B4-BE49-F238E27FC236}">
                <a16:creationId xmlns:a16="http://schemas.microsoft.com/office/drawing/2014/main" id="{069E1B84-E8CC-4A52-81C4-E58495DA1035}"/>
              </a:ext>
            </a:extLst>
          </p:cNvPr>
          <p:cNvSpPr/>
          <p:nvPr/>
        </p:nvSpPr>
        <p:spPr>
          <a:xfrm>
            <a:off x="5448405" y="4022074"/>
            <a:ext cx="3197625" cy="244596"/>
          </a:xfrm>
          <a:prstGeom prst="rect">
            <a:avLst/>
          </a:prstGeom>
          <a:noFill/>
          <a:ln>
            <a:noFill/>
          </a:ln>
        </p:spPr>
        <p:txBody>
          <a:bodyPr spcFirstLastPara="1" wrap="none" lIns="59350" tIns="29675" rIns="59350" bIns="29675" anchor="t" anchorCtr="0">
            <a:spAutoFit/>
          </a:bodyPr>
          <a:lstStyle/>
          <a:p>
            <a:pPr>
              <a:buClr>
                <a:srgbClr val="000000"/>
              </a:buClr>
              <a:buSzPts val="600"/>
            </a:pPr>
            <a:r>
              <a:rPr lang="ja-JP" altLang="en-US" sz="1200" b="1" dirty="0">
                <a:solidFill>
                  <a:schemeClr val="tx2"/>
                </a:solidFill>
                <a:latin typeface="游ゴシック" panose="020B0400000000000000" pitchFamily="50" charset="-128"/>
                <a:ea typeface="游ゴシック" panose="020B0400000000000000" pitchFamily="50" charset="-128"/>
              </a:rPr>
              <a:t>■水まわり空間に対応、ペットすべりに配慮</a:t>
            </a:r>
          </a:p>
        </p:txBody>
      </p:sp>
      <p:pic>
        <p:nvPicPr>
          <p:cNvPr id="15372" name="図 15371">
            <a:extLst>
              <a:ext uri="{FF2B5EF4-FFF2-40B4-BE49-F238E27FC236}">
                <a16:creationId xmlns:a16="http://schemas.microsoft.com/office/drawing/2014/main" id="{8E4B4B6A-346E-498D-AE42-FAC4E6B93991}"/>
              </a:ext>
            </a:extLst>
          </p:cNvPr>
          <p:cNvPicPr>
            <a:picLocks noChangeAspect="1"/>
          </p:cNvPicPr>
          <p:nvPr/>
        </p:nvPicPr>
        <p:blipFill rotWithShape="1">
          <a:blip r:embed="rId12">
            <a:clrChange>
              <a:clrFrom>
                <a:srgbClr val="F4EBB5"/>
              </a:clrFrom>
              <a:clrTo>
                <a:srgbClr val="F4EBB5">
                  <a:alpha val="0"/>
                </a:srgbClr>
              </a:clrTo>
            </a:clrChange>
          </a:blip>
          <a:srcRect l="1735" r="1735"/>
          <a:stretch/>
        </p:blipFill>
        <p:spPr>
          <a:xfrm>
            <a:off x="8884252" y="4022074"/>
            <a:ext cx="1417057" cy="914877"/>
          </a:xfrm>
          <a:prstGeom prst="rect">
            <a:avLst/>
          </a:prstGeom>
          <a:ln w="3175">
            <a:solidFill>
              <a:schemeClr val="tx2"/>
            </a:solidFill>
          </a:ln>
        </p:spPr>
      </p:pic>
      <p:pic>
        <p:nvPicPr>
          <p:cNvPr id="15363" name="図 15362">
            <a:extLst>
              <a:ext uri="{FF2B5EF4-FFF2-40B4-BE49-F238E27FC236}">
                <a16:creationId xmlns:a16="http://schemas.microsoft.com/office/drawing/2014/main" id="{CE078127-C6CE-49C3-B5C3-72500FB86557}"/>
              </a:ext>
            </a:extLst>
          </p:cNvPr>
          <p:cNvPicPr>
            <a:picLocks noChangeAspect="1"/>
          </p:cNvPicPr>
          <p:nvPr/>
        </p:nvPicPr>
        <p:blipFill rotWithShape="1">
          <a:blip r:embed="rId13"/>
          <a:srcRect l="44038" t="26990" r="31801" b="36192"/>
          <a:stretch/>
        </p:blipFill>
        <p:spPr>
          <a:xfrm>
            <a:off x="8909304" y="4610709"/>
            <a:ext cx="313688" cy="313124"/>
          </a:xfrm>
          <a:prstGeom prst="rect">
            <a:avLst/>
          </a:prstGeom>
        </p:spPr>
      </p:pic>
      <p:sp>
        <p:nvSpPr>
          <p:cNvPr id="148" name="正方形/長方形 147">
            <a:extLst>
              <a:ext uri="{FF2B5EF4-FFF2-40B4-BE49-F238E27FC236}">
                <a16:creationId xmlns:a16="http://schemas.microsoft.com/office/drawing/2014/main" id="{8B34A3E5-0E29-4E60-AFBD-7E77AF42887D}"/>
              </a:ext>
            </a:extLst>
          </p:cNvPr>
          <p:cNvSpPr/>
          <p:nvPr/>
        </p:nvSpPr>
        <p:spPr>
          <a:xfrm>
            <a:off x="5449212" y="4245236"/>
            <a:ext cx="3084394" cy="613927"/>
          </a:xfrm>
          <a:prstGeom prst="rect">
            <a:avLst/>
          </a:prstGeom>
          <a:noFill/>
          <a:ln>
            <a:noFill/>
          </a:ln>
        </p:spPr>
        <p:txBody>
          <a:bodyPr spcFirstLastPara="1" wrap="square" lIns="59350" tIns="29675" rIns="59350" bIns="29675" anchor="t" anchorCtr="0">
            <a:spAutoFit/>
          </a:bodyPr>
          <a:lstStyle/>
          <a:p>
            <a:pPr>
              <a:buClr>
                <a:srgbClr val="000000"/>
              </a:buClr>
              <a:buSzPts val="600"/>
            </a:pPr>
            <a:r>
              <a:rPr lang="ja-JP" altLang="en-US" sz="900" dirty="0">
                <a:solidFill>
                  <a:schemeClr val="tx2"/>
                </a:solidFill>
                <a:latin typeface="游ゴシック" panose="020B0400000000000000" pitchFamily="50" charset="-128"/>
                <a:ea typeface="游ゴシック" panose="020B0400000000000000" pitchFamily="50" charset="-128"/>
              </a:rPr>
              <a:t>耐水性の高い基材を採用しているので、水まわりのリフォームにもおすすめです。また、防滑成分を練り込んだコーティングを採用。ペット（小型犬）の足腰の負担を軽減することができます。</a:t>
            </a:r>
          </a:p>
        </p:txBody>
      </p:sp>
      <p:pic>
        <p:nvPicPr>
          <p:cNvPr id="15373" name="図 15372">
            <a:extLst>
              <a:ext uri="{FF2B5EF4-FFF2-40B4-BE49-F238E27FC236}">
                <a16:creationId xmlns:a16="http://schemas.microsoft.com/office/drawing/2014/main" id="{B3D3DCB8-963A-44A4-AF0E-D540C1FEC078}"/>
              </a:ext>
            </a:extLst>
          </p:cNvPr>
          <p:cNvPicPr>
            <a:picLocks noChangeAspect="1"/>
          </p:cNvPicPr>
          <p:nvPr/>
        </p:nvPicPr>
        <p:blipFill>
          <a:blip r:embed="rId14"/>
          <a:stretch>
            <a:fillRect/>
          </a:stretch>
        </p:blipFill>
        <p:spPr>
          <a:xfrm>
            <a:off x="5464467" y="5308241"/>
            <a:ext cx="2347286" cy="391598"/>
          </a:xfrm>
          <a:prstGeom prst="rect">
            <a:avLst/>
          </a:prstGeom>
        </p:spPr>
      </p:pic>
      <p:pic>
        <p:nvPicPr>
          <p:cNvPr id="15374" name="図 15373">
            <a:extLst>
              <a:ext uri="{FF2B5EF4-FFF2-40B4-BE49-F238E27FC236}">
                <a16:creationId xmlns:a16="http://schemas.microsoft.com/office/drawing/2014/main" id="{480DFD8C-FA75-45F1-A7A6-84DF089FFBB2}"/>
              </a:ext>
            </a:extLst>
          </p:cNvPr>
          <p:cNvPicPr>
            <a:picLocks noChangeAspect="1"/>
          </p:cNvPicPr>
          <p:nvPr/>
        </p:nvPicPr>
        <p:blipFill>
          <a:blip r:embed="rId15"/>
          <a:stretch>
            <a:fillRect/>
          </a:stretch>
        </p:blipFill>
        <p:spPr>
          <a:xfrm>
            <a:off x="7967221" y="5299790"/>
            <a:ext cx="2347286" cy="391598"/>
          </a:xfrm>
          <a:prstGeom prst="rect">
            <a:avLst/>
          </a:prstGeom>
        </p:spPr>
      </p:pic>
      <p:pic>
        <p:nvPicPr>
          <p:cNvPr id="15375" name="図 15374">
            <a:extLst>
              <a:ext uri="{FF2B5EF4-FFF2-40B4-BE49-F238E27FC236}">
                <a16:creationId xmlns:a16="http://schemas.microsoft.com/office/drawing/2014/main" id="{CD5F9921-53FA-4478-A8D7-11715749F7FB}"/>
              </a:ext>
            </a:extLst>
          </p:cNvPr>
          <p:cNvPicPr>
            <a:picLocks noChangeAspect="1"/>
          </p:cNvPicPr>
          <p:nvPr/>
        </p:nvPicPr>
        <p:blipFill>
          <a:blip r:embed="rId16"/>
          <a:stretch>
            <a:fillRect/>
          </a:stretch>
        </p:blipFill>
        <p:spPr>
          <a:xfrm>
            <a:off x="5473953" y="5918748"/>
            <a:ext cx="2347286" cy="391598"/>
          </a:xfrm>
          <a:prstGeom prst="rect">
            <a:avLst/>
          </a:prstGeom>
        </p:spPr>
      </p:pic>
      <p:pic>
        <p:nvPicPr>
          <p:cNvPr id="15376" name="図 15375">
            <a:extLst>
              <a:ext uri="{FF2B5EF4-FFF2-40B4-BE49-F238E27FC236}">
                <a16:creationId xmlns:a16="http://schemas.microsoft.com/office/drawing/2014/main" id="{404FDAD4-B3C4-4E8F-93E4-743697F39567}"/>
              </a:ext>
            </a:extLst>
          </p:cNvPr>
          <p:cNvPicPr>
            <a:picLocks noChangeAspect="1"/>
          </p:cNvPicPr>
          <p:nvPr/>
        </p:nvPicPr>
        <p:blipFill>
          <a:blip r:embed="rId17"/>
          <a:stretch>
            <a:fillRect/>
          </a:stretch>
        </p:blipFill>
        <p:spPr>
          <a:xfrm>
            <a:off x="7980144" y="5925811"/>
            <a:ext cx="2347286" cy="391598"/>
          </a:xfrm>
          <a:prstGeom prst="rect">
            <a:avLst/>
          </a:prstGeom>
        </p:spPr>
      </p:pic>
      <p:pic>
        <p:nvPicPr>
          <p:cNvPr id="15377" name="図 15376">
            <a:extLst>
              <a:ext uri="{FF2B5EF4-FFF2-40B4-BE49-F238E27FC236}">
                <a16:creationId xmlns:a16="http://schemas.microsoft.com/office/drawing/2014/main" id="{0D9ACB2E-79CF-441B-871F-7BE93CE1DD60}"/>
              </a:ext>
            </a:extLst>
          </p:cNvPr>
          <p:cNvPicPr>
            <a:picLocks noChangeAspect="1"/>
          </p:cNvPicPr>
          <p:nvPr/>
        </p:nvPicPr>
        <p:blipFill>
          <a:blip r:embed="rId18"/>
          <a:stretch>
            <a:fillRect/>
          </a:stretch>
        </p:blipFill>
        <p:spPr>
          <a:xfrm>
            <a:off x="5467522" y="6555380"/>
            <a:ext cx="2347286" cy="391598"/>
          </a:xfrm>
          <a:prstGeom prst="rect">
            <a:avLst/>
          </a:prstGeom>
        </p:spPr>
      </p:pic>
      <p:sp>
        <p:nvSpPr>
          <p:cNvPr id="154" name="正方形/長方形 153">
            <a:extLst>
              <a:ext uri="{FF2B5EF4-FFF2-40B4-BE49-F238E27FC236}">
                <a16:creationId xmlns:a16="http://schemas.microsoft.com/office/drawing/2014/main" id="{925ACC88-D2F3-490E-84E1-1181D7339A23}"/>
              </a:ext>
            </a:extLst>
          </p:cNvPr>
          <p:cNvSpPr/>
          <p:nvPr/>
        </p:nvSpPr>
        <p:spPr>
          <a:xfrm>
            <a:off x="5448405" y="5061034"/>
            <a:ext cx="1658742" cy="244596"/>
          </a:xfrm>
          <a:prstGeom prst="rect">
            <a:avLst/>
          </a:prstGeom>
          <a:noFill/>
          <a:ln>
            <a:noFill/>
          </a:ln>
        </p:spPr>
        <p:txBody>
          <a:bodyPr spcFirstLastPara="1" wrap="none" lIns="59350" tIns="29675" rIns="59350" bIns="29675" anchor="t" anchorCtr="0">
            <a:spAutoFit/>
          </a:bodyPr>
          <a:lstStyle/>
          <a:p>
            <a:pPr>
              <a:buClr>
                <a:srgbClr val="000000"/>
              </a:buClr>
              <a:buSzPts val="600"/>
            </a:pPr>
            <a:r>
              <a:rPr lang="ja-JP" altLang="en-US" sz="1200" b="1" dirty="0">
                <a:solidFill>
                  <a:schemeClr val="tx2"/>
                </a:solidFill>
                <a:latin typeface="游ゴシック" panose="020B0400000000000000" pitchFamily="50" charset="-128"/>
                <a:ea typeface="游ゴシック" panose="020B0400000000000000" pitchFamily="50" charset="-128"/>
              </a:rPr>
              <a:t>■カラーラインアップ</a:t>
            </a:r>
          </a:p>
        </p:txBody>
      </p:sp>
      <p:sp>
        <p:nvSpPr>
          <p:cNvPr id="155" name="正方形/長方形 154">
            <a:extLst>
              <a:ext uri="{FF2B5EF4-FFF2-40B4-BE49-F238E27FC236}">
                <a16:creationId xmlns:a16="http://schemas.microsoft.com/office/drawing/2014/main" id="{ADA429E8-C4C6-44C2-9B6E-BAFFA6882E2B}"/>
              </a:ext>
            </a:extLst>
          </p:cNvPr>
          <p:cNvSpPr/>
          <p:nvPr/>
        </p:nvSpPr>
        <p:spPr>
          <a:xfrm>
            <a:off x="5428635" y="5700612"/>
            <a:ext cx="1835072" cy="198429"/>
          </a:xfrm>
          <a:prstGeom prst="rect">
            <a:avLst/>
          </a:prstGeom>
          <a:noFill/>
          <a:ln>
            <a:noFill/>
          </a:ln>
        </p:spPr>
        <p:txBody>
          <a:bodyPr spcFirstLastPara="1" wrap="none" lIns="59350" tIns="29675" rIns="59350" bIns="29675" anchor="t" anchorCtr="0">
            <a:spAutoFit/>
          </a:bodyPr>
          <a:lstStyle/>
          <a:p>
            <a:pPr>
              <a:buClr>
                <a:srgbClr val="000000"/>
              </a:buClr>
              <a:buSzPts val="600"/>
            </a:pPr>
            <a:r>
              <a:rPr lang="en-US" altLang="ja-JP" sz="900" dirty="0">
                <a:solidFill>
                  <a:schemeClr val="tx2"/>
                </a:solidFill>
                <a:latin typeface="游ゴシック" panose="020B0400000000000000" pitchFamily="50" charset="-128"/>
                <a:ea typeface="游ゴシック" panose="020B0400000000000000" pitchFamily="50" charset="-128"/>
              </a:rPr>
              <a:t>SD/</a:t>
            </a:r>
            <a:r>
              <a:rPr lang="ja-JP" altLang="en-US" sz="900" dirty="0">
                <a:solidFill>
                  <a:schemeClr val="tx2"/>
                </a:solidFill>
                <a:latin typeface="游ゴシック" panose="020B0400000000000000" pitchFamily="50" charset="-128"/>
                <a:ea typeface="游ゴシック" panose="020B0400000000000000" pitchFamily="50" charset="-128"/>
              </a:rPr>
              <a:t>グレイッシュホワイトパイン</a:t>
            </a:r>
          </a:p>
        </p:txBody>
      </p:sp>
      <p:sp>
        <p:nvSpPr>
          <p:cNvPr id="156" name="正方形/長方形 155">
            <a:extLst>
              <a:ext uri="{FF2B5EF4-FFF2-40B4-BE49-F238E27FC236}">
                <a16:creationId xmlns:a16="http://schemas.microsoft.com/office/drawing/2014/main" id="{B77CA609-7406-4C14-B269-DECBBC23EC31}"/>
              </a:ext>
            </a:extLst>
          </p:cNvPr>
          <p:cNvSpPr/>
          <p:nvPr/>
        </p:nvSpPr>
        <p:spPr>
          <a:xfrm>
            <a:off x="7967221" y="5688086"/>
            <a:ext cx="1474397" cy="198429"/>
          </a:xfrm>
          <a:prstGeom prst="rect">
            <a:avLst/>
          </a:prstGeom>
          <a:noFill/>
          <a:ln>
            <a:noFill/>
          </a:ln>
        </p:spPr>
        <p:txBody>
          <a:bodyPr spcFirstLastPara="1" wrap="none" lIns="59350" tIns="29675" rIns="59350" bIns="29675" anchor="t" anchorCtr="0">
            <a:spAutoFit/>
          </a:bodyPr>
          <a:lstStyle/>
          <a:p>
            <a:pPr>
              <a:buClr>
                <a:srgbClr val="000000"/>
              </a:buClr>
              <a:buSzPts val="600"/>
            </a:pPr>
            <a:r>
              <a:rPr lang="en-US" altLang="ja-JP" sz="900" dirty="0">
                <a:solidFill>
                  <a:schemeClr val="tx2"/>
                </a:solidFill>
                <a:latin typeface="游ゴシック" panose="020B0400000000000000" pitchFamily="50" charset="-128"/>
                <a:ea typeface="游ゴシック" panose="020B0400000000000000" pitchFamily="50" charset="-128"/>
              </a:rPr>
              <a:t>SE/</a:t>
            </a:r>
            <a:r>
              <a:rPr lang="ja-JP" altLang="en-US" sz="900" dirty="0">
                <a:solidFill>
                  <a:schemeClr val="tx2"/>
                </a:solidFill>
                <a:latin typeface="游ゴシック" panose="020B0400000000000000" pitchFamily="50" charset="-128"/>
                <a:ea typeface="游ゴシック" panose="020B0400000000000000" pitchFamily="50" charset="-128"/>
              </a:rPr>
              <a:t>ライトスモークオーク</a:t>
            </a:r>
          </a:p>
        </p:txBody>
      </p:sp>
      <p:sp>
        <p:nvSpPr>
          <p:cNvPr id="157" name="正方形/長方形 156">
            <a:extLst>
              <a:ext uri="{FF2B5EF4-FFF2-40B4-BE49-F238E27FC236}">
                <a16:creationId xmlns:a16="http://schemas.microsoft.com/office/drawing/2014/main" id="{03073112-5BE1-4EA8-8AFF-082E5725ED6B}"/>
              </a:ext>
            </a:extLst>
          </p:cNvPr>
          <p:cNvSpPr/>
          <p:nvPr/>
        </p:nvSpPr>
        <p:spPr>
          <a:xfrm>
            <a:off x="5479919" y="6318746"/>
            <a:ext cx="1011129" cy="198429"/>
          </a:xfrm>
          <a:prstGeom prst="rect">
            <a:avLst/>
          </a:prstGeom>
          <a:noFill/>
          <a:ln>
            <a:noFill/>
          </a:ln>
        </p:spPr>
        <p:txBody>
          <a:bodyPr spcFirstLastPara="1" wrap="none" lIns="59350" tIns="29675" rIns="59350" bIns="29675" anchor="t" anchorCtr="0">
            <a:spAutoFit/>
          </a:bodyPr>
          <a:lstStyle/>
          <a:p>
            <a:pPr>
              <a:buClr>
                <a:srgbClr val="000000"/>
              </a:buClr>
              <a:buSzPts val="600"/>
            </a:pPr>
            <a:r>
              <a:rPr lang="en-US" altLang="ja-JP" sz="900" dirty="0">
                <a:solidFill>
                  <a:schemeClr val="tx2"/>
                </a:solidFill>
                <a:latin typeface="游ゴシック" panose="020B0400000000000000" pitchFamily="50" charset="-128"/>
                <a:ea typeface="游ゴシック" panose="020B0400000000000000" pitchFamily="50" charset="-128"/>
              </a:rPr>
              <a:t>SF/</a:t>
            </a:r>
            <a:r>
              <a:rPr lang="ja-JP" altLang="en-US" sz="900" dirty="0">
                <a:solidFill>
                  <a:schemeClr val="tx2"/>
                </a:solidFill>
                <a:latin typeface="游ゴシック" panose="020B0400000000000000" pitchFamily="50" charset="-128"/>
                <a:ea typeface="游ゴシック" panose="020B0400000000000000" pitchFamily="50" charset="-128"/>
              </a:rPr>
              <a:t>バニラオーク</a:t>
            </a:r>
          </a:p>
        </p:txBody>
      </p:sp>
      <p:sp>
        <p:nvSpPr>
          <p:cNvPr id="158" name="正方形/長方形 157">
            <a:extLst>
              <a:ext uri="{FF2B5EF4-FFF2-40B4-BE49-F238E27FC236}">
                <a16:creationId xmlns:a16="http://schemas.microsoft.com/office/drawing/2014/main" id="{6F0E392C-09CE-4128-B312-007128A37B35}"/>
              </a:ext>
            </a:extLst>
          </p:cNvPr>
          <p:cNvSpPr/>
          <p:nvPr/>
        </p:nvSpPr>
        <p:spPr>
          <a:xfrm>
            <a:off x="5479919" y="6927591"/>
            <a:ext cx="1142575" cy="198429"/>
          </a:xfrm>
          <a:prstGeom prst="rect">
            <a:avLst/>
          </a:prstGeom>
          <a:noFill/>
          <a:ln>
            <a:noFill/>
          </a:ln>
        </p:spPr>
        <p:txBody>
          <a:bodyPr spcFirstLastPara="1" wrap="none" lIns="59350" tIns="29675" rIns="59350" bIns="29675" anchor="t" anchorCtr="0">
            <a:spAutoFit/>
          </a:bodyPr>
          <a:lstStyle/>
          <a:p>
            <a:pPr>
              <a:buClr>
                <a:srgbClr val="000000"/>
              </a:buClr>
              <a:buSzPts val="600"/>
            </a:pPr>
            <a:r>
              <a:rPr lang="en-US" altLang="ja-JP" sz="900" dirty="0">
                <a:solidFill>
                  <a:schemeClr val="tx2"/>
                </a:solidFill>
                <a:latin typeface="游ゴシック" panose="020B0400000000000000" pitchFamily="50" charset="-128"/>
                <a:ea typeface="游ゴシック" panose="020B0400000000000000" pitchFamily="50" charset="-128"/>
              </a:rPr>
              <a:t>SH/</a:t>
            </a:r>
            <a:r>
              <a:rPr lang="ja-JP" altLang="en-US" sz="900" dirty="0">
                <a:solidFill>
                  <a:schemeClr val="tx2"/>
                </a:solidFill>
                <a:latin typeface="游ゴシック" panose="020B0400000000000000" pitchFamily="50" charset="-128"/>
                <a:ea typeface="游ゴシック" panose="020B0400000000000000" pitchFamily="50" charset="-128"/>
              </a:rPr>
              <a:t>フロストクレイ</a:t>
            </a:r>
          </a:p>
        </p:txBody>
      </p:sp>
      <p:sp>
        <p:nvSpPr>
          <p:cNvPr id="159" name="正方形/長方形 158">
            <a:extLst>
              <a:ext uri="{FF2B5EF4-FFF2-40B4-BE49-F238E27FC236}">
                <a16:creationId xmlns:a16="http://schemas.microsoft.com/office/drawing/2014/main" id="{7B3E5E2F-61E6-4F7E-B5E9-5EE20918D8C5}"/>
              </a:ext>
            </a:extLst>
          </p:cNvPr>
          <p:cNvSpPr/>
          <p:nvPr/>
        </p:nvSpPr>
        <p:spPr>
          <a:xfrm>
            <a:off x="7976096" y="6318746"/>
            <a:ext cx="1023953" cy="198429"/>
          </a:xfrm>
          <a:prstGeom prst="rect">
            <a:avLst/>
          </a:prstGeom>
          <a:noFill/>
          <a:ln>
            <a:noFill/>
          </a:ln>
        </p:spPr>
        <p:txBody>
          <a:bodyPr spcFirstLastPara="1" wrap="none" lIns="59350" tIns="29675" rIns="59350" bIns="29675" anchor="t" anchorCtr="0">
            <a:spAutoFit/>
          </a:bodyPr>
          <a:lstStyle/>
          <a:p>
            <a:pPr>
              <a:buClr>
                <a:srgbClr val="000000"/>
              </a:buClr>
              <a:buSzPts val="600"/>
            </a:pPr>
            <a:r>
              <a:rPr lang="en-US" altLang="ja-JP" sz="900" dirty="0">
                <a:solidFill>
                  <a:schemeClr val="tx2"/>
                </a:solidFill>
                <a:latin typeface="游ゴシック" panose="020B0400000000000000" pitchFamily="50" charset="-128"/>
                <a:ea typeface="游ゴシック" panose="020B0400000000000000" pitchFamily="50" charset="-128"/>
              </a:rPr>
              <a:t>SG/</a:t>
            </a:r>
            <a:r>
              <a:rPr lang="ja-JP" altLang="en-US" sz="900" dirty="0">
                <a:solidFill>
                  <a:schemeClr val="tx2"/>
                </a:solidFill>
                <a:latin typeface="游ゴシック" panose="020B0400000000000000" pitchFamily="50" charset="-128"/>
                <a:ea typeface="游ゴシック" panose="020B0400000000000000" pitchFamily="50" charset="-128"/>
              </a:rPr>
              <a:t>モルトオーク</a:t>
            </a:r>
          </a:p>
        </p:txBody>
      </p:sp>
      <p:sp>
        <p:nvSpPr>
          <p:cNvPr id="163" name="object 121">
            <a:extLst>
              <a:ext uri="{FF2B5EF4-FFF2-40B4-BE49-F238E27FC236}">
                <a16:creationId xmlns:a16="http://schemas.microsoft.com/office/drawing/2014/main" id="{4981DAC3-5103-46D2-9A04-F5A732C563D9}"/>
              </a:ext>
            </a:extLst>
          </p:cNvPr>
          <p:cNvSpPr txBox="1">
            <a:spLocks noChangeArrowheads="1"/>
          </p:cNvSpPr>
          <p:nvPr/>
        </p:nvSpPr>
        <p:spPr bwMode="auto">
          <a:xfrm>
            <a:off x="9565443" y="2721255"/>
            <a:ext cx="397545" cy="165036"/>
          </a:xfrm>
          <a:prstGeom prst="rect">
            <a:avLst/>
          </a:prstGeom>
          <a:solidFill>
            <a:srgbClr val="EEE2CB"/>
          </a:solidFill>
          <a:ln w="3175">
            <a:noFill/>
          </a:ln>
        </p:spPr>
        <p:txBody>
          <a:bodyPr wrap="none" lIns="0" tIns="36000" rIns="0" bIns="36000">
            <a:spAutoFit/>
          </a:bodyPr>
          <a:lstStyle>
            <a:lvl1pPr marL="12700">
              <a:defRPr kumimoji="1">
                <a:solidFill>
                  <a:schemeClr val="tx1"/>
                </a:solidFill>
                <a:latin typeface="Calibri" pitchFamily="34" charset="0"/>
                <a:ea typeface="ＭＳ Ｐゴシック" pitchFamily="50" charset="-128"/>
              </a:defRPr>
            </a:lvl1pPr>
            <a:lvl2pPr marL="742950" indent="-285750">
              <a:defRPr kumimoji="1">
                <a:solidFill>
                  <a:schemeClr val="tx1"/>
                </a:solidFill>
                <a:latin typeface="Calibri" pitchFamily="34" charset="0"/>
                <a:ea typeface="ＭＳ Ｐゴシック" pitchFamily="50" charset="-128"/>
              </a:defRPr>
            </a:lvl2pPr>
            <a:lvl3pPr marL="1143000" indent="-228600">
              <a:defRPr kumimoji="1">
                <a:solidFill>
                  <a:schemeClr val="tx1"/>
                </a:solidFill>
                <a:latin typeface="Calibri" pitchFamily="34" charset="0"/>
                <a:ea typeface="ＭＳ Ｐゴシック" pitchFamily="50" charset="-128"/>
              </a:defRPr>
            </a:lvl3pPr>
            <a:lvl4pPr marL="1600200" indent="-228600">
              <a:defRPr kumimoji="1">
                <a:solidFill>
                  <a:schemeClr val="tx1"/>
                </a:solidFill>
                <a:latin typeface="Calibri" pitchFamily="34" charset="0"/>
                <a:ea typeface="ＭＳ Ｐゴシック" pitchFamily="50" charset="-128"/>
              </a:defRPr>
            </a:lvl4pPr>
            <a:lvl5pPr marL="2057400" indent="-228600">
              <a:defRPr kumimoji="1">
                <a:solidFill>
                  <a:schemeClr val="tx1"/>
                </a:solidFill>
                <a:latin typeface="Calibri" pitchFamily="34" charset="0"/>
                <a:ea typeface="ＭＳ Ｐゴシック" pitchFamily="50" charset="-128"/>
              </a:defRPr>
            </a:lvl5pPr>
            <a:lvl6pPr marL="2514600" indent="-228600" fontAlgn="base">
              <a:spcBef>
                <a:spcPct val="0"/>
              </a:spcBef>
              <a:spcAft>
                <a:spcPct val="0"/>
              </a:spcAft>
              <a:defRPr kumimoji="1">
                <a:solidFill>
                  <a:schemeClr val="tx1"/>
                </a:solidFill>
                <a:latin typeface="Calibri" pitchFamily="34" charset="0"/>
                <a:ea typeface="ＭＳ Ｐゴシック" pitchFamily="50" charset="-128"/>
              </a:defRPr>
            </a:lvl6pPr>
            <a:lvl7pPr marL="2971800" indent="-228600" fontAlgn="base">
              <a:spcBef>
                <a:spcPct val="0"/>
              </a:spcBef>
              <a:spcAft>
                <a:spcPct val="0"/>
              </a:spcAft>
              <a:defRPr kumimoji="1">
                <a:solidFill>
                  <a:schemeClr val="tx1"/>
                </a:solidFill>
                <a:latin typeface="Calibri" pitchFamily="34" charset="0"/>
                <a:ea typeface="ＭＳ Ｐゴシック" pitchFamily="50" charset="-128"/>
              </a:defRPr>
            </a:lvl7pPr>
            <a:lvl8pPr marL="3429000" indent="-228600" fontAlgn="base">
              <a:spcBef>
                <a:spcPct val="0"/>
              </a:spcBef>
              <a:spcAft>
                <a:spcPct val="0"/>
              </a:spcAft>
              <a:defRPr kumimoji="1">
                <a:solidFill>
                  <a:schemeClr val="tx1"/>
                </a:solidFill>
                <a:latin typeface="Calibri" pitchFamily="34" charset="0"/>
                <a:ea typeface="ＭＳ Ｐゴシック" pitchFamily="50" charset="-128"/>
              </a:defRPr>
            </a:lvl8pPr>
            <a:lvl9pPr marL="3886200" indent="-228600" fontAlgn="base">
              <a:spcBef>
                <a:spcPct val="0"/>
              </a:spcBef>
              <a:spcAft>
                <a:spcPct val="0"/>
              </a:spcAft>
              <a:defRPr kumimoji="1">
                <a:solidFill>
                  <a:schemeClr val="tx1"/>
                </a:solidFill>
                <a:latin typeface="Calibri" pitchFamily="34" charset="0"/>
                <a:ea typeface="ＭＳ Ｐゴシック" pitchFamily="50" charset="-128"/>
              </a:defRPr>
            </a:lvl9pPr>
          </a:lstStyle>
          <a:p>
            <a:pPr>
              <a:defRPr/>
            </a:pPr>
            <a:r>
              <a:rPr lang="ja-JP" altLang="en-US" sz="600" dirty="0">
                <a:solidFill>
                  <a:schemeClr val="tx2"/>
                </a:solidFill>
                <a:latin typeface="游ゴシック" panose="020B0400000000000000" pitchFamily="50" charset="-128"/>
                <a:ea typeface="游ゴシック" panose="020B0400000000000000" pitchFamily="50" charset="-128"/>
              </a:rPr>
              <a:t>既設フロア</a:t>
            </a:r>
            <a:endParaRPr lang="ja-JP" altLang="ja-JP" sz="600" dirty="0">
              <a:solidFill>
                <a:schemeClr val="tx2"/>
              </a:solidFill>
              <a:latin typeface="游ゴシック" panose="020B0400000000000000" pitchFamily="50" charset="-128"/>
              <a:ea typeface="游ゴシック" panose="020B0400000000000000" pitchFamily="50" charset="-128"/>
            </a:endParaRPr>
          </a:p>
        </p:txBody>
      </p:sp>
      <p:grpSp>
        <p:nvGrpSpPr>
          <p:cNvPr id="15378" name="グループ化 15377">
            <a:extLst>
              <a:ext uri="{FF2B5EF4-FFF2-40B4-BE49-F238E27FC236}">
                <a16:creationId xmlns:a16="http://schemas.microsoft.com/office/drawing/2014/main" id="{5CE5A46B-A46F-4D6F-BB27-9BC364142E77}"/>
              </a:ext>
            </a:extLst>
          </p:cNvPr>
          <p:cNvGrpSpPr/>
          <p:nvPr/>
        </p:nvGrpSpPr>
        <p:grpSpPr>
          <a:xfrm>
            <a:off x="8884252" y="1924876"/>
            <a:ext cx="1417057" cy="997453"/>
            <a:chOff x="8884252" y="1924876"/>
            <a:chExt cx="1417057" cy="997453"/>
          </a:xfrm>
        </p:grpSpPr>
        <p:pic>
          <p:nvPicPr>
            <p:cNvPr id="15361" name="図 15360">
              <a:extLst>
                <a:ext uri="{FF2B5EF4-FFF2-40B4-BE49-F238E27FC236}">
                  <a16:creationId xmlns:a16="http://schemas.microsoft.com/office/drawing/2014/main" id="{9595B492-99F0-47C1-BEC6-625D6AE9D793}"/>
                </a:ext>
              </a:extLst>
            </p:cNvPr>
            <p:cNvPicPr>
              <a:picLocks noChangeAspect="1"/>
            </p:cNvPicPr>
            <p:nvPr/>
          </p:nvPicPr>
          <p:blipFill rotWithShape="1">
            <a:blip r:embed="rId19"/>
            <a:srcRect r="49553"/>
            <a:stretch/>
          </p:blipFill>
          <p:spPr>
            <a:xfrm>
              <a:off x="8884252" y="1924876"/>
              <a:ext cx="1417057" cy="997453"/>
            </a:xfrm>
            <a:prstGeom prst="rect">
              <a:avLst/>
            </a:prstGeom>
            <a:ln w="3175">
              <a:solidFill>
                <a:schemeClr val="tx2"/>
              </a:solidFill>
            </a:ln>
          </p:spPr>
        </p:pic>
        <p:sp>
          <p:nvSpPr>
            <p:cNvPr id="160" name="object 121">
              <a:extLst>
                <a:ext uri="{FF2B5EF4-FFF2-40B4-BE49-F238E27FC236}">
                  <a16:creationId xmlns:a16="http://schemas.microsoft.com/office/drawing/2014/main" id="{60AE798D-D131-4C7F-AA53-54806096DDDD}"/>
                </a:ext>
              </a:extLst>
            </p:cNvPr>
            <p:cNvSpPr txBox="1">
              <a:spLocks noChangeArrowheads="1"/>
            </p:cNvSpPr>
            <p:nvPr/>
          </p:nvSpPr>
          <p:spPr bwMode="auto">
            <a:xfrm>
              <a:off x="9056280" y="2183352"/>
              <a:ext cx="166712" cy="165036"/>
            </a:xfrm>
            <a:prstGeom prst="rect">
              <a:avLst/>
            </a:prstGeom>
            <a:solidFill>
              <a:srgbClr val="727171"/>
            </a:solidFill>
            <a:ln w="3175">
              <a:noFill/>
            </a:ln>
          </p:spPr>
          <p:txBody>
            <a:bodyPr wrap="none" lIns="0" tIns="36000" rIns="0" bIns="36000">
              <a:spAutoFit/>
            </a:bodyPr>
            <a:lstStyle>
              <a:lvl1pPr marL="12700">
                <a:defRPr kumimoji="1">
                  <a:solidFill>
                    <a:schemeClr val="tx1"/>
                  </a:solidFill>
                  <a:latin typeface="Calibri" pitchFamily="34" charset="0"/>
                  <a:ea typeface="ＭＳ Ｐゴシック" pitchFamily="50" charset="-128"/>
                </a:defRPr>
              </a:lvl1pPr>
              <a:lvl2pPr marL="742950" indent="-285750">
                <a:defRPr kumimoji="1">
                  <a:solidFill>
                    <a:schemeClr val="tx1"/>
                  </a:solidFill>
                  <a:latin typeface="Calibri" pitchFamily="34" charset="0"/>
                  <a:ea typeface="ＭＳ Ｐゴシック" pitchFamily="50" charset="-128"/>
                </a:defRPr>
              </a:lvl2pPr>
              <a:lvl3pPr marL="1143000" indent="-228600">
                <a:defRPr kumimoji="1">
                  <a:solidFill>
                    <a:schemeClr val="tx1"/>
                  </a:solidFill>
                  <a:latin typeface="Calibri" pitchFamily="34" charset="0"/>
                  <a:ea typeface="ＭＳ Ｐゴシック" pitchFamily="50" charset="-128"/>
                </a:defRPr>
              </a:lvl3pPr>
              <a:lvl4pPr marL="1600200" indent="-228600">
                <a:defRPr kumimoji="1">
                  <a:solidFill>
                    <a:schemeClr val="tx1"/>
                  </a:solidFill>
                  <a:latin typeface="Calibri" pitchFamily="34" charset="0"/>
                  <a:ea typeface="ＭＳ Ｐゴシック" pitchFamily="50" charset="-128"/>
                </a:defRPr>
              </a:lvl4pPr>
              <a:lvl5pPr marL="2057400" indent="-228600">
                <a:defRPr kumimoji="1">
                  <a:solidFill>
                    <a:schemeClr val="tx1"/>
                  </a:solidFill>
                  <a:latin typeface="Calibri" pitchFamily="34" charset="0"/>
                  <a:ea typeface="ＭＳ Ｐゴシック" pitchFamily="50" charset="-128"/>
                </a:defRPr>
              </a:lvl5pPr>
              <a:lvl6pPr marL="2514600" indent="-228600" fontAlgn="base">
                <a:spcBef>
                  <a:spcPct val="0"/>
                </a:spcBef>
                <a:spcAft>
                  <a:spcPct val="0"/>
                </a:spcAft>
                <a:defRPr kumimoji="1">
                  <a:solidFill>
                    <a:schemeClr val="tx1"/>
                  </a:solidFill>
                  <a:latin typeface="Calibri" pitchFamily="34" charset="0"/>
                  <a:ea typeface="ＭＳ Ｐゴシック" pitchFamily="50" charset="-128"/>
                </a:defRPr>
              </a:lvl6pPr>
              <a:lvl7pPr marL="2971800" indent="-228600" fontAlgn="base">
                <a:spcBef>
                  <a:spcPct val="0"/>
                </a:spcBef>
                <a:spcAft>
                  <a:spcPct val="0"/>
                </a:spcAft>
                <a:defRPr kumimoji="1">
                  <a:solidFill>
                    <a:schemeClr val="tx1"/>
                  </a:solidFill>
                  <a:latin typeface="Calibri" pitchFamily="34" charset="0"/>
                  <a:ea typeface="ＭＳ Ｐゴシック" pitchFamily="50" charset="-128"/>
                </a:defRPr>
              </a:lvl7pPr>
              <a:lvl8pPr marL="3429000" indent="-228600" fontAlgn="base">
                <a:spcBef>
                  <a:spcPct val="0"/>
                </a:spcBef>
                <a:spcAft>
                  <a:spcPct val="0"/>
                </a:spcAft>
                <a:defRPr kumimoji="1">
                  <a:solidFill>
                    <a:schemeClr val="tx1"/>
                  </a:solidFill>
                  <a:latin typeface="Calibri" pitchFamily="34" charset="0"/>
                  <a:ea typeface="ＭＳ Ｐゴシック" pitchFamily="50" charset="-128"/>
                </a:defRPr>
              </a:lvl8pPr>
              <a:lvl9pPr marL="3886200" indent="-228600" fontAlgn="base">
                <a:spcBef>
                  <a:spcPct val="0"/>
                </a:spcBef>
                <a:spcAft>
                  <a:spcPct val="0"/>
                </a:spcAft>
                <a:defRPr kumimoji="1">
                  <a:solidFill>
                    <a:schemeClr val="tx1"/>
                  </a:solidFill>
                  <a:latin typeface="Calibri" pitchFamily="34" charset="0"/>
                  <a:ea typeface="ＭＳ Ｐゴシック" pitchFamily="50" charset="-128"/>
                </a:defRPr>
              </a:lvl9pPr>
            </a:lstStyle>
            <a:p>
              <a:pPr>
                <a:defRPr/>
              </a:pPr>
              <a:r>
                <a:rPr lang="ja-JP" altLang="en-US" sz="600" dirty="0">
                  <a:solidFill>
                    <a:schemeClr val="bg1"/>
                  </a:solidFill>
                  <a:latin typeface="游ゴシック" panose="020B0400000000000000" pitchFamily="50" charset="-128"/>
                  <a:ea typeface="游ゴシック" panose="020B0400000000000000" pitchFamily="50" charset="-128"/>
                </a:rPr>
                <a:t>ドア</a:t>
              </a:r>
              <a:endParaRPr lang="ja-JP" altLang="ja-JP" sz="600" dirty="0">
                <a:solidFill>
                  <a:schemeClr val="bg1"/>
                </a:solidFill>
                <a:latin typeface="游ゴシック" panose="020B0400000000000000" pitchFamily="50" charset="-128"/>
                <a:ea typeface="游ゴシック" panose="020B0400000000000000" pitchFamily="50" charset="-128"/>
              </a:endParaRPr>
            </a:p>
          </p:txBody>
        </p:sp>
        <p:sp>
          <p:nvSpPr>
            <p:cNvPr id="161" name="object 121">
              <a:extLst>
                <a:ext uri="{FF2B5EF4-FFF2-40B4-BE49-F238E27FC236}">
                  <a16:creationId xmlns:a16="http://schemas.microsoft.com/office/drawing/2014/main" id="{4AB468A4-5F28-47F5-939B-FE24A61073AB}"/>
                </a:ext>
              </a:extLst>
            </p:cNvPr>
            <p:cNvSpPr txBox="1">
              <a:spLocks noChangeArrowheads="1"/>
            </p:cNvSpPr>
            <p:nvPr/>
          </p:nvSpPr>
          <p:spPr bwMode="auto">
            <a:xfrm>
              <a:off x="9056280" y="2681847"/>
              <a:ext cx="166712" cy="165036"/>
            </a:xfrm>
            <a:prstGeom prst="rect">
              <a:avLst/>
            </a:prstGeom>
            <a:solidFill>
              <a:srgbClr val="B18147"/>
            </a:solidFill>
            <a:ln w="3175">
              <a:noFill/>
            </a:ln>
          </p:spPr>
          <p:txBody>
            <a:bodyPr wrap="none" lIns="0" tIns="36000" rIns="0" bIns="36000">
              <a:spAutoFit/>
            </a:bodyPr>
            <a:lstStyle>
              <a:lvl1pPr marL="12700">
                <a:defRPr kumimoji="1">
                  <a:solidFill>
                    <a:schemeClr val="tx1"/>
                  </a:solidFill>
                  <a:latin typeface="Calibri" pitchFamily="34" charset="0"/>
                  <a:ea typeface="ＭＳ Ｐゴシック" pitchFamily="50" charset="-128"/>
                </a:defRPr>
              </a:lvl1pPr>
              <a:lvl2pPr marL="742950" indent="-285750">
                <a:defRPr kumimoji="1">
                  <a:solidFill>
                    <a:schemeClr val="tx1"/>
                  </a:solidFill>
                  <a:latin typeface="Calibri" pitchFamily="34" charset="0"/>
                  <a:ea typeface="ＭＳ Ｐゴシック" pitchFamily="50" charset="-128"/>
                </a:defRPr>
              </a:lvl2pPr>
              <a:lvl3pPr marL="1143000" indent="-228600">
                <a:defRPr kumimoji="1">
                  <a:solidFill>
                    <a:schemeClr val="tx1"/>
                  </a:solidFill>
                  <a:latin typeface="Calibri" pitchFamily="34" charset="0"/>
                  <a:ea typeface="ＭＳ Ｐゴシック" pitchFamily="50" charset="-128"/>
                </a:defRPr>
              </a:lvl3pPr>
              <a:lvl4pPr marL="1600200" indent="-228600">
                <a:defRPr kumimoji="1">
                  <a:solidFill>
                    <a:schemeClr val="tx1"/>
                  </a:solidFill>
                  <a:latin typeface="Calibri" pitchFamily="34" charset="0"/>
                  <a:ea typeface="ＭＳ Ｐゴシック" pitchFamily="50" charset="-128"/>
                </a:defRPr>
              </a:lvl4pPr>
              <a:lvl5pPr marL="2057400" indent="-228600">
                <a:defRPr kumimoji="1">
                  <a:solidFill>
                    <a:schemeClr val="tx1"/>
                  </a:solidFill>
                  <a:latin typeface="Calibri" pitchFamily="34" charset="0"/>
                  <a:ea typeface="ＭＳ Ｐゴシック" pitchFamily="50" charset="-128"/>
                </a:defRPr>
              </a:lvl5pPr>
              <a:lvl6pPr marL="2514600" indent="-228600" fontAlgn="base">
                <a:spcBef>
                  <a:spcPct val="0"/>
                </a:spcBef>
                <a:spcAft>
                  <a:spcPct val="0"/>
                </a:spcAft>
                <a:defRPr kumimoji="1">
                  <a:solidFill>
                    <a:schemeClr val="tx1"/>
                  </a:solidFill>
                  <a:latin typeface="Calibri" pitchFamily="34" charset="0"/>
                  <a:ea typeface="ＭＳ Ｐゴシック" pitchFamily="50" charset="-128"/>
                </a:defRPr>
              </a:lvl6pPr>
              <a:lvl7pPr marL="2971800" indent="-228600" fontAlgn="base">
                <a:spcBef>
                  <a:spcPct val="0"/>
                </a:spcBef>
                <a:spcAft>
                  <a:spcPct val="0"/>
                </a:spcAft>
                <a:defRPr kumimoji="1">
                  <a:solidFill>
                    <a:schemeClr val="tx1"/>
                  </a:solidFill>
                  <a:latin typeface="Calibri" pitchFamily="34" charset="0"/>
                  <a:ea typeface="ＭＳ Ｐゴシック" pitchFamily="50" charset="-128"/>
                </a:defRPr>
              </a:lvl7pPr>
              <a:lvl8pPr marL="3429000" indent="-228600" fontAlgn="base">
                <a:spcBef>
                  <a:spcPct val="0"/>
                </a:spcBef>
                <a:spcAft>
                  <a:spcPct val="0"/>
                </a:spcAft>
                <a:defRPr kumimoji="1">
                  <a:solidFill>
                    <a:schemeClr val="tx1"/>
                  </a:solidFill>
                  <a:latin typeface="Calibri" pitchFamily="34" charset="0"/>
                  <a:ea typeface="ＭＳ Ｐゴシック" pitchFamily="50" charset="-128"/>
                </a:defRPr>
              </a:lvl8pPr>
              <a:lvl9pPr marL="3886200" indent="-228600" fontAlgn="base">
                <a:spcBef>
                  <a:spcPct val="0"/>
                </a:spcBef>
                <a:spcAft>
                  <a:spcPct val="0"/>
                </a:spcAft>
                <a:defRPr kumimoji="1">
                  <a:solidFill>
                    <a:schemeClr val="tx1"/>
                  </a:solidFill>
                  <a:latin typeface="Calibri" pitchFamily="34" charset="0"/>
                  <a:ea typeface="ＭＳ Ｐゴシック" pitchFamily="50" charset="-128"/>
                </a:defRPr>
              </a:lvl9pPr>
            </a:lstStyle>
            <a:p>
              <a:pPr>
                <a:defRPr/>
              </a:pPr>
              <a:r>
                <a:rPr lang="ja-JP" altLang="en-US" sz="600" dirty="0">
                  <a:solidFill>
                    <a:schemeClr val="bg1"/>
                  </a:solidFill>
                  <a:latin typeface="游ゴシック" panose="020B0400000000000000" pitchFamily="50" charset="-128"/>
                  <a:ea typeface="游ゴシック" panose="020B0400000000000000" pitchFamily="50" charset="-128"/>
                </a:rPr>
                <a:t>下枠</a:t>
              </a:r>
              <a:endParaRPr lang="ja-JP" altLang="ja-JP" sz="600" dirty="0">
                <a:solidFill>
                  <a:schemeClr val="bg1"/>
                </a:solidFill>
                <a:latin typeface="游ゴシック" panose="020B0400000000000000" pitchFamily="50" charset="-128"/>
                <a:ea typeface="游ゴシック" panose="020B0400000000000000" pitchFamily="50" charset="-128"/>
              </a:endParaRPr>
            </a:p>
          </p:txBody>
        </p:sp>
        <p:sp>
          <p:nvSpPr>
            <p:cNvPr id="162" name="object 121">
              <a:extLst>
                <a:ext uri="{FF2B5EF4-FFF2-40B4-BE49-F238E27FC236}">
                  <a16:creationId xmlns:a16="http://schemas.microsoft.com/office/drawing/2014/main" id="{24996929-72C3-457C-A090-714DE46D4D29}"/>
                </a:ext>
              </a:extLst>
            </p:cNvPr>
            <p:cNvSpPr txBox="1">
              <a:spLocks noChangeArrowheads="1"/>
            </p:cNvSpPr>
            <p:nvPr/>
          </p:nvSpPr>
          <p:spPr bwMode="auto">
            <a:xfrm>
              <a:off x="9505118" y="2299594"/>
              <a:ext cx="686085" cy="149647"/>
            </a:xfrm>
            <a:prstGeom prst="rect">
              <a:avLst/>
            </a:prstGeom>
            <a:solidFill>
              <a:schemeClr val="bg1"/>
            </a:solidFill>
            <a:ln w="3175">
              <a:noFill/>
            </a:ln>
          </p:spPr>
          <p:txBody>
            <a:bodyPr wrap="none" lIns="0" tIns="36000" rIns="0" bIns="36000">
              <a:spAutoFit/>
            </a:bodyPr>
            <a:lstStyle>
              <a:lvl1pPr marL="12700">
                <a:defRPr kumimoji="1">
                  <a:solidFill>
                    <a:schemeClr val="tx1"/>
                  </a:solidFill>
                  <a:latin typeface="Calibri" pitchFamily="34" charset="0"/>
                  <a:ea typeface="ＭＳ Ｐゴシック" pitchFamily="50" charset="-128"/>
                </a:defRPr>
              </a:lvl1pPr>
              <a:lvl2pPr marL="742950" indent="-285750">
                <a:defRPr kumimoji="1">
                  <a:solidFill>
                    <a:schemeClr val="tx1"/>
                  </a:solidFill>
                  <a:latin typeface="Calibri" pitchFamily="34" charset="0"/>
                  <a:ea typeface="ＭＳ Ｐゴシック" pitchFamily="50" charset="-128"/>
                </a:defRPr>
              </a:lvl2pPr>
              <a:lvl3pPr marL="1143000" indent="-228600">
                <a:defRPr kumimoji="1">
                  <a:solidFill>
                    <a:schemeClr val="tx1"/>
                  </a:solidFill>
                  <a:latin typeface="Calibri" pitchFamily="34" charset="0"/>
                  <a:ea typeface="ＭＳ Ｐゴシック" pitchFamily="50" charset="-128"/>
                </a:defRPr>
              </a:lvl3pPr>
              <a:lvl4pPr marL="1600200" indent="-228600">
                <a:defRPr kumimoji="1">
                  <a:solidFill>
                    <a:schemeClr val="tx1"/>
                  </a:solidFill>
                  <a:latin typeface="Calibri" pitchFamily="34" charset="0"/>
                  <a:ea typeface="ＭＳ Ｐゴシック" pitchFamily="50" charset="-128"/>
                </a:defRPr>
              </a:lvl4pPr>
              <a:lvl5pPr marL="2057400" indent="-228600">
                <a:defRPr kumimoji="1">
                  <a:solidFill>
                    <a:schemeClr val="tx1"/>
                  </a:solidFill>
                  <a:latin typeface="Calibri" pitchFamily="34" charset="0"/>
                  <a:ea typeface="ＭＳ Ｐゴシック" pitchFamily="50" charset="-128"/>
                </a:defRPr>
              </a:lvl5pPr>
              <a:lvl6pPr marL="2514600" indent="-228600" fontAlgn="base">
                <a:spcBef>
                  <a:spcPct val="0"/>
                </a:spcBef>
                <a:spcAft>
                  <a:spcPct val="0"/>
                </a:spcAft>
                <a:defRPr kumimoji="1">
                  <a:solidFill>
                    <a:schemeClr val="tx1"/>
                  </a:solidFill>
                  <a:latin typeface="Calibri" pitchFamily="34" charset="0"/>
                  <a:ea typeface="ＭＳ Ｐゴシック" pitchFamily="50" charset="-128"/>
                </a:defRPr>
              </a:lvl6pPr>
              <a:lvl7pPr marL="2971800" indent="-228600" fontAlgn="base">
                <a:spcBef>
                  <a:spcPct val="0"/>
                </a:spcBef>
                <a:spcAft>
                  <a:spcPct val="0"/>
                </a:spcAft>
                <a:defRPr kumimoji="1">
                  <a:solidFill>
                    <a:schemeClr val="tx1"/>
                  </a:solidFill>
                  <a:latin typeface="Calibri" pitchFamily="34" charset="0"/>
                  <a:ea typeface="ＭＳ Ｐゴシック" pitchFamily="50" charset="-128"/>
                </a:defRPr>
              </a:lvl7pPr>
              <a:lvl8pPr marL="3429000" indent="-228600" fontAlgn="base">
                <a:spcBef>
                  <a:spcPct val="0"/>
                </a:spcBef>
                <a:spcAft>
                  <a:spcPct val="0"/>
                </a:spcAft>
                <a:defRPr kumimoji="1">
                  <a:solidFill>
                    <a:schemeClr val="tx1"/>
                  </a:solidFill>
                  <a:latin typeface="Calibri" pitchFamily="34" charset="0"/>
                  <a:ea typeface="ＭＳ Ｐゴシック" pitchFamily="50" charset="-128"/>
                </a:defRPr>
              </a:lvl8pPr>
              <a:lvl9pPr marL="3886200" indent="-228600" fontAlgn="base">
                <a:spcBef>
                  <a:spcPct val="0"/>
                </a:spcBef>
                <a:spcAft>
                  <a:spcPct val="0"/>
                </a:spcAft>
                <a:defRPr kumimoji="1">
                  <a:solidFill>
                    <a:schemeClr val="tx1"/>
                  </a:solidFill>
                  <a:latin typeface="Calibri" pitchFamily="34" charset="0"/>
                  <a:ea typeface="ＭＳ Ｐゴシック" pitchFamily="50" charset="-128"/>
                </a:defRPr>
              </a:lvl9pPr>
            </a:lstStyle>
            <a:p>
              <a:pPr>
                <a:defRPr/>
              </a:pPr>
              <a:r>
                <a:rPr lang="ja-JP" altLang="en-US" sz="500" dirty="0">
                  <a:solidFill>
                    <a:schemeClr val="tx2"/>
                  </a:solidFill>
                  <a:latin typeface="游ゴシック" panose="020B0400000000000000" pitchFamily="50" charset="-128"/>
                  <a:ea typeface="游ゴシック" panose="020B0400000000000000" pitchFamily="50" charset="-128"/>
                </a:rPr>
                <a:t>リノバ </a:t>
              </a:r>
              <a:r>
                <a:rPr lang="ja-JP" altLang="en-US" sz="500" dirty="0" err="1">
                  <a:solidFill>
                    <a:schemeClr val="tx2"/>
                  </a:solidFill>
                  <a:latin typeface="游ゴシック" panose="020B0400000000000000" pitchFamily="50" charset="-128"/>
                  <a:ea typeface="游ゴシック" panose="020B0400000000000000" pitchFamily="50" charset="-128"/>
                </a:rPr>
                <a:t>うわば</a:t>
              </a:r>
              <a:r>
                <a:rPr lang="en-US" altLang="ja-JP" sz="500" dirty="0">
                  <a:solidFill>
                    <a:schemeClr val="tx2"/>
                  </a:solidFill>
                  <a:latin typeface="游ゴシック" panose="020B0400000000000000" pitchFamily="50" charset="-128"/>
                  <a:ea typeface="游ゴシック" panose="020B0400000000000000" pitchFamily="50" charset="-128"/>
                </a:rPr>
                <a:t>Re</a:t>
              </a:r>
              <a:r>
                <a:rPr lang="ja-JP" altLang="en-US" sz="500" dirty="0">
                  <a:solidFill>
                    <a:schemeClr val="tx2"/>
                  </a:solidFill>
                  <a:latin typeface="游ゴシック" panose="020B0400000000000000" pitchFamily="50" charset="-128"/>
                  <a:ea typeface="游ゴシック" panose="020B0400000000000000" pitchFamily="50" charset="-128"/>
                </a:rPr>
                <a:t>フロア</a:t>
              </a:r>
              <a:endParaRPr lang="ja-JP" altLang="ja-JP" sz="500" dirty="0">
                <a:solidFill>
                  <a:schemeClr val="tx2"/>
                </a:solidFill>
                <a:latin typeface="游ゴシック" panose="020B0400000000000000" pitchFamily="50" charset="-128"/>
                <a:ea typeface="游ゴシック" panose="020B0400000000000000" pitchFamily="50" charset="-128"/>
              </a:endParaRPr>
            </a:p>
          </p:txBody>
        </p:sp>
        <p:sp>
          <p:nvSpPr>
            <p:cNvPr id="164" name="object 121">
              <a:extLst>
                <a:ext uri="{FF2B5EF4-FFF2-40B4-BE49-F238E27FC236}">
                  <a16:creationId xmlns:a16="http://schemas.microsoft.com/office/drawing/2014/main" id="{8455476A-AD5D-4800-8674-87046B91CD13}"/>
                </a:ext>
              </a:extLst>
            </p:cNvPr>
            <p:cNvSpPr txBox="1">
              <a:spLocks noChangeArrowheads="1"/>
            </p:cNvSpPr>
            <p:nvPr/>
          </p:nvSpPr>
          <p:spPr bwMode="auto">
            <a:xfrm>
              <a:off x="9663426" y="2634237"/>
              <a:ext cx="229874" cy="50785"/>
            </a:xfrm>
            <a:prstGeom prst="rect">
              <a:avLst/>
            </a:prstGeom>
            <a:solidFill>
              <a:srgbClr val="E7C5A4"/>
            </a:solidFill>
            <a:ln w="3175">
              <a:noFill/>
            </a:ln>
          </p:spPr>
          <p:txBody>
            <a:bodyPr wrap="none" lIns="0" tIns="0" rIns="0" bIns="0" anchor="ctr" anchorCtr="1">
              <a:noAutofit/>
            </a:bodyPr>
            <a:lstStyle>
              <a:lvl1pPr marL="12700">
                <a:defRPr kumimoji="1">
                  <a:solidFill>
                    <a:schemeClr val="tx1"/>
                  </a:solidFill>
                  <a:latin typeface="Calibri" pitchFamily="34" charset="0"/>
                  <a:ea typeface="ＭＳ Ｐゴシック" pitchFamily="50" charset="-128"/>
                </a:defRPr>
              </a:lvl1pPr>
              <a:lvl2pPr marL="742950" indent="-285750">
                <a:defRPr kumimoji="1">
                  <a:solidFill>
                    <a:schemeClr val="tx1"/>
                  </a:solidFill>
                  <a:latin typeface="Calibri" pitchFamily="34" charset="0"/>
                  <a:ea typeface="ＭＳ Ｐゴシック" pitchFamily="50" charset="-128"/>
                </a:defRPr>
              </a:lvl2pPr>
              <a:lvl3pPr marL="1143000" indent="-228600">
                <a:defRPr kumimoji="1">
                  <a:solidFill>
                    <a:schemeClr val="tx1"/>
                  </a:solidFill>
                  <a:latin typeface="Calibri" pitchFamily="34" charset="0"/>
                  <a:ea typeface="ＭＳ Ｐゴシック" pitchFamily="50" charset="-128"/>
                </a:defRPr>
              </a:lvl3pPr>
              <a:lvl4pPr marL="1600200" indent="-228600">
                <a:defRPr kumimoji="1">
                  <a:solidFill>
                    <a:schemeClr val="tx1"/>
                  </a:solidFill>
                  <a:latin typeface="Calibri" pitchFamily="34" charset="0"/>
                  <a:ea typeface="ＭＳ Ｐゴシック" pitchFamily="50" charset="-128"/>
                </a:defRPr>
              </a:lvl4pPr>
              <a:lvl5pPr marL="2057400" indent="-228600">
                <a:defRPr kumimoji="1">
                  <a:solidFill>
                    <a:schemeClr val="tx1"/>
                  </a:solidFill>
                  <a:latin typeface="Calibri" pitchFamily="34" charset="0"/>
                  <a:ea typeface="ＭＳ Ｐゴシック" pitchFamily="50" charset="-128"/>
                </a:defRPr>
              </a:lvl5pPr>
              <a:lvl6pPr marL="2514600" indent="-228600" fontAlgn="base">
                <a:spcBef>
                  <a:spcPct val="0"/>
                </a:spcBef>
                <a:spcAft>
                  <a:spcPct val="0"/>
                </a:spcAft>
                <a:defRPr kumimoji="1">
                  <a:solidFill>
                    <a:schemeClr val="tx1"/>
                  </a:solidFill>
                  <a:latin typeface="Calibri" pitchFamily="34" charset="0"/>
                  <a:ea typeface="ＭＳ Ｐゴシック" pitchFamily="50" charset="-128"/>
                </a:defRPr>
              </a:lvl6pPr>
              <a:lvl7pPr marL="2971800" indent="-228600" fontAlgn="base">
                <a:spcBef>
                  <a:spcPct val="0"/>
                </a:spcBef>
                <a:spcAft>
                  <a:spcPct val="0"/>
                </a:spcAft>
                <a:defRPr kumimoji="1">
                  <a:solidFill>
                    <a:schemeClr val="tx1"/>
                  </a:solidFill>
                  <a:latin typeface="Calibri" pitchFamily="34" charset="0"/>
                  <a:ea typeface="ＭＳ Ｐゴシック" pitchFamily="50" charset="-128"/>
                </a:defRPr>
              </a:lvl7pPr>
              <a:lvl8pPr marL="3429000" indent="-228600" fontAlgn="base">
                <a:spcBef>
                  <a:spcPct val="0"/>
                </a:spcBef>
                <a:spcAft>
                  <a:spcPct val="0"/>
                </a:spcAft>
                <a:defRPr kumimoji="1">
                  <a:solidFill>
                    <a:schemeClr val="tx1"/>
                  </a:solidFill>
                  <a:latin typeface="Calibri" pitchFamily="34" charset="0"/>
                  <a:ea typeface="ＭＳ Ｐゴシック" pitchFamily="50" charset="-128"/>
                </a:defRPr>
              </a:lvl8pPr>
              <a:lvl9pPr marL="3886200" indent="-228600" fontAlgn="base">
                <a:spcBef>
                  <a:spcPct val="0"/>
                </a:spcBef>
                <a:spcAft>
                  <a:spcPct val="0"/>
                </a:spcAft>
                <a:defRPr kumimoji="1">
                  <a:solidFill>
                    <a:schemeClr val="tx1"/>
                  </a:solidFill>
                  <a:latin typeface="Calibri" pitchFamily="34" charset="0"/>
                  <a:ea typeface="ＭＳ Ｐゴシック" pitchFamily="50" charset="-128"/>
                </a:defRPr>
              </a:lvl9pPr>
            </a:lstStyle>
            <a:p>
              <a:pPr>
                <a:defRPr/>
              </a:pPr>
              <a:r>
                <a:rPr lang="en-US" altLang="ja-JP" sz="400" dirty="0">
                  <a:solidFill>
                    <a:schemeClr val="tx2"/>
                  </a:solidFill>
                  <a:latin typeface="游ゴシック" panose="020B0400000000000000" pitchFamily="50" charset="-128"/>
                  <a:ea typeface="游ゴシック" panose="020B0400000000000000" pitchFamily="50" charset="-128"/>
                </a:rPr>
                <a:t>1.8mm</a:t>
              </a:r>
              <a:endParaRPr lang="ja-JP" altLang="ja-JP" sz="400" dirty="0">
                <a:solidFill>
                  <a:schemeClr val="tx2"/>
                </a:solidFill>
                <a:latin typeface="游ゴシック" panose="020B0400000000000000" pitchFamily="50" charset="-128"/>
                <a:ea typeface="游ゴシック" panose="020B0400000000000000" pitchFamily="50" charset="-128"/>
              </a:endParaRPr>
            </a:p>
          </p:txBody>
        </p:sp>
        <p:sp>
          <p:nvSpPr>
            <p:cNvPr id="165" name="object 121">
              <a:extLst>
                <a:ext uri="{FF2B5EF4-FFF2-40B4-BE49-F238E27FC236}">
                  <a16:creationId xmlns:a16="http://schemas.microsoft.com/office/drawing/2014/main" id="{45FAE0FC-3C1A-4C88-9E22-2C70298A7C44}"/>
                </a:ext>
              </a:extLst>
            </p:cNvPr>
            <p:cNvSpPr txBox="1">
              <a:spLocks noChangeArrowheads="1"/>
            </p:cNvSpPr>
            <p:nvPr/>
          </p:nvSpPr>
          <p:spPr bwMode="auto">
            <a:xfrm>
              <a:off x="9961197" y="2525701"/>
              <a:ext cx="165152" cy="69274"/>
            </a:xfrm>
            <a:prstGeom prst="rect">
              <a:avLst/>
            </a:prstGeom>
            <a:solidFill>
              <a:schemeClr val="bg1"/>
            </a:solidFill>
            <a:ln w="3175">
              <a:noFill/>
            </a:ln>
          </p:spPr>
          <p:txBody>
            <a:bodyPr wrap="none" lIns="0" tIns="0" rIns="0" bIns="0" anchor="ctr" anchorCtr="1">
              <a:noAutofit/>
            </a:bodyPr>
            <a:lstStyle>
              <a:lvl1pPr marL="12700">
                <a:defRPr kumimoji="1">
                  <a:solidFill>
                    <a:schemeClr val="tx1"/>
                  </a:solidFill>
                  <a:latin typeface="Calibri" pitchFamily="34" charset="0"/>
                  <a:ea typeface="ＭＳ Ｐゴシック" pitchFamily="50" charset="-128"/>
                </a:defRPr>
              </a:lvl1pPr>
              <a:lvl2pPr marL="742950" indent="-285750">
                <a:defRPr kumimoji="1">
                  <a:solidFill>
                    <a:schemeClr val="tx1"/>
                  </a:solidFill>
                  <a:latin typeface="Calibri" pitchFamily="34" charset="0"/>
                  <a:ea typeface="ＭＳ Ｐゴシック" pitchFamily="50" charset="-128"/>
                </a:defRPr>
              </a:lvl2pPr>
              <a:lvl3pPr marL="1143000" indent="-228600">
                <a:defRPr kumimoji="1">
                  <a:solidFill>
                    <a:schemeClr val="tx1"/>
                  </a:solidFill>
                  <a:latin typeface="Calibri" pitchFamily="34" charset="0"/>
                  <a:ea typeface="ＭＳ Ｐゴシック" pitchFamily="50" charset="-128"/>
                </a:defRPr>
              </a:lvl3pPr>
              <a:lvl4pPr marL="1600200" indent="-228600">
                <a:defRPr kumimoji="1">
                  <a:solidFill>
                    <a:schemeClr val="tx1"/>
                  </a:solidFill>
                  <a:latin typeface="Calibri" pitchFamily="34" charset="0"/>
                  <a:ea typeface="ＭＳ Ｐゴシック" pitchFamily="50" charset="-128"/>
                </a:defRPr>
              </a:lvl4pPr>
              <a:lvl5pPr marL="2057400" indent="-228600">
                <a:defRPr kumimoji="1">
                  <a:solidFill>
                    <a:schemeClr val="tx1"/>
                  </a:solidFill>
                  <a:latin typeface="Calibri" pitchFamily="34" charset="0"/>
                  <a:ea typeface="ＭＳ Ｐゴシック" pitchFamily="50" charset="-128"/>
                </a:defRPr>
              </a:lvl5pPr>
              <a:lvl6pPr marL="2514600" indent="-228600" fontAlgn="base">
                <a:spcBef>
                  <a:spcPct val="0"/>
                </a:spcBef>
                <a:spcAft>
                  <a:spcPct val="0"/>
                </a:spcAft>
                <a:defRPr kumimoji="1">
                  <a:solidFill>
                    <a:schemeClr val="tx1"/>
                  </a:solidFill>
                  <a:latin typeface="Calibri" pitchFamily="34" charset="0"/>
                  <a:ea typeface="ＭＳ Ｐゴシック" pitchFamily="50" charset="-128"/>
                </a:defRPr>
              </a:lvl6pPr>
              <a:lvl7pPr marL="2971800" indent="-228600" fontAlgn="base">
                <a:spcBef>
                  <a:spcPct val="0"/>
                </a:spcBef>
                <a:spcAft>
                  <a:spcPct val="0"/>
                </a:spcAft>
                <a:defRPr kumimoji="1">
                  <a:solidFill>
                    <a:schemeClr val="tx1"/>
                  </a:solidFill>
                  <a:latin typeface="Calibri" pitchFamily="34" charset="0"/>
                  <a:ea typeface="ＭＳ Ｐゴシック" pitchFamily="50" charset="-128"/>
                </a:defRPr>
              </a:lvl7pPr>
              <a:lvl8pPr marL="3429000" indent="-228600" fontAlgn="base">
                <a:spcBef>
                  <a:spcPct val="0"/>
                </a:spcBef>
                <a:spcAft>
                  <a:spcPct val="0"/>
                </a:spcAft>
                <a:defRPr kumimoji="1">
                  <a:solidFill>
                    <a:schemeClr val="tx1"/>
                  </a:solidFill>
                  <a:latin typeface="Calibri" pitchFamily="34" charset="0"/>
                  <a:ea typeface="ＭＳ Ｐゴシック" pitchFamily="50" charset="-128"/>
                </a:defRPr>
              </a:lvl8pPr>
              <a:lvl9pPr marL="3886200" indent="-228600" fontAlgn="base">
                <a:spcBef>
                  <a:spcPct val="0"/>
                </a:spcBef>
                <a:spcAft>
                  <a:spcPct val="0"/>
                </a:spcAft>
                <a:defRPr kumimoji="1">
                  <a:solidFill>
                    <a:schemeClr val="tx1"/>
                  </a:solidFill>
                  <a:latin typeface="Calibri" pitchFamily="34" charset="0"/>
                  <a:ea typeface="ＭＳ Ｐゴシック" pitchFamily="50" charset="-128"/>
                </a:defRPr>
              </a:lvl9pPr>
            </a:lstStyle>
            <a:p>
              <a:pPr>
                <a:defRPr/>
              </a:pPr>
              <a:r>
                <a:rPr lang="en-US" altLang="ja-JP" sz="400" dirty="0">
                  <a:solidFill>
                    <a:schemeClr val="tx2"/>
                  </a:solidFill>
                  <a:latin typeface="游ゴシック" panose="020B0400000000000000" pitchFamily="50" charset="-128"/>
                  <a:ea typeface="游ゴシック" panose="020B0400000000000000" pitchFamily="50" charset="-128"/>
                </a:rPr>
                <a:t>2mm</a:t>
              </a:r>
              <a:endParaRPr lang="ja-JP" altLang="ja-JP" sz="400" dirty="0">
                <a:solidFill>
                  <a:schemeClr val="tx2"/>
                </a:solidFill>
                <a:latin typeface="游ゴシック" panose="020B0400000000000000" pitchFamily="50" charset="-128"/>
                <a:ea typeface="游ゴシック" panose="020B0400000000000000" pitchFamily="50" charset="-128"/>
              </a:endParaRPr>
            </a:p>
          </p:txBody>
        </p:sp>
      </p:grpSp>
    </p:spTree>
  </p:cSld>
  <p:clrMapOvr>
    <a:masterClrMapping/>
  </p:clrMapOvr>
</p:sld>
</file>

<file path=ppt/theme/theme1.xml><?xml version="1.0" encoding="utf-8"?>
<a:theme xmlns:a="http://schemas.openxmlformats.org/drawingml/2006/main" name="LIXILテーマ">
  <a:themeElements>
    <a:clrScheme name="ユーザー定義 1">
      <a:dk1>
        <a:srgbClr val="000000"/>
      </a:dk1>
      <a:lt1>
        <a:srgbClr val="FFFFFF"/>
      </a:lt1>
      <a:dk2>
        <a:srgbClr val="54585A"/>
      </a:dk2>
      <a:lt2>
        <a:srgbClr val="D1CDB5"/>
      </a:lt2>
      <a:accent1>
        <a:srgbClr val="E75400"/>
      </a:accent1>
      <a:accent2>
        <a:srgbClr val="0671B8"/>
      </a:accent2>
      <a:accent3>
        <a:srgbClr val="00AAAA"/>
      </a:accent3>
      <a:accent4>
        <a:srgbClr val="89BD28"/>
      </a:accent4>
      <a:accent5>
        <a:srgbClr val="A43F78"/>
      </a:accent5>
      <a:accent6>
        <a:srgbClr val="ADA29A"/>
      </a:accent6>
      <a:hlink>
        <a:srgbClr val="00376B"/>
      </a:hlink>
      <a:folHlink>
        <a:srgbClr val="6F2562"/>
      </a:folHlink>
    </a:clrScheme>
    <a:fontScheme name="LIXIL_New">
      <a:majorFont>
        <a:latin typeface="Segoe UI"/>
        <a:ea typeface="メイリオ"/>
        <a:cs typeface=""/>
      </a:majorFont>
      <a:minorFont>
        <a:latin typeface="Segoe UI"/>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kumimoji="1" dirty="0"/>
        </a:defPPr>
      </a:lstStyle>
      <a:style>
        <a:lnRef idx="1">
          <a:schemeClr val="accent1"/>
        </a:lnRef>
        <a:fillRef idx="3">
          <a:schemeClr val="accent1"/>
        </a:fillRef>
        <a:effectRef idx="2">
          <a:schemeClr val="accent1"/>
        </a:effectRef>
        <a:fontRef idx="minor">
          <a:schemeClr val="lt1"/>
        </a:fontRef>
      </a:style>
    </a:spDef>
    <a:lnDef>
      <a:spPr>
        <a:ln w="12700"/>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lIns="0" tIns="0" rIns="0" bIns="0" rtlCol="0">
        <a:spAutoFit/>
      </a:bodyPr>
      <a:lstStyle>
        <a:defPPr algn="l">
          <a:defRPr kumimoji="1" sz="1200">
            <a:latin typeface="Yu Gothic" panose="020B0400000000000000" pitchFamily="34" charset="-128"/>
            <a:ea typeface="Yu Gothic" panose="020B0400000000000000" pitchFamily="34" charset="-128"/>
          </a:defRPr>
        </a:defPPr>
      </a:lstStyle>
    </a:txDef>
  </a:objectDefaults>
  <a:extraClrSchemeLst/>
  <a:extLst>
    <a:ext uri="{05A4C25C-085E-4340-85A3-A5531E510DB2}">
      <thm15:themeFamily xmlns:thm15="http://schemas.microsoft.com/office/thememl/2012/main" name="LIXILテーマ" id="{158234D8-B713-DB41-B7F7-AEB5A592FF58}" vid="{A7AE04B5-FB75-454D-8A98-725AC1AA3799}"/>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LIXILテーマ</Template>
  <TotalTime>10440</TotalTime>
  <Words>899</Words>
  <Application>Microsoft Office PowerPoint</Application>
  <PresentationFormat>ユーザー設定</PresentationFormat>
  <Paragraphs>79</Paragraphs>
  <Slides>1</Slides>
  <Notes>1</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vt:i4>
      </vt:variant>
    </vt:vector>
  </HeadingPairs>
  <TitlesOfParts>
    <vt:vector size="8" baseType="lpstr">
      <vt:lpstr>Yu Gothic</vt:lpstr>
      <vt:lpstr>Yu Gothic</vt:lpstr>
      <vt:lpstr>Arial</vt:lpstr>
      <vt:lpstr>Calibri</vt:lpstr>
      <vt:lpstr>Segoe UI</vt:lpstr>
      <vt:lpstr>Times New Roman</vt:lpstr>
      <vt:lpstr>LIXILテーマ</vt:lpstr>
      <vt:lpstr>PowerPoint プレゼンテーション</vt:lpstr>
    </vt:vector>
  </TitlesOfParts>
  <Company>INAXトステムグループ</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INAXトステムグループ User</dc:creator>
  <cp:lastModifiedBy>佐藤 衿香(Erika Sato)</cp:lastModifiedBy>
  <cp:revision>553</cp:revision>
  <cp:lastPrinted>2021-12-20T06:25:45Z</cp:lastPrinted>
  <dcterms:created xsi:type="dcterms:W3CDTF">2010-09-29T12:55:25Z</dcterms:created>
  <dcterms:modified xsi:type="dcterms:W3CDTF">2025-04-25T06:26:03Z</dcterms:modified>
</cp:coreProperties>
</file>