
<file path=[Content_Types].xml><?xml version="1.0" encoding="utf-8"?>
<Types xmlns="http://schemas.openxmlformats.org/package/2006/content-types">
  <Default Extension="emf" ContentType="image/x-emf"/>
  <Default Extension="gif" ContentType="image/gif"/>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68" r:id="rId1"/>
  </p:sldMasterIdLst>
  <p:notesMasterIdLst>
    <p:notesMasterId r:id="rId3"/>
  </p:notesMasterIdLst>
  <p:handoutMasterIdLst>
    <p:handoutMasterId r:id="rId4"/>
  </p:handoutMasterIdLst>
  <p:sldIdLst>
    <p:sldId id="300" r:id="rId2"/>
  </p:sldIdLst>
  <p:sldSz cx="10691813" cy="7559675"/>
  <p:notesSz cx="6807200" cy="9939338"/>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381" userDrawn="1">
          <p15:clr>
            <a:srgbClr val="A4A3A4"/>
          </p15:clr>
        </p15:guide>
        <p15:guide id="2" pos="3231" userDrawn="1">
          <p15:clr>
            <a:srgbClr val="A4A3A4"/>
          </p15:clr>
        </p15:guide>
        <p15:guide id="3" pos="1054"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B4948"/>
    <a:srgbClr val="D95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5747" autoAdjust="0"/>
    <p:restoredTop sz="95628" autoAdjust="0"/>
  </p:normalViewPr>
  <p:slideViewPr>
    <p:cSldViewPr snapToGrid="0" showGuides="1">
      <p:cViewPr>
        <p:scale>
          <a:sx n="80" d="100"/>
          <a:sy n="80" d="100"/>
        </p:scale>
        <p:origin x="972" y="40"/>
      </p:cViewPr>
      <p:guideLst>
        <p:guide orient="horz" pos="2381"/>
        <p:guide pos="3231"/>
        <p:guide pos="1054"/>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showGuides="1">
      <p:cViewPr varScale="1">
        <p:scale>
          <a:sx n="89" d="100"/>
          <a:sy n="89" d="100"/>
        </p:scale>
        <p:origin x="4496" y="17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Rectangle 2">
            <a:extLst>
              <a:ext uri="{FF2B5EF4-FFF2-40B4-BE49-F238E27FC236}">
                <a16:creationId xmlns:a16="http://schemas.microsoft.com/office/drawing/2014/main" id="{B527FA63-4B13-B34D-93B9-14AABE0F8A94}"/>
              </a:ext>
            </a:extLst>
          </p:cNvPr>
          <p:cNvSpPr>
            <a:spLocks noGrp="1" noChangeArrowheads="1"/>
          </p:cNvSpPr>
          <p:nvPr>
            <p:ph type="hdr" sz="quarter"/>
          </p:nvPr>
        </p:nvSpPr>
        <p:spPr bwMode="auto">
          <a:xfrm>
            <a:off x="0" y="0"/>
            <a:ext cx="2949575" cy="4968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lnSpc>
                <a:spcPct val="100000"/>
              </a:lnSpc>
              <a:defRPr sz="1200">
                <a:solidFill>
                  <a:schemeClr val="tx1"/>
                </a:solidFill>
                <a:latin typeface="Times New Roman" pitchFamily="84" charset="0"/>
                <a:ea typeface="ＭＳ Ｐゴシック" pitchFamily="84" charset="-128"/>
              </a:defRPr>
            </a:lvl1pPr>
          </a:lstStyle>
          <a:p>
            <a:pPr>
              <a:defRPr/>
            </a:pPr>
            <a:endParaRPr lang="en-US" altLang="ja-JP"/>
          </a:p>
        </p:txBody>
      </p:sp>
      <p:sp>
        <p:nvSpPr>
          <p:cNvPr id="8195" name="Rectangle 3">
            <a:extLst>
              <a:ext uri="{FF2B5EF4-FFF2-40B4-BE49-F238E27FC236}">
                <a16:creationId xmlns:a16="http://schemas.microsoft.com/office/drawing/2014/main" id="{0E433488-13E7-984D-8394-9A9C8DB5A0B3}"/>
              </a:ext>
            </a:extLst>
          </p:cNvPr>
          <p:cNvSpPr>
            <a:spLocks noGrp="1" noChangeArrowheads="1"/>
          </p:cNvSpPr>
          <p:nvPr>
            <p:ph type="dt" sz="quarter" idx="1"/>
          </p:nvPr>
        </p:nvSpPr>
        <p:spPr bwMode="auto">
          <a:xfrm>
            <a:off x="3857625" y="0"/>
            <a:ext cx="2949575" cy="4968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lnSpc>
                <a:spcPct val="100000"/>
              </a:lnSpc>
              <a:defRPr sz="1200">
                <a:solidFill>
                  <a:schemeClr val="tx1"/>
                </a:solidFill>
                <a:latin typeface="Times New Roman" pitchFamily="84" charset="0"/>
                <a:ea typeface="ＭＳ Ｐゴシック" pitchFamily="84" charset="-128"/>
              </a:defRPr>
            </a:lvl1pPr>
          </a:lstStyle>
          <a:p>
            <a:pPr>
              <a:defRPr/>
            </a:pPr>
            <a:endParaRPr lang="en-US" altLang="ja-JP"/>
          </a:p>
        </p:txBody>
      </p:sp>
      <p:sp>
        <p:nvSpPr>
          <p:cNvPr id="8196" name="Rectangle 4">
            <a:extLst>
              <a:ext uri="{FF2B5EF4-FFF2-40B4-BE49-F238E27FC236}">
                <a16:creationId xmlns:a16="http://schemas.microsoft.com/office/drawing/2014/main" id="{7DAC4611-FA7F-C24A-9866-C8A1DB41C949}"/>
              </a:ext>
            </a:extLst>
          </p:cNvPr>
          <p:cNvSpPr>
            <a:spLocks noGrp="1" noChangeArrowheads="1"/>
          </p:cNvSpPr>
          <p:nvPr>
            <p:ph type="ftr" sz="quarter" idx="2"/>
          </p:nvPr>
        </p:nvSpPr>
        <p:spPr bwMode="auto">
          <a:xfrm>
            <a:off x="0" y="9442450"/>
            <a:ext cx="2949575" cy="496888"/>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lnSpc>
                <a:spcPct val="100000"/>
              </a:lnSpc>
              <a:defRPr sz="1200">
                <a:solidFill>
                  <a:schemeClr val="tx1"/>
                </a:solidFill>
                <a:latin typeface="Times New Roman" pitchFamily="84" charset="0"/>
                <a:ea typeface="ＭＳ Ｐゴシック" pitchFamily="84" charset="-128"/>
              </a:defRPr>
            </a:lvl1pPr>
          </a:lstStyle>
          <a:p>
            <a:pPr>
              <a:defRPr/>
            </a:pPr>
            <a:endParaRPr lang="en-US" altLang="ja-JP"/>
          </a:p>
        </p:txBody>
      </p:sp>
      <p:sp>
        <p:nvSpPr>
          <p:cNvPr id="8197" name="Rectangle 5">
            <a:extLst>
              <a:ext uri="{FF2B5EF4-FFF2-40B4-BE49-F238E27FC236}">
                <a16:creationId xmlns:a16="http://schemas.microsoft.com/office/drawing/2014/main" id="{380119EA-072F-F048-AEBD-BA4635BC360A}"/>
              </a:ext>
            </a:extLst>
          </p:cNvPr>
          <p:cNvSpPr>
            <a:spLocks noGrp="1" noChangeArrowheads="1"/>
          </p:cNvSpPr>
          <p:nvPr>
            <p:ph type="sldNum" sz="quarter" idx="3"/>
          </p:nvPr>
        </p:nvSpPr>
        <p:spPr bwMode="auto">
          <a:xfrm>
            <a:off x="3857625" y="9442450"/>
            <a:ext cx="2949575" cy="496888"/>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solidFill>
                  <a:schemeClr val="tx1"/>
                </a:solidFill>
              </a:defRPr>
            </a:lvl1pPr>
          </a:lstStyle>
          <a:p>
            <a:pPr>
              <a:defRPr/>
            </a:pPr>
            <a:fld id="{99FB9110-0438-FF42-A562-5D64BC07EAC3}" type="slidenum">
              <a:rPr lang="en-US" altLang="ja-JP"/>
              <a:pPr>
                <a:defRPr/>
              </a:pPr>
              <a:t>‹#›</a:t>
            </a:fld>
            <a:endParaRPr lang="en-US" altLang="ja-JP"/>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362" name="Rectangle 2">
            <a:extLst>
              <a:ext uri="{FF2B5EF4-FFF2-40B4-BE49-F238E27FC236}">
                <a16:creationId xmlns:a16="http://schemas.microsoft.com/office/drawing/2014/main" id="{DC5D5908-F075-8140-8207-8CB94DD95782}"/>
              </a:ext>
            </a:extLst>
          </p:cNvPr>
          <p:cNvSpPr>
            <a:spLocks noGrp="1" noChangeArrowheads="1"/>
          </p:cNvSpPr>
          <p:nvPr>
            <p:ph type="hdr" sz="quarter"/>
          </p:nvPr>
        </p:nvSpPr>
        <p:spPr bwMode="auto">
          <a:xfrm>
            <a:off x="0" y="0"/>
            <a:ext cx="2949575" cy="4968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lnSpc>
                <a:spcPct val="100000"/>
              </a:lnSpc>
              <a:defRPr sz="1200">
                <a:solidFill>
                  <a:schemeClr val="tx1"/>
                </a:solidFill>
                <a:latin typeface="Times New Roman" pitchFamily="84" charset="0"/>
                <a:ea typeface="ＭＳ Ｐゴシック" pitchFamily="84" charset="-128"/>
              </a:defRPr>
            </a:lvl1pPr>
          </a:lstStyle>
          <a:p>
            <a:pPr>
              <a:defRPr/>
            </a:pPr>
            <a:endParaRPr lang="en-US" altLang="ja-JP"/>
          </a:p>
        </p:txBody>
      </p:sp>
      <p:sp>
        <p:nvSpPr>
          <p:cNvPr id="15363" name="Rectangle 3">
            <a:extLst>
              <a:ext uri="{FF2B5EF4-FFF2-40B4-BE49-F238E27FC236}">
                <a16:creationId xmlns:a16="http://schemas.microsoft.com/office/drawing/2014/main" id="{565B388D-5063-7145-84EE-AF6DC03A6369}"/>
              </a:ext>
            </a:extLst>
          </p:cNvPr>
          <p:cNvSpPr>
            <a:spLocks noGrp="1" noChangeArrowheads="1"/>
          </p:cNvSpPr>
          <p:nvPr>
            <p:ph type="dt" idx="1"/>
          </p:nvPr>
        </p:nvSpPr>
        <p:spPr bwMode="auto">
          <a:xfrm>
            <a:off x="3857625" y="0"/>
            <a:ext cx="2949575" cy="4968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lnSpc>
                <a:spcPct val="100000"/>
              </a:lnSpc>
              <a:defRPr sz="1200">
                <a:solidFill>
                  <a:schemeClr val="tx1"/>
                </a:solidFill>
                <a:latin typeface="Times New Roman" pitchFamily="84" charset="0"/>
                <a:ea typeface="ＭＳ Ｐゴシック" pitchFamily="84" charset="-128"/>
              </a:defRPr>
            </a:lvl1pPr>
          </a:lstStyle>
          <a:p>
            <a:pPr>
              <a:defRPr/>
            </a:pPr>
            <a:fld id="{8C9A6778-A3FA-C74E-9E18-9BCB36330D97}" type="datetime1">
              <a:rPr lang="en-US" altLang="ja-JP"/>
              <a:pPr>
                <a:defRPr/>
              </a:pPr>
              <a:t>8/12/2025</a:t>
            </a:fld>
            <a:endParaRPr lang="en-US" altLang="ja-JP"/>
          </a:p>
        </p:txBody>
      </p:sp>
      <p:sp>
        <p:nvSpPr>
          <p:cNvPr id="13316" name="Rectangle 4">
            <a:extLst>
              <a:ext uri="{FF2B5EF4-FFF2-40B4-BE49-F238E27FC236}">
                <a16:creationId xmlns:a16="http://schemas.microsoft.com/office/drawing/2014/main" id="{D129AAF4-F51F-094D-B476-A0606DFF606D}"/>
              </a:ext>
            </a:extLst>
          </p:cNvPr>
          <p:cNvSpPr>
            <a:spLocks noGrp="1" noRot="1" noChangeAspect="1" noChangeArrowheads="1" noTextEdit="1"/>
          </p:cNvSpPr>
          <p:nvPr>
            <p:ph type="sldImg" idx="2"/>
          </p:nvPr>
        </p:nvSpPr>
        <p:spPr bwMode="auto">
          <a:xfrm>
            <a:off x="768350" y="746125"/>
            <a:ext cx="5270500" cy="3725863"/>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5" name="Rectangle 5">
            <a:extLst>
              <a:ext uri="{FF2B5EF4-FFF2-40B4-BE49-F238E27FC236}">
                <a16:creationId xmlns:a16="http://schemas.microsoft.com/office/drawing/2014/main" id="{A51AEF80-23CE-5443-90A3-A33684C82575}"/>
              </a:ext>
            </a:extLst>
          </p:cNvPr>
          <p:cNvSpPr>
            <a:spLocks noGrp="1" noChangeArrowheads="1"/>
          </p:cNvSpPr>
          <p:nvPr>
            <p:ph type="body" sz="quarter" idx="3"/>
          </p:nvPr>
        </p:nvSpPr>
        <p:spPr bwMode="auto">
          <a:xfrm>
            <a:off x="908050" y="4721225"/>
            <a:ext cx="4991100" cy="44719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ja-JP" altLang="en-US" noProof="0"/>
              <a:t>マスタ</a:t>
            </a:r>
            <a:r>
              <a:rPr lang="en-US" altLang="ja-JP" noProof="0"/>
              <a:t> </a:t>
            </a:r>
            <a:r>
              <a:rPr lang="ja-JP" altLang="en-US" noProof="0"/>
              <a:t>テキストの書式設定</a:t>
            </a:r>
            <a:endParaRPr lang="en-US" altLang="ja-JP" noProof="0"/>
          </a:p>
          <a:p>
            <a:pPr lvl="1"/>
            <a:r>
              <a:rPr lang="ja-JP" altLang="en-US" noProof="0"/>
              <a:t>第</a:t>
            </a:r>
            <a:r>
              <a:rPr lang="en-US" altLang="ja-JP" noProof="0"/>
              <a:t> 2 </a:t>
            </a:r>
            <a:r>
              <a:rPr lang="ja-JP" altLang="en-US" noProof="0"/>
              <a:t>レベル</a:t>
            </a:r>
            <a:endParaRPr lang="en-US" altLang="ja-JP" noProof="0"/>
          </a:p>
          <a:p>
            <a:pPr lvl="2"/>
            <a:r>
              <a:rPr lang="ja-JP" altLang="en-US" noProof="0"/>
              <a:t>第</a:t>
            </a:r>
            <a:r>
              <a:rPr lang="en-US" altLang="ja-JP" noProof="0"/>
              <a:t> 3 </a:t>
            </a:r>
            <a:r>
              <a:rPr lang="ja-JP" altLang="en-US" noProof="0"/>
              <a:t>レベル</a:t>
            </a:r>
            <a:endParaRPr lang="en-US" altLang="ja-JP" noProof="0"/>
          </a:p>
          <a:p>
            <a:pPr lvl="3"/>
            <a:r>
              <a:rPr lang="ja-JP" altLang="en-US" noProof="0"/>
              <a:t>第</a:t>
            </a:r>
            <a:r>
              <a:rPr lang="en-US" altLang="ja-JP" noProof="0"/>
              <a:t> 4 </a:t>
            </a:r>
            <a:r>
              <a:rPr lang="ja-JP" altLang="en-US" noProof="0"/>
              <a:t>レベル</a:t>
            </a:r>
            <a:endParaRPr lang="en-US" altLang="ja-JP" noProof="0"/>
          </a:p>
          <a:p>
            <a:pPr lvl="4"/>
            <a:r>
              <a:rPr lang="ja-JP" altLang="en-US" noProof="0"/>
              <a:t>第</a:t>
            </a:r>
            <a:r>
              <a:rPr lang="en-US" altLang="ja-JP" noProof="0"/>
              <a:t> 5 </a:t>
            </a:r>
            <a:r>
              <a:rPr lang="ja-JP" altLang="en-US" noProof="0"/>
              <a:t>レベル</a:t>
            </a:r>
          </a:p>
        </p:txBody>
      </p:sp>
      <p:sp>
        <p:nvSpPr>
          <p:cNvPr id="15366" name="Rectangle 6">
            <a:extLst>
              <a:ext uri="{FF2B5EF4-FFF2-40B4-BE49-F238E27FC236}">
                <a16:creationId xmlns:a16="http://schemas.microsoft.com/office/drawing/2014/main" id="{F46E546D-1915-FA41-BC33-F77A70B5F64E}"/>
              </a:ext>
            </a:extLst>
          </p:cNvPr>
          <p:cNvSpPr>
            <a:spLocks noGrp="1" noChangeArrowheads="1"/>
          </p:cNvSpPr>
          <p:nvPr>
            <p:ph type="ftr" sz="quarter" idx="4"/>
          </p:nvPr>
        </p:nvSpPr>
        <p:spPr bwMode="auto">
          <a:xfrm>
            <a:off x="0" y="9442450"/>
            <a:ext cx="2949575" cy="496888"/>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lnSpc>
                <a:spcPct val="100000"/>
              </a:lnSpc>
              <a:defRPr sz="1200">
                <a:solidFill>
                  <a:schemeClr val="tx1"/>
                </a:solidFill>
                <a:latin typeface="Times New Roman" pitchFamily="84" charset="0"/>
                <a:ea typeface="ＭＳ Ｐゴシック" pitchFamily="84" charset="-128"/>
              </a:defRPr>
            </a:lvl1pPr>
          </a:lstStyle>
          <a:p>
            <a:pPr>
              <a:defRPr/>
            </a:pPr>
            <a:endParaRPr lang="en-US" altLang="ja-JP"/>
          </a:p>
        </p:txBody>
      </p:sp>
      <p:sp>
        <p:nvSpPr>
          <p:cNvPr id="15367" name="Rectangle 7">
            <a:extLst>
              <a:ext uri="{FF2B5EF4-FFF2-40B4-BE49-F238E27FC236}">
                <a16:creationId xmlns:a16="http://schemas.microsoft.com/office/drawing/2014/main" id="{3E2F109F-F240-4743-B681-E0AAF356F19A}"/>
              </a:ext>
            </a:extLst>
          </p:cNvPr>
          <p:cNvSpPr>
            <a:spLocks noGrp="1" noChangeArrowheads="1"/>
          </p:cNvSpPr>
          <p:nvPr>
            <p:ph type="sldNum" sz="quarter" idx="5"/>
          </p:nvPr>
        </p:nvSpPr>
        <p:spPr bwMode="auto">
          <a:xfrm>
            <a:off x="3857625" y="9442450"/>
            <a:ext cx="2949575" cy="496888"/>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solidFill>
                  <a:schemeClr val="tx1"/>
                </a:solidFill>
              </a:defRPr>
            </a:lvl1pPr>
          </a:lstStyle>
          <a:p>
            <a:pPr>
              <a:defRPr/>
            </a:pPr>
            <a:fld id="{C6D617CA-1017-2047-8EF2-B3F641E5A6BD}" type="slidenum">
              <a:rPr lang="en-US" altLang="ja-JP"/>
              <a:pPr>
                <a:defRPr/>
              </a:pPr>
              <a:t>‹#›</a:t>
            </a:fld>
            <a:endParaRPr lang="en-US" altLang="ja-JP"/>
          </a:p>
        </p:txBody>
      </p:sp>
    </p:spTree>
  </p:cSld>
  <p:clrMap bg1="lt1" tx1="dk1" bg2="lt2" tx2="dk2" accent1="accent1" accent2="accent2" accent3="accent3" accent4="accent4" accent5="accent5" accent6="accent6" hlink="hlink" folHlink="folHlink"/>
  <p:notesStyle>
    <a:lvl1pPr algn="l" defTabSz="495300" rtl="0" eaLnBrk="0" fontAlgn="base" hangingPunct="0">
      <a:spcBef>
        <a:spcPct val="30000"/>
      </a:spcBef>
      <a:spcAft>
        <a:spcPct val="0"/>
      </a:spcAft>
      <a:defRPr kumimoji="1" sz="1300" kern="1200">
        <a:solidFill>
          <a:schemeClr val="tx1"/>
        </a:solidFill>
        <a:latin typeface="Calibri" pitchFamily="84" charset="0"/>
        <a:ea typeface="ＭＳ Ｐゴシック" pitchFamily="84" charset="-128"/>
        <a:cs typeface="ＭＳ Ｐゴシック" pitchFamily="114" charset="-128"/>
      </a:defRPr>
    </a:lvl1pPr>
    <a:lvl2pPr marL="495300" algn="l" defTabSz="495300" rtl="0" eaLnBrk="0" fontAlgn="base" hangingPunct="0">
      <a:spcBef>
        <a:spcPct val="30000"/>
      </a:spcBef>
      <a:spcAft>
        <a:spcPct val="0"/>
      </a:spcAft>
      <a:defRPr kumimoji="1" sz="1300" kern="1200">
        <a:solidFill>
          <a:schemeClr val="tx1"/>
        </a:solidFill>
        <a:latin typeface="Calibri" pitchFamily="84" charset="0"/>
        <a:ea typeface="ＭＳ Ｐゴシック" pitchFamily="84" charset="-128"/>
        <a:cs typeface="+mn-cs"/>
      </a:defRPr>
    </a:lvl2pPr>
    <a:lvl3pPr marL="992188" algn="l" defTabSz="495300" rtl="0" eaLnBrk="0" fontAlgn="base" hangingPunct="0">
      <a:spcBef>
        <a:spcPct val="30000"/>
      </a:spcBef>
      <a:spcAft>
        <a:spcPct val="0"/>
      </a:spcAft>
      <a:defRPr kumimoji="1" sz="1300" kern="1200">
        <a:solidFill>
          <a:schemeClr val="tx1"/>
        </a:solidFill>
        <a:latin typeface="Calibri" pitchFamily="84" charset="0"/>
        <a:ea typeface="ＭＳ Ｐゴシック" pitchFamily="84" charset="-128"/>
        <a:cs typeface="+mn-cs"/>
      </a:defRPr>
    </a:lvl3pPr>
    <a:lvl4pPr marL="1490663" algn="l" defTabSz="495300" rtl="0" eaLnBrk="0" fontAlgn="base" hangingPunct="0">
      <a:spcBef>
        <a:spcPct val="30000"/>
      </a:spcBef>
      <a:spcAft>
        <a:spcPct val="0"/>
      </a:spcAft>
      <a:defRPr kumimoji="1" sz="1300" kern="1200">
        <a:solidFill>
          <a:schemeClr val="tx1"/>
        </a:solidFill>
        <a:latin typeface="Calibri" pitchFamily="84" charset="0"/>
        <a:ea typeface="ＭＳ Ｐゴシック" pitchFamily="84" charset="-128"/>
        <a:cs typeface="+mn-cs"/>
      </a:defRPr>
    </a:lvl4pPr>
    <a:lvl5pPr marL="1989138" algn="l" defTabSz="495300" rtl="0" eaLnBrk="0" fontAlgn="base" hangingPunct="0">
      <a:spcBef>
        <a:spcPct val="30000"/>
      </a:spcBef>
      <a:spcAft>
        <a:spcPct val="0"/>
      </a:spcAft>
      <a:defRPr kumimoji="1" sz="1300" kern="1200">
        <a:solidFill>
          <a:schemeClr val="tx1"/>
        </a:solidFill>
        <a:latin typeface="Calibri" pitchFamily="84" charset="0"/>
        <a:ea typeface="ＭＳ Ｐゴシック" pitchFamily="84" charset="-128"/>
        <a:cs typeface="+mn-cs"/>
      </a:defRPr>
    </a:lvl5pPr>
    <a:lvl6pPr marL="2488622" algn="l" defTabSz="995450" rtl="0" eaLnBrk="1" latinLnBrk="0" hangingPunct="1">
      <a:defRPr kumimoji="1" sz="1306" kern="1200">
        <a:solidFill>
          <a:schemeClr val="tx1"/>
        </a:solidFill>
        <a:latin typeface="+mn-lt"/>
        <a:ea typeface="+mn-ea"/>
        <a:cs typeface="+mn-cs"/>
      </a:defRPr>
    </a:lvl6pPr>
    <a:lvl7pPr marL="2986349" algn="l" defTabSz="995450" rtl="0" eaLnBrk="1" latinLnBrk="0" hangingPunct="1">
      <a:defRPr kumimoji="1" sz="1306" kern="1200">
        <a:solidFill>
          <a:schemeClr val="tx1"/>
        </a:solidFill>
        <a:latin typeface="+mn-lt"/>
        <a:ea typeface="+mn-ea"/>
        <a:cs typeface="+mn-cs"/>
      </a:defRPr>
    </a:lvl7pPr>
    <a:lvl8pPr marL="3484073" algn="l" defTabSz="995450" rtl="0" eaLnBrk="1" latinLnBrk="0" hangingPunct="1">
      <a:defRPr kumimoji="1" sz="1306" kern="1200">
        <a:solidFill>
          <a:schemeClr val="tx1"/>
        </a:solidFill>
        <a:latin typeface="+mn-lt"/>
        <a:ea typeface="+mn-ea"/>
        <a:cs typeface="+mn-cs"/>
      </a:defRPr>
    </a:lvl8pPr>
    <a:lvl9pPr marL="3981798" algn="l" defTabSz="995450" rtl="0" eaLnBrk="1" latinLnBrk="0" hangingPunct="1">
      <a:defRPr kumimoji="1" sz="1306"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Rectangle 2">
            <a:extLst>
              <a:ext uri="{FF2B5EF4-FFF2-40B4-BE49-F238E27FC236}">
                <a16:creationId xmlns:a16="http://schemas.microsoft.com/office/drawing/2014/main" id="{81F634BD-34C5-0E41-A150-6652D74C73BC}"/>
              </a:ext>
            </a:extLst>
          </p:cNvPr>
          <p:cNvSpPr>
            <a:spLocks noGrp="1" noRot="1" noChangeAspect="1" noChangeArrowheads="1" noTextEdit="1"/>
          </p:cNvSpPr>
          <p:nvPr>
            <p:ph type="sldImg"/>
          </p:nvPr>
        </p:nvSpPr>
        <p:spPr>
          <a:ln/>
        </p:spPr>
      </p:sp>
      <p:sp>
        <p:nvSpPr>
          <p:cNvPr id="19458" name="Rectangle 3">
            <a:extLst>
              <a:ext uri="{FF2B5EF4-FFF2-40B4-BE49-F238E27FC236}">
                <a16:creationId xmlns:a16="http://schemas.microsoft.com/office/drawing/2014/main" id="{90BD24CB-D239-1A49-9F38-E082F1969144}"/>
              </a:ext>
            </a:extLst>
          </p:cNvPr>
          <p:cNvSpPr>
            <a:spLocks noGrp="1" noChangeArrowheads="1"/>
          </p:cNvSpPr>
          <p:nvPr>
            <p:ph type="body" idx="1"/>
          </p:nvPr>
        </p:nvSpPr>
        <p:spPr>
          <a:ln/>
        </p:spPr>
        <p:txBody>
          <a:bodyPr/>
          <a:lstStyle/>
          <a:p>
            <a:pPr defTabSz="496012" eaLnBrk="1" hangingPunct="1">
              <a:defRPr/>
            </a:pPr>
            <a:endParaRPr lang="ja-JP" altLang="en-US" sz="1306">
              <a:latin typeface="Calibri" panose="020F0502020204030204" pitchFamily="34" charset="0"/>
              <a:ea typeface="ＭＳ Ｐゴシック" panose="020B0600070205080204" pitchFamily="34" charset="-128"/>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2.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3.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4.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1.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A-1:LIXIL">
    <p:spTree>
      <p:nvGrpSpPr>
        <p:cNvPr id="1" name=""/>
        <p:cNvGrpSpPr/>
        <p:nvPr/>
      </p:nvGrpSpPr>
      <p:grpSpPr>
        <a:xfrm>
          <a:off x="0" y="0"/>
          <a:ext cx="0" cy="0"/>
          <a:chOff x="0" y="0"/>
          <a:chExt cx="0" cy="0"/>
        </a:xfrm>
      </p:grpSpPr>
      <p:pic>
        <p:nvPicPr>
          <p:cNvPr id="7" name="図 28">
            <a:extLst>
              <a:ext uri="{FF2B5EF4-FFF2-40B4-BE49-F238E27FC236}">
                <a16:creationId xmlns:a16="http://schemas.microsoft.com/office/drawing/2014/main" id="{0BEF197A-7849-B142-A95B-DC1C12668943}"/>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0691813" cy="82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Line 288">
            <a:extLst>
              <a:ext uri="{FF2B5EF4-FFF2-40B4-BE49-F238E27FC236}">
                <a16:creationId xmlns:a16="http://schemas.microsoft.com/office/drawing/2014/main" id="{0BC21D27-3C6F-D340-8BBB-E8690000D055}"/>
              </a:ext>
            </a:extLst>
          </p:cNvPr>
          <p:cNvSpPr>
            <a:spLocks noChangeShapeType="1"/>
          </p:cNvSpPr>
          <p:nvPr userDrawn="1"/>
        </p:nvSpPr>
        <p:spPr bwMode="auto">
          <a:xfrm>
            <a:off x="0" y="7145675"/>
            <a:ext cx="10691813" cy="0"/>
          </a:xfrm>
          <a:prstGeom prst="line">
            <a:avLst/>
          </a:prstGeom>
          <a:noFill/>
          <a:ln w="3175">
            <a:solidFill>
              <a:schemeClr val="tx1"/>
            </a:solidFill>
            <a:round/>
            <a:headEnd/>
            <a:tailEnd/>
          </a:ln>
          <a:effectLst/>
        </p:spPr>
        <p:txBody>
          <a:bodyPr wrap="none" anchor="ctr"/>
          <a:lstStyle/>
          <a:p>
            <a:pPr>
              <a:defRPr/>
            </a:pPr>
            <a:endParaRPr lang="ja-JP" altLang="en-US" sz="1175"/>
          </a:p>
        </p:txBody>
      </p:sp>
      <p:sp>
        <p:nvSpPr>
          <p:cNvPr id="9" name="Rectangle 9">
            <a:extLst>
              <a:ext uri="{FF2B5EF4-FFF2-40B4-BE49-F238E27FC236}">
                <a16:creationId xmlns:a16="http://schemas.microsoft.com/office/drawing/2014/main" id="{25C66788-D7E4-9E44-90E6-B1AD47FD27C1}"/>
              </a:ext>
            </a:extLst>
          </p:cNvPr>
          <p:cNvSpPr>
            <a:spLocks noChangeArrowheads="1"/>
          </p:cNvSpPr>
          <p:nvPr userDrawn="1"/>
        </p:nvSpPr>
        <p:spPr bwMode="auto">
          <a:xfrm>
            <a:off x="5346700" y="7203495"/>
            <a:ext cx="3798888" cy="307975"/>
          </a:xfrm>
          <a:prstGeom prst="rect">
            <a:avLst/>
          </a:prstGeom>
          <a:noFill/>
          <a:ln>
            <a:noFill/>
          </a:ln>
        </p:spPr>
        <p:txBody>
          <a:bodyPr lIns="0" tIns="0" rIns="0" bIns="0">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kumimoji="1" sz="25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9pPr>
          </a:lstStyle>
          <a:p>
            <a:pPr eaLnBrk="1" hangingPunct="1">
              <a:spcBef>
                <a:spcPct val="0"/>
              </a:spcBef>
              <a:buFontTx/>
              <a:buNone/>
              <a:defRPr/>
            </a:pPr>
            <a:r>
              <a:rPr lang="en-US" altLang="ja-JP" sz="500">
                <a:solidFill>
                  <a:schemeClr val="tx2"/>
                </a:solidFill>
                <a:latin typeface="Yu Gothic" panose="020B0400000000000000" pitchFamily="34" charset="-128"/>
                <a:ea typeface="Yu Gothic" panose="020B0400000000000000" pitchFamily="34" charset="-128"/>
              </a:rPr>
              <a:t>※</a:t>
            </a:r>
            <a:r>
              <a:rPr lang="ja-JP" altLang="en-US" sz="500">
                <a:solidFill>
                  <a:schemeClr val="tx2"/>
                </a:solidFill>
                <a:latin typeface="Yu Gothic" panose="020B0400000000000000" pitchFamily="34" charset="-128"/>
                <a:ea typeface="Yu Gothic" panose="020B0400000000000000" pitchFamily="34" charset="-128"/>
              </a:rPr>
              <a:t>記載の商品写真は印刷のため実際の色とは多少の差があります。現物またはサンプルなどにてご確認ください。</a:t>
            </a:r>
          </a:p>
          <a:p>
            <a:pPr eaLnBrk="1" hangingPunct="1">
              <a:spcBef>
                <a:spcPct val="0"/>
              </a:spcBef>
              <a:buFontTx/>
              <a:buNone/>
              <a:defRPr/>
            </a:pPr>
            <a:r>
              <a:rPr lang="en-US" altLang="ja-JP" sz="500">
                <a:solidFill>
                  <a:schemeClr val="tx2"/>
                </a:solidFill>
                <a:latin typeface="Yu Gothic" panose="020B0400000000000000" pitchFamily="34" charset="-128"/>
                <a:ea typeface="Yu Gothic" panose="020B0400000000000000" pitchFamily="34" charset="-128"/>
              </a:rPr>
              <a:t>※</a:t>
            </a:r>
            <a:r>
              <a:rPr lang="ja-JP" altLang="en-US" sz="500">
                <a:solidFill>
                  <a:schemeClr val="tx2"/>
                </a:solidFill>
                <a:latin typeface="Yu Gothic" panose="020B0400000000000000" pitchFamily="34" charset="-128"/>
                <a:ea typeface="Yu Gothic" panose="020B0400000000000000" pitchFamily="34" charset="-128"/>
              </a:rPr>
              <a:t>表示価格は、商品代のみのメーカー希望小売価格で、消費税、取付費・工事費など別途ご負担をお願いいたします。</a:t>
            </a:r>
          </a:p>
          <a:p>
            <a:pPr eaLnBrk="1" hangingPunct="1">
              <a:spcBef>
                <a:spcPct val="0"/>
              </a:spcBef>
              <a:buFontTx/>
              <a:buNone/>
              <a:defRPr/>
            </a:pPr>
            <a:r>
              <a:rPr lang="en-US" altLang="ja-JP" sz="500">
                <a:solidFill>
                  <a:schemeClr val="tx2"/>
                </a:solidFill>
                <a:latin typeface="Yu Gothic" panose="020B0400000000000000" pitchFamily="34" charset="-128"/>
                <a:ea typeface="Yu Gothic" panose="020B0400000000000000" pitchFamily="34" charset="-128"/>
              </a:rPr>
              <a:t>※</a:t>
            </a:r>
            <a:r>
              <a:rPr lang="ja-JP" altLang="en-US" sz="500">
                <a:solidFill>
                  <a:schemeClr val="tx2"/>
                </a:solidFill>
                <a:latin typeface="Yu Gothic" panose="020B0400000000000000" pitchFamily="34" charset="-128"/>
                <a:ea typeface="Yu Gothic" panose="020B0400000000000000" pitchFamily="34" charset="-128"/>
              </a:rPr>
              <a:t>掲載内容及び写真・図版の無断転載はかたくお断りします。（許可なく転載・流用した場合、損害賠償が発生します。）</a:t>
            </a:r>
          </a:p>
          <a:p>
            <a:pPr eaLnBrk="1" hangingPunct="1">
              <a:spcBef>
                <a:spcPct val="0"/>
              </a:spcBef>
              <a:buFontTx/>
              <a:buNone/>
              <a:defRPr/>
            </a:pPr>
            <a:r>
              <a:rPr lang="en-US" altLang="ja-JP" sz="500">
                <a:solidFill>
                  <a:schemeClr val="tx2"/>
                </a:solidFill>
                <a:latin typeface="Yu Gothic" panose="020B0400000000000000" pitchFamily="34" charset="-128"/>
                <a:ea typeface="Yu Gothic" panose="020B0400000000000000" pitchFamily="34" charset="-128"/>
              </a:rPr>
              <a:t>※</a:t>
            </a:r>
            <a:r>
              <a:rPr lang="ja-JP" altLang="en-US" sz="500">
                <a:solidFill>
                  <a:schemeClr val="tx2"/>
                </a:solidFill>
                <a:latin typeface="Yu Gothic" panose="020B0400000000000000" pitchFamily="34" charset="-128"/>
                <a:ea typeface="Yu Gothic" panose="020B0400000000000000" pitchFamily="34" charset="-128"/>
              </a:rPr>
              <a:t>仕様・価格は予告なく変更する場合がありますので、ご了承ください。</a:t>
            </a:r>
          </a:p>
        </p:txBody>
      </p:sp>
      <p:pic>
        <p:nvPicPr>
          <p:cNvPr id="10" name="図 70">
            <a:extLst>
              <a:ext uri="{FF2B5EF4-FFF2-40B4-BE49-F238E27FC236}">
                <a16:creationId xmlns:a16="http://schemas.microsoft.com/office/drawing/2014/main" id="{169AAB34-F82F-7A45-BBB9-B249E553EB24}"/>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9258300" y="7275060"/>
            <a:ext cx="1260475"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図 12">
            <a:extLst>
              <a:ext uri="{FF2B5EF4-FFF2-40B4-BE49-F238E27FC236}">
                <a16:creationId xmlns:a16="http://schemas.microsoft.com/office/drawing/2014/main" id="{4A5ADDE7-A8CA-3F43-B42D-3BB5B6F76D33}"/>
              </a:ext>
            </a:extLst>
          </p:cNvPr>
          <p:cNvPicPr>
            <a:picLocks noChangeAspect="1"/>
          </p:cNvPicPr>
          <p:nvPr userDrawn="1"/>
        </p:nvPicPr>
        <p:blipFill>
          <a:blip r:embed="rId4"/>
          <a:stretch>
            <a:fillRect/>
          </a:stretch>
        </p:blipFill>
        <p:spPr>
          <a:xfrm>
            <a:off x="175419" y="7208385"/>
            <a:ext cx="1079500" cy="292100"/>
          </a:xfrm>
          <a:prstGeom prst="rect">
            <a:avLst/>
          </a:prstGeom>
        </p:spPr>
      </p:pic>
    </p:spTree>
    <p:extLst>
      <p:ext uri="{BB962C8B-B14F-4D97-AF65-F5344CB8AC3E}">
        <p14:creationId xmlns:p14="http://schemas.microsoft.com/office/powerpoint/2010/main" val="38606468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3:EXSIOR（帯なし）">
    <p:spTree>
      <p:nvGrpSpPr>
        <p:cNvPr id="1" name=""/>
        <p:cNvGrpSpPr/>
        <p:nvPr/>
      </p:nvGrpSpPr>
      <p:grpSpPr>
        <a:xfrm>
          <a:off x="0" y="0"/>
          <a:ext cx="0" cy="0"/>
          <a:chOff x="0" y="0"/>
          <a:chExt cx="0" cy="0"/>
        </a:xfrm>
      </p:grpSpPr>
      <p:pic>
        <p:nvPicPr>
          <p:cNvPr id="6" name="図 12">
            <a:extLst>
              <a:ext uri="{FF2B5EF4-FFF2-40B4-BE49-F238E27FC236}">
                <a16:creationId xmlns:a16="http://schemas.microsoft.com/office/drawing/2014/main" id="{692E8FD0-F161-DE48-9E73-49EF130F1CB0}"/>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9983788" y="100013"/>
            <a:ext cx="533400" cy="173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Line 288">
            <a:extLst>
              <a:ext uri="{FF2B5EF4-FFF2-40B4-BE49-F238E27FC236}">
                <a16:creationId xmlns:a16="http://schemas.microsoft.com/office/drawing/2014/main" id="{F41AB514-A4B6-374D-90CE-065073271169}"/>
              </a:ext>
            </a:extLst>
          </p:cNvPr>
          <p:cNvSpPr>
            <a:spLocks noChangeShapeType="1"/>
          </p:cNvSpPr>
          <p:nvPr userDrawn="1"/>
        </p:nvSpPr>
        <p:spPr bwMode="auto">
          <a:xfrm>
            <a:off x="0" y="7145675"/>
            <a:ext cx="10691813" cy="0"/>
          </a:xfrm>
          <a:prstGeom prst="line">
            <a:avLst/>
          </a:prstGeom>
          <a:noFill/>
          <a:ln w="3175">
            <a:solidFill>
              <a:schemeClr val="tx1"/>
            </a:solidFill>
            <a:round/>
            <a:headEnd/>
            <a:tailEnd/>
          </a:ln>
          <a:effectLst/>
        </p:spPr>
        <p:txBody>
          <a:bodyPr wrap="none" anchor="ctr"/>
          <a:lstStyle/>
          <a:p>
            <a:pPr>
              <a:defRPr/>
            </a:pPr>
            <a:endParaRPr lang="ja-JP" altLang="en-US" sz="1175"/>
          </a:p>
        </p:txBody>
      </p:sp>
      <p:sp>
        <p:nvSpPr>
          <p:cNvPr id="9" name="Rectangle 9">
            <a:extLst>
              <a:ext uri="{FF2B5EF4-FFF2-40B4-BE49-F238E27FC236}">
                <a16:creationId xmlns:a16="http://schemas.microsoft.com/office/drawing/2014/main" id="{EED6F73E-76C2-F348-A7B4-C351CB546CEC}"/>
              </a:ext>
            </a:extLst>
          </p:cNvPr>
          <p:cNvSpPr>
            <a:spLocks noChangeArrowheads="1"/>
          </p:cNvSpPr>
          <p:nvPr userDrawn="1"/>
        </p:nvSpPr>
        <p:spPr bwMode="auto">
          <a:xfrm>
            <a:off x="5346700" y="7203495"/>
            <a:ext cx="3798888" cy="307975"/>
          </a:xfrm>
          <a:prstGeom prst="rect">
            <a:avLst/>
          </a:prstGeom>
          <a:noFill/>
          <a:ln>
            <a:noFill/>
          </a:ln>
        </p:spPr>
        <p:txBody>
          <a:bodyPr lIns="0" tIns="0" rIns="0" bIns="0">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kumimoji="1" sz="25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9pPr>
          </a:lstStyle>
          <a:p>
            <a:pPr eaLnBrk="1" hangingPunct="1">
              <a:spcBef>
                <a:spcPct val="0"/>
              </a:spcBef>
              <a:buFontTx/>
              <a:buNone/>
              <a:defRPr/>
            </a:pPr>
            <a:r>
              <a:rPr lang="en-US" altLang="ja-JP" sz="500">
                <a:solidFill>
                  <a:schemeClr val="tx2"/>
                </a:solidFill>
                <a:latin typeface="Yu Gothic" panose="020B0400000000000000" pitchFamily="34" charset="-128"/>
                <a:ea typeface="Yu Gothic" panose="020B0400000000000000" pitchFamily="34" charset="-128"/>
              </a:rPr>
              <a:t>※</a:t>
            </a:r>
            <a:r>
              <a:rPr lang="ja-JP" altLang="en-US" sz="500">
                <a:solidFill>
                  <a:schemeClr val="tx2"/>
                </a:solidFill>
                <a:latin typeface="Yu Gothic" panose="020B0400000000000000" pitchFamily="34" charset="-128"/>
                <a:ea typeface="Yu Gothic" panose="020B0400000000000000" pitchFamily="34" charset="-128"/>
              </a:rPr>
              <a:t>記載の商品写真は印刷のため実際の色とは多少の差があります。現物またはサンプルなどにてご確認ください。</a:t>
            </a:r>
          </a:p>
          <a:p>
            <a:pPr eaLnBrk="1" hangingPunct="1">
              <a:spcBef>
                <a:spcPct val="0"/>
              </a:spcBef>
              <a:buFontTx/>
              <a:buNone/>
              <a:defRPr/>
            </a:pPr>
            <a:r>
              <a:rPr lang="en-US" altLang="ja-JP" sz="500">
                <a:solidFill>
                  <a:schemeClr val="tx2"/>
                </a:solidFill>
                <a:latin typeface="Yu Gothic" panose="020B0400000000000000" pitchFamily="34" charset="-128"/>
                <a:ea typeface="Yu Gothic" panose="020B0400000000000000" pitchFamily="34" charset="-128"/>
              </a:rPr>
              <a:t>※</a:t>
            </a:r>
            <a:r>
              <a:rPr lang="ja-JP" altLang="en-US" sz="500">
                <a:solidFill>
                  <a:schemeClr val="tx2"/>
                </a:solidFill>
                <a:latin typeface="Yu Gothic" panose="020B0400000000000000" pitchFamily="34" charset="-128"/>
                <a:ea typeface="Yu Gothic" panose="020B0400000000000000" pitchFamily="34" charset="-128"/>
              </a:rPr>
              <a:t>表示価格は、商品代のみのメーカー希望小売価格で、消費税、取付費・工事費など別途ご負担をお願いいたします。</a:t>
            </a:r>
          </a:p>
          <a:p>
            <a:pPr eaLnBrk="1" hangingPunct="1">
              <a:spcBef>
                <a:spcPct val="0"/>
              </a:spcBef>
              <a:buFontTx/>
              <a:buNone/>
              <a:defRPr/>
            </a:pPr>
            <a:r>
              <a:rPr lang="en-US" altLang="ja-JP" sz="500">
                <a:solidFill>
                  <a:schemeClr val="tx2"/>
                </a:solidFill>
                <a:latin typeface="Yu Gothic" panose="020B0400000000000000" pitchFamily="34" charset="-128"/>
                <a:ea typeface="Yu Gothic" panose="020B0400000000000000" pitchFamily="34" charset="-128"/>
              </a:rPr>
              <a:t>※</a:t>
            </a:r>
            <a:r>
              <a:rPr lang="ja-JP" altLang="en-US" sz="500">
                <a:solidFill>
                  <a:schemeClr val="tx2"/>
                </a:solidFill>
                <a:latin typeface="Yu Gothic" panose="020B0400000000000000" pitchFamily="34" charset="-128"/>
                <a:ea typeface="Yu Gothic" panose="020B0400000000000000" pitchFamily="34" charset="-128"/>
              </a:rPr>
              <a:t>掲載内容及び写真・図版の無断転載はかたくお断りします。（許可なく転載・流用した場合、損害賠償が発生します。）</a:t>
            </a:r>
          </a:p>
          <a:p>
            <a:pPr eaLnBrk="1" hangingPunct="1">
              <a:spcBef>
                <a:spcPct val="0"/>
              </a:spcBef>
              <a:buFontTx/>
              <a:buNone/>
              <a:defRPr/>
            </a:pPr>
            <a:r>
              <a:rPr lang="en-US" altLang="ja-JP" sz="500">
                <a:solidFill>
                  <a:schemeClr val="tx2"/>
                </a:solidFill>
                <a:latin typeface="Yu Gothic" panose="020B0400000000000000" pitchFamily="34" charset="-128"/>
                <a:ea typeface="Yu Gothic" panose="020B0400000000000000" pitchFamily="34" charset="-128"/>
              </a:rPr>
              <a:t>※</a:t>
            </a:r>
            <a:r>
              <a:rPr lang="ja-JP" altLang="en-US" sz="500">
                <a:solidFill>
                  <a:schemeClr val="tx2"/>
                </a:solidFill>
                <a:latin typeface="Yu Gothic" panose="020B0400000000000000" pitchFamily="34" charset="-128"/>
                <a:ea typeface="Yu Gothic" panose="020B0400000000000000" pitchFamily="34" charset="-128"/>
              </a:rPr>
              <a:t>仕様・価格は予告なく変更する場合がありますので、ご了承ください。</a:t>
            </a:r>
          </a:p>
        </p:txBody>
      </p:sp>
      <p:pic>
        <p:nvPicPr>
          <p:cNvPr id="10" name="図 70">
            <a:extLst>
              <a:ext uri="{FF2B5EF4-FFF2-40B4-BE49-F238E27FC236}">
                <a16:creationId xmlns:a16="http://schemas.microsoft.com/office/drawing/2014/main" id="{061D5382-D263-2643-ABED-8BDB58723B8E}"/>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9258300" y="7275060"/>
            <a:ext cx="1260475"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図 10">
            <a:extLst>
              <a:ext uri="{FF2B5EF4-FFF2-40B4-BE49-F238E27FC236}">
                <a16:creationId xmlns:a16="http://schemas.microsoft.com/office/drawing/2014/main" id="{13832B5D-64B8-684A-A6B5-833BE320A396}"/>
              </a:ext>
            </a:extLst>
          </p:cNvPr>
          <p:cNvPicPr>
            <a:picLocks noChangeAspect="1"/>
          </p:cNvPicPr>
          <p:nvPr userDrawn="1"/>
        </p:nvPicPr>
        <p:blipFill>
          <a:blip r:embed="rId4"/>
          <a:stretch>
            <a:fillRect/>
          </a:stretch>
        </p:blipFill>
        <p:spPr>
          <a:xfrm>
            <a:off x="175419" y="7208385"/>
            <a:ext cx="1079500" cy="292100"/>
          </a:xfrm>
          <a:prstGeom prst="rect">
            <a:avLst/>
          </a:prstGeom>
        </p:spPr>
      </p:pic>
    </p:spTree>
    <p:extLst>
      <p:ext uri="{BB962C8B-B14F-4D97-AF65-F5344CB8AC3E}">
        <p14:creationId xmlns:p14="http://schemas.microsoft.com/office/powerpoint/2010/main" val="9225201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4:TOSTEM（帯なし）">
    <p:spTree>
      <p:nvGrpSpPr>
        <p:cNvPr id="1" name=""/>
        <p:cNvGrpSpPr/>
        <p:nvPr/>
      </p:nvGrpSpPr>
      <p:grpSpPr>
        <a:xfrm>
          <a:off x="0" y="0"/>
          <a:ext cx="0" cy="0"/>
          <a:chOff x="0" y="0"/>
          <a:chExt cx="0" cy="0"/>
        </a:xfrm>
      </p:grpSpPr>
      <p:pic>
        <p:nvPicPr>
          <p:cNvPr id="6" name="図 12">
            <a:extLst>
              <a:ext uri="{FF2B5EF4-FFF2-40B4-BE49-F238E27FC236}">
                <a16:creationId xmlns:a16="http://schemas.microsoft.com/office/drawing/2014/main" id="{B0956356-055A-9542-BD35-1580EA66C64E}"/>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9915525" y="138113"/>
            <a:ext cx="601663" cy="125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Line 288">
            <a:extLst>
              <a:ext uri="{FF2B5EF4-FFF2-40B4-BE49-F238E27FC236}">
                <a16:creationId xmlns:a16="http://schemas.microsoft.com/office/drawing/2014/main" id="{FAD81878-65B1-AD4B-8C07-C338D50CB125}"/>
              </a:ext>
            </a:extLst>
          </p:cNvPr>
          <p:cNvSpPr>
            <a:spLocks noChangeShapeType="1"/>
          </p:cNvSpPr>
          <p:nvPr userDrawn="1"/>
        </p:nvSpPr>
        <p:spPr bwMode="auto">
          <a:xfrm>
            <a:off x="0" y="7145675"/>
            <a:ext cx="10691813" cy="0"/>
          </a:xfrm>
          <a:prstGeom prst="line">
            <a:avLst/>
          </a:prstGeom>
          <a:noFill/>
          <a:ln w="3175">
            <a:solidFill>
              <a:schemeClr val="tx1"/>
            </a:solidFill>
            <a:round/>
            <a:headEnd/>
            <a:tailEnd/>
          </a:ln>
          <a:effectLst/>
        </p:spPr>
        <p:txBody>
          <a:bodyPr wrap="none" anchor="ctr"/>
          <a:lstStyle/>
          <a:p>
            <a:pPr>
              <a:defRPr/>
            </a:pPr>
            <a:endParaRPr lang="ja-JP" altLang="en-US" sz="1175"/>
          </a:p>
        </p:txBody>
      </p:sp>
      <p:sp>
        <p:nvSpPr>
          <p:cNvPr id="9" name="Rectangle 9">
            <a:extLst>
              <a:ext uri="{FF2B5EF4-FFF2-40B4-BE49-F238E27FC236}">
                <a16:creationId xmlns:a16="http://schemas.microsoft.com/office/drawing/2014/main" id="{3F6CD256-1BE5-334E-8AC8-798FE57D94C3}"/>
              </a:ext>
            </a:extLst>
          </p:cNvPr>
          <p:cNvSpPr>
            <a:spLocks noChangeArrowheads="1"/>
          </p:cNvSpPr>
          <p:nvPr userDrawn="1"/>
        </p:nvSpPr>
        <p:spPr bwMode="auto">
          <a:xfrm>
            <a:off x="5346700" y="7203495"/>
            <a:ext cx="3798888" cy="307975"/>
          </a:xfrm>
          <a:prstGeom prst="rect">
            <a:avLst/>
          </a:prstGeom>
          <a:noFill/>
          <a:ln>
            <a:noFill/>
          </a:ln>
        </p:spPr>
        <p:txBody>
          <a:bodyPr lIns="0" tIns="0" rIns="0" bIns="0">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kumimoji="1" sz="25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9pPr>
          </a:lstStyle>
          <a:p>
            <a:pPr eaLnBrk="1" hangingPunct="1">
              <a:spcBef>
                <a:spcPct val="0"/>
              </a:spcBef>
              <a:buFontTx/>
              <a:buNone/>
              <a:defRPr/>
            </a:pPr>
            <a:r>
              <a:rPr lang="en-US" altLang="ja-JP" sz="500">
                <a:solidFill>
                  <a:schemeClr val="tx2"/>
                </a:solidFill>
                <a:latin typeface="Yu Gothic" panose="020B0400000000000000" pitchFamily="34" charset="-128"/>
                <a:ea typeface="Yu Gothic" panose="020B0400000000000000" pitchFamily="34" charset="-128"/>
              </a:rPr>
              <a:t>※</a:t>
            </a:r>
            <a:r>
              <a:rPr lang="ja-JP" altLang="en-US" sz="500">
                <a:solidFill>
                  <a:schemeClr val="tx2"/>
                </a:solidFill>
                <a:latin typeface="Yu Gothic" panose="020B0400000000000000" pitchFamily="34" charset="-128"/>
                <a:ea typeface="Yu Gothic" panose="020B0400000000000000" pitchFamily="34" charset="-128"/>
              </a:rPr>
              <a:t>記載の商品写真は印刷のため実際の色とは多少の差があります。現物またはサンプルなどにてご確認ください。</a:t>
            </a:r>
          </a:p>
          <a:p>
            <a:pPr eaLnBrk="1" hangingPunct="1">
              <a:spcBef>
                <a:spcPct val="0"/>
              </a:spcBef>
              <a:buFontTx/>
              <a:buNone/>
              <a:defRPr/>
            </a:pPr>
            <a:r>
              <a:rPr lang="en-US" altLang="ja-JP" sz="500">
                <a:solidFill>
                  <a:schemeClr val="tx2"/>
                </a:solidFill>
                <a:latin typeface="Yu Gothic" panose="020B0400000000000000" pitchFamily="34" charset="-128"/>
                <a:ea typeface="Yu Gothic" panose="020B0400000000000000" pitchFamily="34" charset="-128"/>
              </a:rPr>
              <a:t>※</a:t>
            </a:r>
            <a:r>
              <a:rPr lang="ja-JP" altLang="en-US" sz="500">
                <a:solidFill>
                  <a:schemeClr val="tx2"/>
                </a:solidFill>
                <a:latin typeface="Yu Gothic" panose="020B0400000000000000" pitchFamily="34" charset="-128"/>
                <a:ea typeface="Yu Gothic" panose="020B0400000000000000" pitchFamily="34" charset="-128"/>
              </a:rPr>
              <a:t>表示価格は、商品代のみのメーカー希望小売価格で、消費税、取付費・工事費など別途ご負担をお願いいたします。</a:t>
            </a:r>
          </a:p>
          <a:p>
            <a:pPr eaLnBrk="1" hangingPunct="1">
              <a:spcBef>
                <a:spcPct val="0"/>
              </a:spcBef>
              <a:buFontTx/>
              <a:buNone/>
              <a:defRPr/>
            </a:pPr>
            <a:r>
              <a:rPr lang="en-US" altLang="ja-JP" sz="500">
                <a:solidFill>
                  <a:schemeClr val="tx2"/>
                </a:solidFill>
                <a:latin typeface="Yu Gothic" panose="020B0400000000000000" pitchFamily="34" charset="-128"/>
                <a:ea typeface="Yu Gothic" panose="020B0400000000000000" pitchFamily="34" charset="-128"/>
              </a:rPr>
              <a:t>※</a:t>
            </a:r>
            <a:r>
              <a:rPr lang="ja-JP" altLang="en-US" sz="500">
                <a:solidFill>
                  <a:schemeClr val="tx2"/>
                </a:solidFill>
                <a:latin typeface="Yu Gothic" panose="020B0400000000000000" pitchFamily="34" charset="-128"/>
                <a:ea typeface="Yu Gothic" panose="020B0400000000000000" pitchFamily="34" charset="-128"/>
              </a:rPr>
              <a:t>掲載内容及び写真・図版の無断転載はかたくお断りします。（許可なく転載・流用した場合、損害賠償が発生します。）</a:t>
            </a:r>
          </a:p>
          <a:p>
            <a:pPr eaLnBrk="1" hangingPunct="1">
              <a:spcBef>
                <a:spcPct val="0"/>
              </a:spcBef>
              <a:buFontTx/>
              <a:buNone/>
              <a:defRPr/>
            </a:pPr>
            <a:r>
              <a:rPr lang="en-US" altLang="ja-JP" sz="500">
                <a:solidFill>
                  <a:schemeClr val="tx2"/>
                </a:solidFill>
                <a:latin typeface="Yu Gothic" panose="020B0400000000000000" pitchFamily="34" charset="-128"/>
                <a:ea typeface="Yu Gothic" panose="020B0400000000000000" pitchFamily="34" charset="-128"/>
              </a:rPr>
              <a:t>※</a:t>
            </a:r>
            <a:r>
              <a:rPr lang="ja-JP" altLang="en-US" sz="500">
                <a:solidFill>
                  <a:schemeClr val="tx2"/>
                </a:solidFill>
                <a:latin typeface="Yu Gothic" panose="020B0400000000000000" pitchFamily="34" charset="-128"/>
                <a:ea typeface="Yu Gothic" panose="020B0400000000000000" pitchFamily="34" charset="-128"/>
              </a:rPr>
              <a:t>仕様・価格は予告なく変更する場合がありますので、ご了承ください。</a:t>
            </a:r>
          </a:p>
        </p:txBody>
      </p:sp>
      <p:pic>
        <p:nvPicPr>
          <p:cNvPr id="10" name="図 70">
            <a:extLst>
              <a:ext uri="{FF2B5EF4-FFF2-40B4-BE49-F238E27FC236}">
                <a16:creationId xmlns:a16="http://schemas.microsoft.com/office/drawing/2014/main" id="{FE1814F9-C12C-8940-AE04-EBAC3F277FE5}"/>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9258300" y="7275060"/>
            <a:ext cx="1260475"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図 10">
            <a:extLst>
              <a:ext uri="{FF2B5EF4-FFF2-40B4-BE49-F238E27FC236}">
                <a16:creationId xmlns:a16="http://schemas.microsoft.com/office/drawing/2014/main" id="{A6C33804-7BD4-374A-9903-CA1F18768621}"/>
              </a:ext>
            </a:extLst>
          </p:cNvPr>
          <p:cNvPicPr>
            <a:picLocks noChangeAspect="1"/>
          </p:cNvPicPr>
          <p:nvPr userDrawn="1"/>
        </p:nvPicPr>
        <p:blipFill>
          <a:blip r:embed="rId4"/>
          <a:stretch>
            <a:fillRect/>
          </a:stretch>
        </p:blipFill>
        <p:spPr>
          <a:xfrm>
            <a:off x="175419" y="7208385"/>
            <a:ext cx="1079500" cy="292100"/>
          </a:xfrm>
          <a:prstGeom prst="rect">
            <a:avLst/>
          </a:prstGeom>
        </p:spPr>
      </p:pic>
    </p:spTree>
    <p:extLst>
      <p:ext uri="{BB962C8B-B14F-4D97-AF65-F5344CB8AC3E}">
        <p14:creationId xmlns:p14="http://schemas.microsoft.com/office/powerpoint/2010/main" val="292156812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5:INTERIO（帯なし）">
    <p:spTree>
      <p:nvGrpSpPr>
        <p:cNvPr id="1" name=""/>
        <p:cNvGrpSpPr/>
        <p:nvPr/>
      </p:nvGrpSpPr>
      <p:grpSpPr>
        <a:xfrm>
          <a:off x="0" y="0"/>
          <a:ext cx="0" cy="0"/>
          <a:chOff x="0" y="0"/>
          <a:chExt cx="0" cy="0"/>
        </a:xfrm>
      </p:grpSpPr>
      <p:pic>
        <p:nvPicPr>
          <p:cNvPr id="6" name="図 12">
            <a:extLst>
              <a:ext uri="{FF2B5EF4-FFF2-40B4-BE49-F238E27FC236}">
                <a16:creationId xmlns:a16="http://schemas.microsoft.com/office/drawing/2014/main" id="{57B48BC9-0E64-DD4C-B0F0-A42ED28BD78A}"/>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9942513" y="130175"/>
            <a:ext cx="574675" cy="138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Line 288">
            <a:extLst>
              <a:ext uri="{FF2B5EF4-FFF2-40B4-BE49-F238E27FC236}">
                <a16:creationId xmlns:a16="http://schemas.microsoft.com/office/drawing/2014/main" id="{3BE64055-36A3-D848-AC09-B89AD5AA80A2}"/>
              </a:ext>
            </a:extLst>
          </p:cNvPr>
          <p:cNvSpPr>
            <a:spLocks noChangeShapeType="1"/>
          </p:cNvSpPr>
          <p:nvPr userDrawn="1"/>
        </p:nvSpPr>
        <p:spPr bwMode="auto">
          <a:xfrm>
            <a:off x="0" y="7145675"/>
            <a:ext cx="10691813" cy="0"/>
          </a:xfrm>
          <a:prstGeom prst="line">
            <a:avLst/>
          </a:prstGeom>
          <a:noFill/>
          <a:ln w="3175">
            <a:solidFill>
              <a:schemeClr val="tx1"/>
            </a:solidFill>
            <a:round/>
            <a:headEnd/>
            <a:tailEnd/>
          </a:ln>
          <a:effectLst/>
        </p:spPr>
        <p:txBody>
          <a:bodyPr wrap="none" anchor="ctr"/>
          <a:lstStyle/>
          <a:p>
            <a:pPr>
              <a:defRPr/>
            </a:pPr>
            <a:endParaRPr lang="ja-JP" altLang="en-US" sz="1175"/>
          </a:p>
        </p:txBody>
      </p:sp>
      <p:sp>
        <p:nvSpPr>
          <p:cNvPr id="9" name="Rectangle 9">
            <a:extLst>
              <a:ext uri="{FF2B5EF4-FFF2-40B4-BE49-F238E27FC236}">
                <a16:creationId xmlns:a16="http://schemas.microsoft.com/office/drawing/2014/main" id="{AE37DE4B-14B4-8446-A646-2576E6B5E384}"/>
              </a:ext>
            </a:extLst>
          </p:cNvPr>
          <p:cNvSpPr>
            <a:spLocks noChangeArrowheads="1"/>
          </p:cNvSpPr>
          <p:nvPr userDrawn="1"/>
        </p:nvSpPr>
        <p:spPr bwMode="auto">
          <a:xfrm>
            <a:off x="5346700" y="7203495"/>
            <a:ext cx="3798888" cy="307975"/>
          </a:xfrm>
          <a:prstGeom prst="rect">
            <a:avLst/>
          </a:prstGeom>
          <a:noFill/>
          <a:ln>
            <a:noFill/>
          </a:ln>
        </p:spPr>
        <p:txBody>
          <a:bodyPr lIns="0" tIns="0" rIns="0" bIns="0">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kumimoji="1" sz="25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9pPr>
          </a:lstStyle>
          <a:p>
            <a:pPr eaLnBrk="1" hangingPunct="1">
              <a:spcBef>
                <a:spcPct val="0"/>
              </a:spcBef>
              <a:buFontTx/>
              <a:buNone/>
              <a:defRPr/>
            </a:pPr>
            <a:r>
              <a:rPr lang="en-US" altLang="ja-JP" sz="500">
                <a:solidFill>
                  <a:schemeClr val="tx2"/>
                </a:solidFill>
                <a:latin typeface="Yu Gothic" panose="020B0400000000000000" pitchFamily="34" charset="-128"/>
                <a:ea typeface="Yu Gothic" panose="020B0400000000000000" pitchFamily="34" charset="-128"/>
              </a:rPr>
              <a:t>※</a:t>
            </a:r>
            <a:r>
              <a:rPr lang="ja-JP" altLang="en-US" sz="500">
                <a:solidFill>
                  <a:schemeClr val="tx2"/>
                </a:solidFill>
                <a:latin typeface="Yu Gothic" panose="020B0400000000000000" pitchFamily="34" charset="-128"/>
                <a:ea typeface="Yu Gothic" panose="020B0400000000000000" pitchFamily="34" charset="-128"/>
              </a:rPr>
              <a:t>記載の商品写真は印刷のため実際の色とは多少の差があります。現物またはサンプルなどにてご確認ください。</a:t>
            </a:r>
          </a:p>
          <a:p>
            <a:pPr eaLnBrk="1" hangingPunct="1">
              <a:spcBef>
                <a:spcPct val="0"/>
              </a:spcBef>
              <a:buFontTx/>
              <a:buNone/>
              <a:defRPr/>
            </a:pPr>
            <a:r>
              <a:rPr lang="en-US" altLang="ja-JP" sz="500">
                <a:solidFill>
                  <a:schemeClr val="tx2"/>
                </a:solidFill>
                <a:latin typeface="Yu Gothic" panose="020B0400000000000000" pitchFamily="34" charset="-128"/>
                <a:ea typeface="Yu Gothic" panose="020B0400000000000000" pitchFamily="34" charset="-128"/>
              </a:rPr>
              <a:t>※</a:t>
            </a:r>
            <a:r>
              <a:rPr lang="ja-JP" altLang="en-US" sz="500">
                <a:solidFill>
                  <a:schemeClr val="tx2"/>
                </a:solidFill>
                <a:latin typeface="Yu Gothic" panose="020B0400000000000000" pitchFamily="34" charset="-128"/>
                <a:ea typeface="Yu Gothic" panose="020B0400000000000000" pitchFamily="34" charset="-128"/>
              </a:rPr>
              <a:t>表示価格は、商品代のみのメーカー希望小売価格で、消費税、取付費・工事費など別途ご負担をお願いいたします。</a:t>
            </a:r>
          </a:p>
          <a:p>
            <a:pPr eaLnBrk="1" hangingPunct="1">
              <a:spcBef>
                <a:spcPct val="0"/>
              </a:spcBef>
              <a:buFontTx/>
              <a:buNone/>
              <a:defRPr/>
            </a:pPr>
            <a:r>
              <a:rPr lang="en-US" altLang="ja-JP" sz="500">
                <a:solidFill>
                  <a:schemeClr val="tx2"/>
                </a:solidFill>
                <a:latin typeface="Yu Gothic" panose="020B0400000000000000" pitchFamily="34" charset="-128"/>
                <a:ea typeface="Yu Gothic" panose="020B0400000000000000" pitchFamily="34" charset="-128"/>
              </a:rPr>
              <a:t>※</a:t>
            </a:r>
            <a:r>
              <a:rPr lang="ja-JP" altLang="en-US" sz="500">
                <a:solidFill>
                  <a:schemeClr val="tx2"/>
                </a:solidFill>
                <a:latin typeface="Yu Gothic" panose="020B0400000000000000" pitchFamily="34" charset="-128"/>
                <a:ea typeface="Yu Gothic" panose="020B0400000000000000" pitchFamily="34" charset="-128"/>
              </a:rPr>
              <a:t>掲載内容及び写真・図版の無断転載はかたくお断りします。（許可なく転載・流用した場合、損害賠償が発生します。）</a:t>
            </a:r>
          </a:p>
          <a:p>
            <a:pPr eaLnBrk="1" hangingPunct="1">
              <a:spcBef>
                <a:spcPct val="0"/>
              </a:spcBef>
              <a:buFontTx/>
              <a:buNone/>
              <a:defRPr/>
            </a:pPr>
            <a:r>
              <a:rPr lang="en-US" altLang="ja-JP" sz="500">
                <a:solidFill>
                  <a:schemeClr val="tx2"/>
                </a:solidFill>
                <a:latin typeface="Yu Gothic" panose="020B0400000000000000" pitchFamily="34" charset="-128"/>
                <a:ea typeface="Yu Gothic" panose="020B0400000000000000" pitchFamily="34" charset="-128"/>
              </a:rPr>
              <a:t>※</a:t>
            </a:r>
            <a:r>
              <a:rPr lang="ja-JP" altLang="en-US" sz="500">
                <a:solidFill>
                  <a:schemeClr val="tx2"/>
                </a:solidFill>
                <a:latin typeface="Yu Gothic" panose="020B0400000000000000" pitchFamily="34" charset="-128"/>
                <a:ea typeface="Yu Gothic" panose="020B0400000000000000" pitchFamily="34" charset="-128"/>
              </a:rPr>
              <a:t>仕様・価格は予告なく変更する場合がありますので、ご了承ください。</a:t>
            </a:r>
          </a:p>
        </p:txBody>
      </p:sp>
      <p:pic>
        <p:nvPicPr>
          <p:cNvPr id="10" name="図 70">
            <a:extLst>
              <a:ext uri="{FF2B5EF4-FFF2-40B4-BE49-F238E27FC236}">
                <a16:creationId xmlns:a16="http://schemas.microsoft.com/office/drawing/2014/main" id="{2AEB9C66-CC1A-5346-9A49-DA6B762C6542}"/>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9258300" y="7275060"/>
            <a:ext cx="1260475"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図 10">
            <a:extLst>
              <a:ext uri="{FF2B5EF4-FFF2-40B4-BE49-F238E27FC236}">
                <a16:creationId xmlns:a16="http://schemas.microsoft.com/office/drawing/2014/main" id="{F2D5D346-B240-3A4B-BEC8-6420E30FD09D}"/>
              </a:ext>
            </a:extLst>
          </p:cNvPr>
          <p:cNvPicPr>
            <a:picLocks noChangeAspect="1"/>
          </p:cNvPicPr>
          <p:nvPr userDrawn="1"/>
        </p:nvPicPr>
        <p:blipFill>
          <a:blip r:embed="rId4"/>
          <a:stretch>
            <a:fillRect/>
          </a:stretch>
        </p:blipFill>
        <p:spPr>
          <a:xfrm>
            <a:off x="175419" y="7208385"/>
            <a:ext cx="1079500" cy="292100"/>
          </a:xfrm>
          <a:prstGeom prst="rect">
            <a:avLst/>
          </a:prstGeom>
        </p:spPr>
      </p:pic>
    </p:spTree>
    <p:extLst>
      <p:ext uri="{BB962C8B-B14F-4D97-AF65-F5344CB8AC3E}">
        <p14:creationId xmlns:p14="http://schemas.microsoft.com/office/powerpoint/2010/main" val="2350906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A-2:INAX">
    <p:spTree>
      <p:nvGrpSpPr>
        <p:cNvPr id="1" name=""/>
        <p:cNvGrpSpPr/>
        <p:nvPr/>
      </p:nvGrpSpPr>
      <p:grpSpPr>
        <a:xfrm>
          <a:off x="0" y="0"/>
          <a:ext cx="0" cy="0"/>
          <a:chOff x="0" y="0"/>
          <a:chExt cx="0" cy="0"/>
        </a:xfrm>
      </p:grpSpPr>
      <p:pic>
        <p:nvPicPr>
          <p:cNvPr id="3" name="図 3">
            <a:extLst>
              <a:ext uri="{FF2B5EF4-FFF2-40B4-BE49-F238E27FC236}">
                <a16:creationId xmlns:a16="http://schemas.microsoft.com/office/drawing/2014/main" id="{A246273F-0316-124D-913B-065B51648B2D}"/>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0691813" cy="82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Line 288">
            <a:extLst>
              <a:ext uri="{FF2B5EF4-FFF2-40B4-BE49-F238E27FC236}">
                <a16:creationId xmlns:a16="http://schemas.microsoft.com/office/drawing/2014/main" id="{F052AE12-B60B-784C-B34A-CF54CD41157E}"/>
              </a:ext>
            </a:extLst>
          </p:cNvPr>
          <p:cNvSpPr>
            <a:spLocks noChangeShapeType="1"/>
          </p:cNvSpPr>
          <p:nvPr userDrawn="1"/>
        </p:nvSpPr>
        <p:spPr bwMode="auto">
          <a:xfrm>
            <a:off x="0" y="7145675"/>
            <a:ext cx="10691813" cy="0"/>
          </a:xfrm>
          <a:prstGeom prst="line">
            <a:avLst/>
          </a:prstGeom>
          <a:noFill/>
          <a:ln w="3175">
            <a:solidFill>
              <a:schemeClr val="tx1"/>
            </a:solidFill>
            <a:round/>
            <a:headEnd/>
            <a:tailEnd/>
          </a:ln>
          <a:effectLst/>
        </p:spPr>
        <p:txBody>
          <a:bodyPr wrap="none" anchor="ctr"/>
          <a:lstStyle/>
          <a:p>
            <a:pPr>
              <a:defRPr/>
            </a:pPr>
            <a:endParaRPr lang="ja-JP" altLang="en-US" sz="1175"/>
          </a:p>
        </p:txBody>
      </p:sp>
      <p:sp>
        <p:nvSpPr>
          <p:cNvPr id="10" name="Rectangle 9">
            <a:extLst>
              <a:ext uri="{FF2B5EF4-FFF2-40B4-BE49-F238E27FC236}">
                <a16:creationId xmlns:a16="http://schemas.microsoft.com/office/drawing/2014/main" id="{DD3FC005-CC27-3947-9F96-93095E78E53F}"/>
              </a:ext>
            </a:extLst>
          </p:cNvPr>
          <p:cNvSpPr>
            <a:spLocks noChangeArrowheads="1"/>
          </p:cNvSpPr>
          <p:nvPr userDrawn="1"/>
        </p:nvSpPr>
        <p:spPr bwMode="auto">
          <a:xfrm>
            <a:off x="5346700" y="7203495"/>
            <a:ext cx="3798888" cy="307975"/>
          </a:xfrm>
          <a:prstGeom prst="rect">
            <a:avLst/>
          </a:prstGeom>
          <a:noFill/>
          <a:ln>
            <a:noFill/>
          </a:ln>
        </p:spPr>
        <p:txBody>
          <a:bodyPr lIns="0" tIns="0" rIns="0" bIns="0">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kumimoji="1" sz="25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9pPr>
          </a:lstStyle>
          <a:p>
            <a:pPr eaLnBrk="1" hangingPunct="1">
              <a:spcBef>
                <a:spcPct val="0"/>
              </a:spcBef>
              <a:buFontTx/>
              <a:buNone/>
              <a:defRPr/>
            </a:pPr>
            <a:r>
              <a:rPr lang="en-US" altLang="ja-JP" sz="500">
                <a:solidFill>
                  <a:schemeClr val="tx2"/>
                </a:solidFill>
                <a:latin typeface="Yu Gothic" panose="020B0400000000000000" pitchFamily="34" charset="-128"/>
                <a:ea typeface="Yu Gothic" panose="020B0400000000000000" pitchFamily="34" charset="-128"/>
              </a:rPr>
              <a:t>※</a:t>
            </a:r>
            <a:r>
              <a:rPr lang="ja-JP" altLang="en-US" sz="500">
                <a:solidFill>
                  <a:schemeClr val="tx2"/>
                </a:solidFill>
                <a:latin typeface="Yu Gothic" panose="020B0400000000000000" pitchFamily="34" charset="-128"/>
                <a:ea typeface="Yu Gothic" panose="020B0400000000000000" pitchFamily="34" charset="-128"/>
              </a:rPr>
              <a:t>記載の商品写真は印刷のため実際の色とは多少の差があります。現物またはサンプルなどにてご確認ください。</a:t>
            </a:r>
          </a:p>
          <a:p>
            <a:pPr eaLnBrk="1" hangingPunct="1">
              <a:spcBef>
                <a:spcPct val="0"/>
              </a:spcBef>
              <a:buFontTx/>
              <a:buNone/>
              <a:defRPr/>
            </a:pPr>
            <a:r>
              <a:rPr lang="en-US" altLang="ja-JP" sz="500">
                <a:solidFill>
                  <a:schemeClr val="tx2"/>
                </a:solidFill>
                <a:latin typeface="Yu Gothic" panose="020B0400000000000000" pitchFamily="34" charset="-128"/>
                <a:ea typeface="Yu Gothic" panose="020B0400000000000000" pitchFamily="34" charset="-128"/>
              </a:rPr>
              <a:t>※</a:t>
            </a:r>
            <a:r>
              <a:rPr lang="ja-JP" altLang="en-US" sz="500">
                <a:solidFill>
                  <a:schemeClr val="tx2"/>
                </a:solidFill>
                <a:latin typeface="Yu Gothic" panose="020B0400000000000000" pitchFamily="34" charset="-128"/>
                <a:ea typeface="Yu Gothic" panose="020B0400000000000000" pitchFamily="34" charset="-128"/>
              </a:rPr>
              <a:t>表示価格は、商品代のみのメーカー希望小売価格で、消費税、取付費・工事費など別途ご負担をお願いいたします。</a:t>
            </a:r>
          </a:p>
          <a:p>
            <a:pPr eaLnBrk="1" hangingPunct="1">
              <a:spcBef>
                <a:spcPct val="0"/>
              </a:spcBef>
              <a:buFontTx/>
              <a:buNone/>
              <a:defRPr/>
            </a:pPr>
            <a:r>
              <a:rPr lang="en-US" altLang="ja-JP" sz="500">
                <a:solidFill>
                  <a:schemeClr val="tx2"/>
                </a:solidFill>
                <a:latin typeface="Yu Gothic" panose="020B0400000000000000" pitchFamily="34" charset="-128"/>
                <a:ea typeface="Yu Gothic" panose="020B0400000000000000" pitchFamily="34" charset="-128"/>
              </a:rPr>
              <a:t>※</a:t>
            </a:r>
            <a:r>
              <a:rPr lang="ja-JP" altLang="en-US" sz="500">
                <a:solidFill>
                  <a:schemeClr val="tx2"/>
                </a:solidFill>
                <a:latin typeface="Yu Gothic" panose="020B0400000000000000" pitchFamily="34" charset="-128"/>
                <a:ea typeface="Yu Gothic" panose="020B0400000000000000" pitchFamily="34" charset="-128"/>
              </a:rPr>
              <a:t>掲載内容及び写真・図版の無断転載はかたくお断りします。（許可なく転載・流用した場合、損害賠償が発生します。）</a:t>
            </a:r>
          </a:p>
          <a:p>
            <a:pPr eaLnBrk="1" hangingPunct="1">
              <a:spcBef>
                <a:spcPct val="0"/>
              </a:spcBef>
              <a:buFontTx/>
              <a:buNone/>
              <a:defRPr/>
            </a:pPr>
            <a:r>
              <a:rPr lang="en-US" altLang="ja-JP" sz="500">
                <a:solidFill>
                  <a:schemeClr val="tx2"/>
                </a:solidFill>
                <a:latin typeface="Yu Gothic" panose="020B0400000000000000" pitchFamily="34" charset="-128"/>
                <a:ea typeface="Yu Gothic" panose="020B0400000000000000" pitchFamily="34" charset="-128"/>
              </a:rPr>
              <a:t>※</a:t>
            </a:r>
            <a:r>
              <a:rPr lang="ja-JP" altLang="en-US" sz="500">
                <a:solidFill>
                  <a:schemeClr val="tx2"/>
                </a:solidFill>
                <a:latin typeface="Yu Gothic" panose="020B0400000000000000" pitchFamily="34" charset="-128"/>
                <a:ea typeface="Yu Gothic" panose="020B0400000000000000" pitchFamily="34" charset="-128"/>
              </a:rPr>
              <a:t>仕様・価格は予告なく変更する場合がありますので、ご了承ください。</a:t>
            </a:r>
          </a:p>
        </p:txBody>
      </p:sp>
      <p:pic>
        <p:nvPicPr>
          <p:cNvPr id="11" name="図 70">
            <a:extLst>
              <a:ext uri="{FF2B5EF4-FFF2-40B4-BE49-F238E27FC236}">
                <a16:creationId xmlns:a16="http://schemas.microsoft.com/office/drawing/2014/main" id="{2CC842CC-005C-5641-8858-9C3B75F1CA49}"/>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9258300" y="7275060"/>
            <a:ext cx="1260475"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図 11">
            <a:extLst>
              <a:ext uri="{FF2B5EF4-FFF2-40B4-BE49-F238E27FC236}">
                <a16:creationId xmlns:a16="http://schemas.microsoft.com/office/drawing/2014/main" id="{7D0E429B-C0A1-3545-B3F9-A15BC5D2E8BB}"/>
              </a:ext>
            </a:extLst>
          </p:cNvPr>
          <p:cNvPicPr>
            <a:picLocks noChangeAspect="1"/>
          </p:cNvPicPr>
          <p:nvPr userDrawn="1"/>
        </p:nvPicPr>
        <p:blipFill>
          <a:blip r:embed="rId4"/>
          <a:stretch>
            <a:fillRect/>
          </a:stretch>
        </p:blipFill>
        <p:spPr>
          <a:xfrm>
            <a:off x="175419" y="7208385"/>
            <a:ext cx="1079500" cy="292100"/>
          </a:xfrm>
          <a:prstGeom prst="rect">
            <a:avLst/>
          </a:prstGeom>
        </p:spPr>
      </p:pic>
    </p:spTree>
    <p:extLst>
      <p:ext uri="{BB962C8B-B14F-4D97-AF65-F5344CB8AC3E}">
        <p14:creationId xmlns:p14="http://schemas.microsoft.com/office/powerpoint/2010/main" val="329599707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A-3:EXSIOR">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04EA6704-86EF-E54D-BEB2-BD32BD3802E8}"/>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0691813" cy="82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Line 288">
            <a:extLst>
              <a:ext uri="{FF2B5EF4-FFF2-40B4-BE49-F238E27FC236}">
                <a16:creationId xmlns:a16="http://schemas.microsoft.com/office/drawing/2014/main" id="{12FCDB43-EEFD-4444-AEE2-736D21FBE2FE}"/>
              </a:ext>
            </a:extLst>
          </p:cNvPr>
          <p:cNvSpPr>
            <a:spLocks noChangeShapeType="1"/>
          </p:cNvSpPr>
          <p:nvPr userDrawn="1"/>
        </p:nvSpPr>
        <p:spPr bwMode="auto">
          <a:xfrm>
            <a:off x="0" y="7145675"/>
            <a:ext cx="10691813" cy="0"/>
          </a:xfrm>
          <a:prstGeom prst="line">
            <a:avLst/>
          </a:prstGeom>
          <a:noFill/>
          <a:ln w="3175">
            <a:solidFill>
              <a:schemeClr val="tx1"/>
            </a:solidFill>
            <a:round/>
            <a:headEnd/>
            <a:tailEnd/>
          </a:ln>
          <a:effectLst/>
        </p:spPr>
        <p:txBody>
          <a:bodyPr wrap="none" anchor="ctr"/>
          <a:lstStyle/>
          <a:p>
            <a:pPr>
              <a:defRPr/>
            </a:pPr>
            <a:endParaRPr lang="ja-JP" altLang="en-US" sz="1175"/>
          </a:p>
        </p:txBody>
      </p:sp>
      <p:sp>
        <p:nvSpPr>
          <p:cNvPr id="10" name="Rectangle 9">
            <a:extLst>
              <a:ext uri="{FF2B5EF4-FFF2-40B4-BE49-F238E27FC236}">
                <a16:creationId xmlns:a16="http://schemas.microsoft.com/office/drawing/2014/main" id="{D4E2CD2F-9B90-404C-BB32-DE58955605AF}"/>
              </a:ext>
            </a:extLst>
          </p:cNvPr>
          <p:cNvSpPr>
            <a:spLocks noChangeArrowheads="1"/>
          </p:cNvSpPr>
          <p:nvPr userDrawn="1"/>
        </p:nvSpPr>
        <p:spPr bwMode="auto">
          <a:xfrm>
            <a:off x="5346700" y="7203495"/>
            <a:ext cx="3798888" cy="307975"/>
          </a:xfrm>
          <a:prstGeom prst="rect">
            <a:avLst/>
          </a:prstGeom>
          <a:noFill/>
          <a:ln>
            <a:noFill/>
          </a:ln>
        </p:spPr>
        <p:txBody>
          <a:bodyPr lIns="0" tIns="0" rIns="0" bIns="0">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kumimoji="1" sz="25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9pPr>
          </a:lstStyle>
          <a:p>
            <a:pPr eaLnBrk="1" hangingPunct="1">
              <a:spcBef>
                <a:spcPct val="0"/>
              </a:spcBef>
              <a:buFontTx/>
              <a:buNone/>
              <a:defRPr/>
            </a:pPr>
            <a:r>
              <a:rPr lang="en-US" altLang="ja-JP" sz="500">
                <a:solidFill>
                  <a:schemeClr val="tx2"/>
                </a:solidFill>
                <a:latin typeface="Yu Gothic" panose="020B0400000000000000" pitchFamily="34" charset="-128"/>
                <a:ea typeface="Yu Gothic" panose="020B0400000000000000" pitchFamily="34" charset="-128"/>
              </a:rPr>
              <a:t>※</a:t>
            </a:r>
            <a:r>
              <a:rPr lang="ja-JP" altLang="en-US" sz="500">
                <a:solidFill>
                  <a:schemeClr val="tx2"/>
                </a:solidFill>
                <a:latin typeface="Yu Gothic" panose="020B0400000000000000" pitchFamily="34" charset="-128"/>
                <a:ea typeface="Yu Gothic" panose="020B0400000000000000" pitchFamily="34" charset="-128"/>
              </a:rPr>
              <a:t>記載の商品写真は印刷のため実際の色とは多少の差があります。現物またはサンプルなどにてご確認ください。</a:t>
            </a:r>
          </a:p>
          <a:p>
            <a:pPr eaLnBrk="1" hangingPunct="1">
              <a:spcBef>
                <a:spcPct val="0"/>
              </a:spcBef>
              <a:buFontTx/>
              <a:buNone/>
              <a:defRPr/>
            </a:pPr>
            <a:r>
              <a:rPr lang="en-US" altLang="ja-JP" sz="500">
                <a:solidFill>
                  <a:schemeClr val="tx2"/>
                </a:solidFill>
                <a:latin typeface="Yu Gothic" panose="020B0400000000000000" pitchFamily="34" charset="-128"/>
                <a:ea typeface="Yu Gothic" panose="020B0400000000000000" pitchFamily="34" charset="-128"/>
              </a:rPr>
              <a:t>※</a:t>
            </a:r>
            <a:r>
              <a:rPr lang="ja-JP" altLang="en-US" sz="500">
                <a:solidFill>
                  <a:schemeClr val="tx2"/>
                </a:solidFill>
                <a:latin typeface="Yu Gothic" panose="020B0400000000000000" pitchFamily="34" charset="-128"/>
                <a:ea typeface="Yu Gothic" panose="020B0400000000000000" pitchFamily="34" charset="-128"/>
              </a:rPr>
              <a:t>表示価格は、商品代のみのメーカー希望小売価格で、消費税、取付費・工事費など別途ご負担をお願いいたします。</a:t>
            </a:r>
          </a:p>
          <a:p>
            <a:pPr eaLnBrk="1" hangingPunct="1">
              <a:spcBef>
                <a:spcPct val="0"/>
              </a:spcBef>
              <a:buFontTx/>
              <a:buNone/>
              <a:defRPr/>
            </a:pPr>
            <a:r>
              <a:rPr lang="en-US" altLang="ja-JP" sz="500">
                <a:solidFill>
                  <a:schemeClr val="tx2"/>
                </a:solidFill>
                <a:latin typeface="Yu Gothic" panose="020B0400000000000000" pitchFamily="34" charset="-128"/>
                <a:ea typeface="Yu Gothic" panose="020B0400000000000000" pitchFamily="34" charset="-128"/>
              </a:rPr>
              <a:t>※</a:t>
            </a:r>
            <a:r>
              <a:rPr lang="ja-JP" altLang="en-US" sz="500">
                <a:solidFill>
                  <a:schemeClr val="tx2"/>
                </a:solidFill>
                <a:latin typeface="Yu Gothic" panose="020B0400000000000000" pitchFamily="34" charset="-128"/>
                <a:ea typeface="Yu Gothic" panose="020B0400000000000000" pitchFamily="34" charset="-128"/>
              </a:rPr>
              <a:t>掲載内容及び写真・図版の無断転載はかたくお断りします。（許可なく転載・流用した場合、損害賠償が発生します。）</a:t>
            </a:r>
          </a:p>
          <a:p>
            <a:pPr eaLnBrk="1" hangingPunct="1">
              <a:spcBef>
                <a:spcPct val="0"/>
              </a:spcBef>
              <a:buFontTx/>
              <a:buNone/>
              <a:defRPr/>
            </a:pPr>
            <a:r>
              <a:rPr lang="en-US" altLang="ja-JP" sz="500">
                <a:solidFill>
                  <a:schemeClr val="tx2"/>
                </a:solidFill>
                <a:latin typeface="Yu Gothic" panose="020B0400000000000000" pitchFamily="34" charset="-128"/>
                <a:ea typeface="Yu Gothic" panose="020B0400000000000000" pitchFamily="34" charset="-128"/>
              </a:rPr>
              <a:t>※</a:t>
            </a:r>
            <a:r>
              <a:rPr lang="ja-JP" altLang="en-US" sz="500">
                <a:solidFill>
                  <a:schemeClr val="tx2"/>
                </a:solidFill>
                <a:latin typeface="Yu Gothic" panose="020B0400000000000000" pitchFamily="34" charset="-128"/>
                <a:ea typeface="Yu Gothic" panose="020B0400000000000000" pitchFamily="34" charset="-128"/>
              </a:rPr>
              <a:t>仕様・価格は予告なく変更する場合がありますので、ご了承ください。</a:t>
            </a:r>
          </a:p>
        </p:txBody>
      </p:sp>
      <p:pic>
        <p:nvPicPr>
          <p:cNvPr id="11" name="図 70">
            <a:extLst>
              <a:ext uri="{FF2B5EF4-FFF2-40B4-BE49-F238E27FC236}">
                <a16:creationId xmlns:a16="http://schemas.microsoft.com/office/drawing/2014/main" id="{2056DFBE-4E35-FC42-A056-133AD871A7ED}"/>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9258300" y="7275060"/>
            <a:ext cx="1260475"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図 11">
            <a:extLst>
              <a:ext uri="{FF2B5EF4-FFF2-40B4-BE49-F238E27FC236}">
                <a16:creationId xmlns:a16="http://schemas.microsoft.com/office/drawing/2014/main" id="{4797D0CA-9200-994B-86E1-562A84C39B25}"/>
              </a:ext>
            </a:extLst>
          </p:cNvPr>
          <p:cNvPicPr>
            <a:picLocks noChangeAspect="1"/>
          </p:cNvPicPr>
          <p:nvPr userDrawn="1"/>
        </p:nvPicPr>
        <p:blipFill>
          <a:blip r:embed="rId4"/>
          <a:stretch>
            <a:fillRect/>
          </a:stretch>
        </p:blipFill>
        <p:spPr>
          <a:xfrm>
            <a:off x="175419" y="7208385"/>
            <a:ext cx="1079500" cy="292100"/>
          </a:xfrm>
          <a:prstGeom prst="rect">
            <a:avLst/>
          </a:prstGeom>
        </p:spPr>
      </p:pic>
    </p:spTree>
    <p:extLst>
      <p:ext uri="{BB962C8B-B14F-4D97-AF65-F5344CB8AC3E}">
        <p14:creationId xmlns:p14="http://schemas.microsoft.com/office/powerpoint/2010/main" val="168040641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A-4:TOSTEM">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81C18BD7-6EFE-0B4D-A8EE-90E7B9FB9604}"/>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0691813" cy="82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Line 288">
            <a:extLst>
              <a:ext uri="{FF2B5EF4-FFF2-40B4-BE49-F238E27FC236}">
                <a16:creationId xmlns:a16="http://schemas.microsoft.com/office/drawing/2014/main" id="{37E6CDB7-F131-9E4F-8699-128E560B5A95}"/>
              </a:ext>
            </a:extLst>
          </p:cNvPr>
          <p:cNvSpPr>
            <a:spLocks noChangeShapeType="1"/>
          </p:cNvSpPr>
          <p:nvPr userDrawn="1"/>
        </p:nvSpPr>
        <p:spPr bwMode="auto">
          <a:xfrm>
            <a:off x="0" y="7145675"/>
            <a:ext cx="10691813" cy="0"/>
          </a:xfrm>
          <a:prstGeom prst="line">
            <a:avLst/>
          </a:prstGeom>
          <a:noFill/>
          <a:ln w="3175">
            <a:solidFill>
              <a:schemeClr val="tx1"/>
            </a:solidFill>
            <a:round/>
            <a:headEnd/>
            <a:tailEnd/>
          </a:ln>
          <a:effectLst/>
        </p:spPr>
        <p:txBody>
          <a:bodyPr wrap="none" anchor="ctr"/>
          <a:lstStyle/>
          <a:p>
            <a:pPr>
              <a:defRPr/>
            </a:pPr>
            <a:endParaRPr lang="ja-JP" altLang="en-US" sz="1175"/>
          </a:p>
        </p:txBody>
      </p:sp>
      <p:sp>
        <p:nvSpPr>
          <p:cNvPr id="10" name="Rectangle 9">
            <a:extLst>
              <a:ext uri="{FF2B5EF4-FFF2-40B4-BE49-F238E27FC236}">
                <a16:creationId xmlns:a16="http://schemas.microsoft.com/office/drawing/2014/main" id="{0F43C4B3-C0F6-774B-AC90-133DA5B58D39}"/>
              </a:ext>
            </a:extLst>
          </p:cNvPr>
          <p:cNvSpPr>
            <a:spLocks noChangeArrowheads="1"/>
          </p:cNvSpPr>
          <p:nvPr userDrawn="1"/>
        </p:nvSpPr>
        <p:spPr bwMode="auto">
          <a:xfrm>
            <a:off x="5346700" y="7203495"/>
            <a:ext cx="3798888" cy="307975"/>
          </a:xfrm>
          <a:prstGeom prst="rect">
            <a:avLst/>
          </a:prstGeom>
          <a:noFill/>
          <a:ln>
            <a:noFill/>
          </a:ln>
        </p:spPr>
        <p:txBody>
          <a:bodyPr lIns="0" tIns="0" rIns="0" bIns="0">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kumimoji="1" sz="25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9pPr>
          </a:lstStyle>
          <a:p>
            <a:pPr eaLnBrk="1" hangingPunct="1">
              <a:spcBef>
                <a:spcPct val="0"/>
              </a:spcBef>
              <a:buFontTx/>
              <a:buNone/>
              <a:defRPr/>
            </a:pPr>
            <a:r>
              <a:rPr lang="en-US" altLang="ja-JP" sz="500">
                <a:solidFill>
                  <a:schemeClr val="tx2"/>
                </a:solidFill>
                <a:latin typeface="Yu Gothic" panose="020B0400000000000000" pitchFamily="34" charset="-128"/>
                <a:ea typeface="Yu Gothic" panose="020B0400000000000000" pitchFamily="34" charset="-128"/>
              </a:rPr>
              <a:t>※</a:t>
            </a:r>
            <a:r>
              <a:rPr lang="ja-JP" altLang="en-US" sz="500">
                <a:solidFill>
                  <a:schemeClr val="tx2"/>
                </a:solidFill>
                <a:latin typeface="Yu Gothic" panose="020B0400000000000000" pitchFamily="34" charset="-128"/>
                <a:ea typeface="Yu Gothic" panose="020B0400000000000000" pitchFamily="34" charset="-128"/>
              </a:rPr>
              <a:t>記載の商品写真は印刷のため実際の色とは多少の差があります。現物またはサンプルなどにてご確認ください。</a:t>
            </a:r>
          </a:p>
          <a:p>
            <a:pPr eaLnBrk="1" hangingPunct="1">
              <a:spcBef>
                <a:spcPct val="0"/>
              </a:spcBef>
              <a:buFontTx/>
              <a:buNone/>
              <a:defRPr/>
            </a:pPr>
            <a:r>
              <a:rPr lang="en-US" altLang="ja-JP" sz="500">
                <a:solidFill>
                  <a:schemeClr val="tx2"/>
                </a:solidFill>
                <a:latin typeface="Yu Gothic" panose="020B0400000000000000" pitchFamily="34" charset="-128"/>
                <a:ea typeface="Yu Gothic" panose="020B0400000000000000" pitchFamily="34" charset="-128"/>
              </a:rPr>
              <a:t>※</a:t>
            </a:r>
            <a:r>
              <a:rPr lang="ja-JP" altLang="en-US" sz="500">
                <a:solidFill>
                  <a:schemeClr val="tx2"/>
                </a:solidFill>
                <a:latin typeface="Yu Gothic" panose="020B0400000000000000" pitchFamily="34" charset="-128"/>
                <a:ea typeface="Yu Gothic" panose="020B0400000000000000" pitchFamily="34" charset="-128"/>
              </a:rPr>
              <a:t>表示価格は、商品代のみのメーカー希望小売価格で、消費税、取付費・工事費など別途ご負担をお願いいたします。</a:t>
            </a:r>
          </a:p>
          <a:p>
            <a:pPr eaLnBrk="1" hangingPunct="1">
              <a:spcBef>
                <a:spcPct val="0"/>
              </a:spcBef>
              <a:buFontTx/>
              <a:buNone/>
              <a:defRPr/>
            </a:pPr>
            <a:r>
              <a:rPr lang="en-US" altLang="ja-JP" sz="500">
                <a:solidFill>
                  <a:schemeClr val="tx2"/>
                </a:solidFill>
                <a:latin typeface="Yu Gothic" panose="020B0400000000000000" pitchFamily="34" charset="-128"/>
                <a:ea typeface="Yu Gothic" panose="020B0400000000000000" pitchFamily="34" charset="-128"/>
              </a:rPr>
              <a:t>※</a:t>
            </a:r>
            <a:r>
              <a:rPr lang="ja-JP" altLang="en-US" sz="500">
                <a:solidFill>
                  <a:schemeClr val="tx2"/>
                </a:solidFill>
                <a:latin typeface="Yu Gothic" panose="020B0400000000000000" pitchFamily="34" charset="-128"/>
                <a:ea typeface="Yu Gothic" panose="020B0400000000000000" pitchFamily="34" charset="-128"/>
              </a:rPr>
              <a:t>掲載内容及び写真・図版の無断転載はかたくお断りします。（許可なく転載・流用した場合、損害賠償が発生します。）</a:t>
            </a:r>
          </a:p>
          <a:p>
            <a:pPr eaLnBrk="1" hangingPunct="1">
              <a:spcBef>
                <a:spcPct val="0"/>
              </a:spcBef>
              <a:buFontTx/>
              <a:buNone/>
              <a:defRPr/>
            </a:pPr>
            <a:r>
              <a:rPr lang="en-US" altLang="ja-JP" sz="500">
                <a:solidFill>
                  <a:schemeClr val="tx2"/>
                </a:solidFill>
                <a:latin typeface="Yu Gothic" panose="020B0400000000000000" pitchFamily="34" charset="-128"/>
                <a:ea typeface="Yu Gothic" panose="020B0400000000000000" pitchFamily="34" charset="-128"/>
              </a:rPr>
              <a:t>※</a:t>
            </a:r>
            <a:r>
              <a:rPr lang="ja-JP" altLang="en-US" sz="500">
                <a:solidFill>
                  <a:schemeClr val="tx2"/>
                </a:solidFill>
                <a:latin typeface="Yu Gothic" panose="020B0400000000000000" pitchFamily="34" charset="-128"/>
                <a:ea typeface="Yu Gothic" panose="020B0400000000000000" pitchFamily="34" charset="-128"/>
              </a:rPr>
              <a:t>仕様・価格は予告なく変更する場合がありますので、ご了承ください。</a:t>
            </a:r>
          </a:p>
        </p:txBody>
      </p:sp>
      <p:pic>
        <p:nvPicPr>
          <p:cNvPr id="11" name="図 70">
            <a:extLst>
              <a:ext uri="{FF2B5EF4-FFF2-40B4-BE49-F238E27FC236}">
                <a16:creationId xmlns:a16="http://schemas.microsoft.com/office/drawing/2014/main" id="{637CF95E-95B4-4F4B-B11C-46CB0538A9E2}"/>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9258300" y="7275060"/>
            <a:ext cx="1260475"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図 11">
            <a:extLst>
              <a:ext uri="{FF2B5EF4-FFF2-40B4-BE49-F238E27FC236}">
                <a16:creationId xmlns:a16="http://schemas.microsoft.com/office/drawing/2014/main" id="{B36565EE-CE8E-1A44-8A9F-9ED8333C8F8E}"/>
              </a:ext>
            </a:extLst>
          </p:cNvPr>
          <p:cNvPicPr>
            <a:picLocks noChangeAspect="1"/>
          </p:cNvPicPr>
          <p:nvPr userDrawn="1"/>
        </p:nvPicPr>
        <p:blipFill>
          <a:blip r:embed="rId4"/>
          <a:stretch>
            <a:fillRect/>
          </a:stretch>
        </p:blipFill>
        <p:spPr>
          <a:xfrm>
            <a:off x="175419" y="7208385"/>
            <a:ext cx="1079500" cy="292100"/>
          </a:xfrm>
          <a:prstGeom prst="rect">
            <a:avLst/>
          </a:prstGeom>
        </p:spPr>
      </p:pic>
    </p:spTree>
    <p:extLst>
      <p:ext uri="{BB962C8B-B14F-4D97-AF65-F5344CB8AC3E}">
        <p14:creationId xmlns:p14="http://schemas.microsoft.com/office/powerpoint/2010/main" val="32277505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A-5:INTERIO">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2F3622A4-9F6A-DF4E-8124-C92CD62C2819}"/>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0691813" cy="82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Line 288">
            <a:extLst>
              <a:ext uri="{FF2B5EF4-FFF2-40B4-BE49-F238E27FC236}">
                <a16:creationId xmlns:a16="http://schemas.microsoft.com/office/drawing/2014/main" id="{46DCDCD0-3AC0-A048-A727-1E98792F2E9E}"/>
              </a:ext>
            </a:extLst>
          </p:cNvPr>
          <p:cNvSpPr>
            <a:spLocks noChangeShapeType="1"/>
          </p:cNvSpPr>
          <p:nvPr userDrawn="1"/>
        </p:nvSpPr>
        <p:spPr bwMode="auto">
          <a:xfrm>
            <a:off x="0" y="7145675"/>
            <a:ext cx="10691813" cy="0"/>
          </a:xfrm>
          <a:prstGeom prst="line">
            <a:avLst/>
          </a:prstGeom>
          <a:noFill/>
          <a:ln w="3175">
            <a:solidFill>
              <a:schemeClr val="tx1"/>
            </a:solidFill>
            <a:round/>
            <a:headEnd/>
            <a:tailEnd/>
          </a:ln>
          <a:effectLst/>
        </p:spPr>
        <p:txBody>
          <a:bodyPr wrap="none" anchor="ctr"/>
          <a:lstStyle/>
          <a:p>
            <a:pPr>
              <a:defRPr/>
            </a:pPr>
            <a:endParaRPr lang="ja-JP" altLang="en-US" sz="1175"/>
          </a:p>
        </p:txBody>
      </p:sp>
      <p:sp>
        <p:nvSpPr>
          <p:cNvPr id="10" name="Rectangle 9">
            <a:extLst>
              <a:ext uri="{FF2B5EF4-FFF2-40B4-BE49-F238E27FC236}">
                <a16:creationId xmlns:a16="http://schemas.microsoft.com/office/drawing/2014/main" id="{0C70CBA1-39BE-384D-86EF-5191A45C2144}"/>
              </a:ext>
            </a:extLst>
          </p:cNvPr>
          <p:cNvSpPr>
            <a:spLocks noChangeArrowheads="1"/>
          </p:cNvSpPr>
          <p:nvPr userDrawn="1"/>
        </p:nvSpPr>
        <p:spPr bwMode="auto">
          <a:xfrm>
            <a:off x="5346700" y="7203495"/>
            <a:ext cx="3798888" cy="307975"/>
          </a:xfrm>
          <a:prstGeom prst="rect">
            <a:avLst/>
          </a:prstGeom>
          <a:noFill/>
          <a:ln>
            <a:noFill/>
          </a:ln>
        </p:spPr>
        <p:txBody>
          <a:bodyPr lIns="0" tIns="0" rIns="0" bIns="0">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kumimoji="1" sz="25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9pPr>
          </a:lstStyle>
          <a:p>
            <a:pPr eaLnBrk="1" hangingPunct="1">
              <a:spcBef>
                <a:spcPct val="0"/>
              </a:spcBef>
              <a:buFontTx/>
              <a:buNone/>
              <a:defRPr/>
            </a:pPr>
            <a:r>
              <a:rPr lang="en-US" altLang="ja-JP" sz="500">
                <a:solidFill>
                  <a:schemeClr val="tx2"/>
                </a:solidFill>
                <a:latin typeface="Yu Gothic" panose="020B0400000000000000" pitchFamily="34" charset="-128"/>
                <a:ea typeface="Yu Gothic" panose="020B0400000000000000" pitchFamily="34" charset="-128"/>
              </a:rPr>
              <a:t>※</a:t>
            </a:r>
            <a:r>
              <a:rPr lang="ja-JP" altLang="en-US" sz="500">
                <a:solidFill>
                  <a:schemeClr val="tx2"/>
                </a:solidFill>
                <a:latin typeface="Yu Gothic" panose="020B0400000000000000" pitchFamily="34" charset="-128"/>
                <a:ea typeface="Yu Gothic" panose="020B0400000000000000" pitchFamily="34" charset="-128"/>
              </a:rPr>
              <a:t>記載の商品写真は印刷のため実際の色とは多少の差があります。現物またはサンプルなどにてご確認ください。</a:t>
            </a:r>
          </a:p>
          <a:p>
            <a:pPr eaLnBrk="1" hangingPunct="1">
              <a:spcBef>
                <a:spcPct val="0"/>
              </a:spcBef>
              <a:buFontTx/>
              <a:buNone/>
              <a:defRPr/>
            </a:pPr>
            <a:r>
              <a:rPr lang="en-US" altLang="ja-JP" sz="500">
                <a:solidFill>
                  <a:schemeClr val="tx2"/>
                </a:solidFill>
                <a:latin typeface="Yu Gothic" panose="020B0400000000000000" pitchFamily="34" charset="-128"/>
                <a:ea typeface="Yu Gothic" panose="020B0400000000000000" pitchFamily="34" charset="-128"/>
              </a:rPr>
              <a:t>※</a:t>
            </a:r>
            <a:r>
              <a:rPr lang="ja-JP" altLang="en-US" sz="500">
                <a:solidFill>
                  <a:schemeClr val="tx2"/>
                </a:solidFill>
                <a:latin typeface="Yu Gothic" panose="020B0400000000000000" pitchFamily="34" charset="-128"/>
                <a:ea typeface="Yu Gothic" panose="020B0400000000000000" pitchFamily="34" charset="-128"/>
              </a:rPr>
              <a:t>表示価格は、商品代のみのメーカー希望小売価格で、消費税、取付費・工事費など別途ご負担をお願いいたします。</a:t>
            </a:r>
          </a:p>
          <a:p>
            <a:pPr eaLnBrk="1" hangingPunct="1">
              <a:spcBef>
                <a:spcPct val="0"/>
              </a:spcBef>
              <a:buFontTx/>
              <a:buNone/>
              <a:defRPr/>
            </a:pPr>
            <a:r>
              <a:rPr lang="en-US" altLang="ja-JP" sz="500">
                <a:solidFill>
                  <a:schemeClr val="tx2"/>
                </a:solidFill>
                <a:latin typeface="Yu Gothic" panose="020B0400000000000000" pitchFamily="34" charset="-128"/>
                <a:ea typeface="Yu Gothic" panose="020B0400000000000000" pitchFamily="34" charset="-128"/>
              </a:rPr>
              <a:t>※</a:t>
            </a:r>
            <a:r>
              <a:rPr lang="ja-JP" altLang="en-US" sz="500">
                <a:solidFill>
                  <a:schemeClr val="tx2"/>
                </a:solidFill>
                <a:latin typeface="Yu Gothic" panose="020B0400000000000000" pitchFamily="34" charset="-128"/>
                <a:ea typeface="Yu Gothic" panose="020B0400000000000000" pitchFamily="34" charset="-128"/>
              </a:rPr>
              <a:t>掲載内容及び写真・図版の無断転載はかたくお断りします。（許可なく転載・流用した場合、損害賠償が発生します。）</a:t>
            </a:r>
          </a:p>
          <a:p>
            <a:pPr eaLnBrk="1" hangingPunct="1">
              <a:spcBef>
                <a:spcPct val="0"/>
              </a:spcBef>
              <a:buFontTx/>
              <a:buNone/>
              <a:defRPr/>
            </a:pPr>
            <a:r>
              <a:rPr lang="en-US" altLang="ja-JP" sz="500">
                <a:solidFill>
                  <a:schemeClr val="tx2"/>
                </a:solidFill>
                <a:latin typeface="Yu Gothic" panose="020B0400000000000000" pitchFamily="34" charset="-128"/>
                <a:ea typeface="Yu Gothic" panose="020B0400000000000000" pitchFamily="34" charset="-128"/>
              </a:rPr>
              <a:t>※</a:t>
            </a:r>
            <a:r>
              <a:rPr lang="ja-JP" altLang="en-US" sz="500">
                <a:solidFill>
                  <a:schemeClr val="tx2"/>
                </a:solidFill>
                <a:latin typeface="Yu Gothic" panose="020B0400000000000000" pitchFamily="34" charset="-128"/>
                <a:ea typeface="Yu Gothic" panose="020B0400000000000000" pitchFamily="34" charset="-128"/>
              </a:rPr>
              <a:t>仕様・価格は予告なく変更する場合がありますので、ご了承ください。</a:t>
            </a:r>
          </a:p>
        </p:txBody>
      </p:sp>
      <p:pic>
        <p:nvPicPr>
          <p:cNvPr id="11" name="図 70">
            <a:extLst>
              <a:ext uri="{FF2B5EF4-FFF2-40B4-BE49-F238E27FC236}">
                <a16:creationId xmlns:a16="http://schemas.microsoft.com/office/drawing/2014/main" id="{77467F87-BB1F-264E-BE9F-AF86BC9543D9}"/>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9258300" y="7275060"/>
            <a:ext cx="1260475"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図 11">
            <a:extLst>
              <a:ext uri="{FF2B5EF4-FFF2-40B4-BE49-F238E27FC236}">
                <a16:creationId xmlns:a16="http://schemas.microsoft.com/office/drawing/2014/main" id="{EE2BDD4B-6EC7-DA41-8303-F9AFDF1767FE}"/>
              </a:ext>
            </a:extLst>
          </p:cNvPr>
          <p:cNvPicPr>
            <a:picLocks noChangeAspect="1"/>
          </p:cNvPicPr>
          <p:nvPr userDrawn="1"/>
        </p:nvPicPr>
        <p:blipFill>
          <a:blip r:embed="rId4"/>
          <a:stretch>
            <a:fillRect/>
          </a:stretch>
        </p:blipFill>
        <p:spPr>
          <a:xfrm>
            <a:off x="175419" y="7208385"/>
            <a:ext cx="1079500" cy="292100"/>
          </a:xfrm>
          <a:prstGeom prst="rect">
            <a:avLst/>
          </a:prstGeom>
        </p:spPr>
      </p:pic>
    </p:spTree>
    <p:extLst>
      <p:ext uri="{BB962C8B-B14F-4D97-AF65-F5344CB8AC3E}">
        <p14:creationId xmlns:p14="http://schemas.microsoft.com/office/powerpoint/2010/main" val="111478665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1:エコファーストなし">
    <p:spTree>
      <p:nvGrpSpPr>
        <p:cNvPr id="1" name=""/>
        <p:cNvGrpSpPr/>
        <p:nvPr/>
      </p:nvGrpSpPr>
      <p:grpSpPr>
        <a:xfrm>
          <a:off x="0" y="0"/>
          <a:ext cx="0" cy="0"/>
          <a:chOff x="0" y="0"/>
          <a:chExt cx="0" cy="0"/>
        </a:xfrm>
      </p:grpSpPr>
      <p:sp>
        <p:nvSpPr>
          <p:cNvPr id="7" name="Line 288">
            <a:extLst>
              <a:ext uri="{FF2B5EF4-FFF2-40B4-BE49-F238E27FC236}">
                <a16:creationId xmlns:a16="http://schemas.microsoft.com/office/drawing/2014/main" id="{BB3CB7EA-4A85-974A-BDD0-942B2EDB54E8}"/>
              </a:ext>
            </a:extLst>
          </p:cNvPr>
          <p:cNvSpPr>
            <a:spLocks noChangeShapeType="1"/>
          </p:cNvSpPr>
          <p:nvPr userDrawn="1"/>
        </p:nvSpPr>
        <p:spPr bwMode="auto">
          <a:xfrm>
            <a:off x="0" y="7145675"/>
            <a:ext cx="10691813" cy="0"/>
          </a:xfrm>
          <a:prstGeom prst="line">
            <a:avLst/>
          </a:prstGeom>
          <a:noFill/>
          <a:ln w="3175">
            <a:solidFill>
              <a:schemeClr val="tx1"/>
            </a:solidFill>
            <a:round/>
            <a:headEnd/>
            <a:tailEnd/>
          </a:ln>
          <a:effectLst/>
        </p:spPr>
        <p:txBody>
          <a:bodyPr wrap="none" anchor="ctr"/>
          <a:lstStyle/>
          <a:p>
            <a:pPr>
              <a:defRPr/>
            </a:pPr>
            <a:endParaRPr lang="ja-JP" altLang="en-US" sz="1175"/>
          </a:p>
        </p:txBody>
      </p:sp>
      <p:sp>
        <p:nvSpPr>
          <p:cNvPr id="8" name="Rectangle 9">
            <a:extLst>
              <a:ext uri="{FF2B5EF4-FFF2-40B4-BE49-F238E27FC236}">
                <a16:creationId xmlns:a16="http://schemas.microsoft.com/office/drawing/2014/main" id="{A8C502DD-0634-EA40-9446-CFAC8D1A65B2}"/>
              </a:ext>
            </a:extLst>
          </p:cNvPr>
          <p:cNvSpPr>
            <a:spLocks noChangeArrowheads="1"/>
          </p:cNvSpPr>
          <p:nvPr userDrawn="1"/>
        </p:nvSpPr>
        <p:spPr bwMode="auto">
          <a:xfrm>
            <a:off x="5346700" y="7203495"/>
            <a:ext cx="3798888" cy="307975"/>
          </a:xfrm>
          <a:prstGeom prst="rect">
            <a:avLst/>
          </a:prstGeom>
          <a:noFill/>
          <a:ln>
            <a:noFill/>
          </a:ln>
        </p:spPr>
        <p:txBody>
          <a:bodyPr lIns="0" tIns="0" rIns="0" bIns="0">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kumimoji="1" sz="25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9pPr>
          </a:lstStyle>
          <a:p>
            <a:pPr eaLnBrk="1" hangingPunct="1">
              <a:spcBef>
                <a:spcPct val="0"/>
              </a:spcBef>
              <a:buFontTx/>
              <a:buNone/>
              <a:defRPr/>
            </a:pPr>
            <a:r>
              <a:rPr lang="en-US" altLang="ja-JP" sz="500">
                <a:solidFill>
                  <a:schemeClr val="tx2"/>
                </a:solidFill>
                <a:latin typeface="Yu Gothic" panose="020B0400000000000000" pitchFamily="34" charset="-128"/>
                <a:ea typeface="Yu Gothic" panose="020B0400000000000000" pitchFamily="34" charset="-128"/>
              </a:rPr>
              <a:t>※</a:t>
            </a:r>
            <a:r>
              <a:rPr lang="ja-JP" altLang="en-US" sz="500">
                <a:solidFill>
                  <a:schemeClr val="tx2"/>
                </a:solidFill>
                <a:latin typeface="Yu Gothic" panose="020B0400000000000000" pitchFamily="34" charset="-128"/>
                <a:ea typeface="Yu Gothic" panose="020B0400000000000000" pitchFamily="34" charset="-128"/>
              </a:rPr>
              <a:t>記載の商品写真は印刷のため実際の色とは多少の差があります。現物またはサンプルなどにてご確認ください。</a:t>
            </a:r>
          </a:p>
          <a:p>
            <a:pPr eaLnBrk="1" hangingPunct="1">
              <a:spcBef>
                <a:spcPct val="0"/>
              </a:spcBef>
              <a:buFontTx/>
              <a:buNone/>
              <a:defRPr/>
            </a:pPr>
            <a:r>
              <a:rPr lang="en-US" altLang="ja-JP" sz="500">
                <a:solidFill>
                  <a:schemeClr val="tx2"/>
                </a:solidFill>
                <a:latin typeface="Yu Gothic" panose="020B0400000000000000" pitchFamily="34" charset="-128"/>
                <a:ea typeface="Yu Gothic" panose="020B0400000000000000" pitchFamily="34" charset="-128"/>
              </a:rPr>
              <a:t>※</a:t>
            </a:r>
            <a:r>
              <a:rPr lang="ja-JP" altLang="en-US" sz="500">
                <a:solidFill>
                  <a:schemeClr val="tx2"/>
                </a:solidFill>
                <a:latin typeface="Yu Gothic" panose="020B0400000000000000" pitchFamily="34" charset="-128"/>
                <a:ea typeface="Yu Gothic" panose="020B0400000000000000" pitchFamily="34" charset="-128"/>
              </a:rPr>
              <a:t>表示価格は、商品代のみのメーカー希望小売価格で、消費税、取付費・工事費など別途ご負担をお願いいたします。</a:t>
            </a:r>
          </a:p>
          <a:p>
            <a:pPr eaLnBrk="1" hangingPunct="1">
              <a:spcBef>
                <a:spcPct val="0"/>
              </a:spcBef>
              <a:buFontTx/>
              <a:buNone/>
              <a:defRPr/>
            </a:pPr>
            <a:r>
              <a:rPr lang="en-US" altLang="ja-JP" sz="500">
                <a:solidFill>
                  <a:schemeClr val="tx2"/>
                </a:solidFill>
                <a:latin typeface="Yu Gothic" panose="020B0400000000000000" pitchFamily="34" charset="-128"/>
                <a:ea typeface="Yu Gothic" panose="020B0400000000000000" pitchFamily="34" charset="-128"/>
              </a:rPr>
              <a:t>※</a:t>
            </a:r>
            <a:r>
              <a:rPr lang="ja-JP" altLang="en-US" sz="500">
                <a:solidFill>
                  <a:schemeClr val="tx2"/>
                </a:solidFill>
                <a:latin typeface="Yu Gothic" panose="020B0400000000000000" pitchFamily="34" charset="-128"/>
                <a:ea typeface="Yu Gothic" panose="020B0400000000000000" pitchFamily="34" charset="-128"/>
              </a:rPr>
              <a:t>掲載内容及び写真・図版の無断転載はかたくお断りします。（許可なく転載・流用した場合、損害賠償が発生します。）</a:t>
            </a:r>
          </a:p>
          <a:p>
            <a:pPr eaLnBrk="1" hangingPunct="1">
              <a:spcBef>
                <a:spcPct val="0"/>
              </a:spcBef>
              <a:buFontTx/>
              <a:buNone/>
              <a:defRPr/>
            </a:pPr>
            <a:r>
              <a:rPr lang="en-US" altLang="ja-JP" sz="500">
                <a:solidFill>
                  <a:schemeClr val="tx2"/>
                </a:solidFill>
                <a:latin typeface="Yu Gothic" panose="020B0400000000000000" pitchFamily="34" charset="-128"/>
                <a:ea typeface="Yu Gothic" panose="020B0400000000000000" pitchFamily="34" charset="-128"/>
              </a:rPr>
              <a:t>※</a:t>
            </a:r>
            <a:r>
              <a:rPr lang="ja-JP" altLang="en-US" sz="500">
                <a:solidFill>
                  <a:schemeClr val="tx2"/>
                </a:solidFill>
                <a:latin typeface="Yu Gothic" panose="020B0400000000000000" pitchFamily="34" charset="-128"/>
                <a:ea typeface="Yu Gothic" panose="020B0400000000000000" pitchFamily="34" charset="-128"/>
              </a:rPr>
              <a:t>仕様・価格は予告なく変更する場合がありますので、ご了承ください。</a:t>
            </a:r>
          </a:p>
        </p:txBody>
      </p:sp>
      <p:pic>
        <p:nvPicPr>
          <p:cNvPr id="9" name="図 70">
            <a:extLst>
              <a:ext uri="{FF2B5EF4-FFF2-40B4-BE49-F238E27FC236}">
                <a16:creationId xmlns:a16="http://schemas.microsoft.com/office/drawing/2014/main" id="{114905AE-A962-CC40-A230-3B5C998728B5}"/>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9258300" y="7275060"/>
            <a:ext cx="1260475"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013161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B-2:長期保証サービス有り">
    <p:spTree>
      <p:nvGrpSpPr>
        <p:cNvPr id="1" name=""/>
        <p:cNvGrpSpPr/>
        <p:nvPr/>
      </p:nvGrpSpPr>
      <p:grpSpPr>
        <a:xfrm>
          <a:off x="0" y="0"/>
          <a:ext cx="0" cy="0"/>
          <a:chOff x="0" y="0"/>
          <a:chExt cx="0" cy="0"/>
        </a:xfrm>
      </p:grpSpPr>
      <p:sp>
        <p:nvSpPr>
          <p:cNvPr id="6" name="Rectangle 9">
            <a:extLst>
              <a:ext uri="{FF2B5EF4-FFF2-40B4-BE49-F238E27FC236}">
                <a16:creationId xmlns:a16="http://schemas.microsoft.com/office/drawing/2014/main" id="{412B11FA-436C-AA40-A830-3978CB7EC189}"/>
              </a:ext>
            </a:extLst>
          </p:cNvPr>
          <p:cNvSpPr>
            <a:spLocks noChangeArrowheads="1"/>
          </p:cNvSpPr>
          <p:nvPr userDrawn="1"/>
        </p:nvSpPr>
        <p:spPr bwMode="auto">
          <a:xfrm>
            <a:off x="1331913" y="7423150"/>
            <a:ext cx="923925" cy="77788"/>
          </a:xfrm>
          <a:prstGeom prst="rect">
            <a:avLst/>
          </a:prstGeom>
          <a:noFill/>
          <a:ln>
            <a:noFill/>
          </a:ln>
        </p:spPr>
        <p:txBody>
          <a:bodyPr lIns="0" tIns="0" rIns="0" bIns="0">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kumimoji="1" sz="25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9pPr>
          </a:lstStyle>
          <a:p>
            <a:pPr algn="ctr" eaLnBrk="1" hangingPunct="1">
              <a:spcBef>
                <a:spcPct val="0"/>
              </a:spcBef>
              <a:buFontTx/>
              <a:buNone/>
              <a:defRPr/>
            </a:pPr>
            <a:r>
              <a:rPr lang="ja-JP" altLang="en-US" sz="500">
                <a:solidFill>
                  <a:schemeClr val="tx2"/>
                </a:solidFill>
                <a:latin typeface="Yu Gothic" panose="020B0400000000000000" pitchFamily="34" charset="-128"/>
                <a:ea typeface="Yu Gothic" panose="020B0400000000000000" pitchFamily="34" charset="-128"/>
              </a:rPr>
              <a:t>詳細は</a:t>
            </a:r>
            <a:r>
              <a:rPr lang="en-US" altLang="ja-JP" sz="500">
                <a:solidFill>
                  <a:schemeClr val="tx2"/>
                </a:solidFill>
                <a:latin typeface="Yu Gothic" panose="020B0400000000000000" pitchFamily="34" charset="-128"/>
                <a:ea typeface="Yu Gothic" panose="020B0400000000000000" pitchFamily="34" charset="-128"/>
              </a:rPr>
              <a:t>WEB</a:t>
            </a:r>
            <a:r>
              <a:rPr lang="ja-JP" altLang="en-US" sz="500">
                <a:solidFill>
                  <a:schemeClr val="tx2"/>
                </a:solidFill>
                <a:latin typeface="Yu Gothic" panose="020B0400000000000000" pitchFamily="34" charset="-128"/>
                <a:ea typeface="Yu Gothic" panose="020B0400000000000000" pitchFamily="34" charset="-128"/>
              </a:rPr>
              <a:t>をご確認ください</a:t>
            </a:r>
            <a:endParaRPr lang="en-US" altLang="ja-JP" sz="500">
              <a:solidFill>
                <a:schemeClr val="tx2"/>
              </a:solidFill>
              <a:latin typeface="Yu Gothic" panose="020B0400000000000000" pitchFamily="34" charset="-128"/>
              <a:ea typeface="Yu Gothic" panose="020B0400000000000000" pitchFamily="34" charset="-128"/>
            </a:endParaRPr>
          </a:p>
        </p:txBody>
      </p:sp>
      <p:pic>
        <p:nvPicPr>
          <p:cNvPr id="7" name="図 13">
            <a:extLst>
              <a:ext uri="{FF2B5EF4-FFF2-40B4-BE49-F238E27FC236}">
                <a16:creationId xmlns:a16="http://schemas.microsoft.com/office/drawing/2014/main" id="{CA1A329A-8FE5-D648-A2B7-051098B3E27C}"/>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331913" y="7209972"/>
            <a:ext cx="923925" cy="20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Line 288">
            <a:extLst>
              <a:ext uri="{FF2B5EF4-FFF2-40B4-BE49-F238E27FC236}">
                <a16:creationId xmlns:a16="http://schemas.microsoft.com/office/drawing/2014/main" id="{A7427117-E3FF-0A42-A2ED-AD17EDE3954A}"/>
              </a:ext>
            </a:extLst>
          </p:cNvPr>
          <p:cNvSpPr>
            <a:spLocks noChangeShapeType="1"/>
          </p:cNvSpPr>
          <p:nvPr userDrawn="1"/>
        </p:nvSpPr>
        <p:spPr bwMode="auto">
          <a:xfrm>
            <a:off x="0" y="7145675"/>
            <a:ext cx="10691813" cy="0"/>
          </a:xfrm>
          <a:prstGeom prst="line">
            <a:avLst/>
          </a:prstGeom>
          <a:noFill/>
          <a:ln w="3175">
            <a:solidFill>
              <a:schemeClr val="tx1"/>
            </a:solidFill>
            <a:round/>
            <a:headEnd/>
            <a:tailEnd/>
          </a:ln>
          <a:effectLst/>
        </p:spPr>
        <p:txBody>
          <a:bodyPr wrap="none" anchor="ctr"/>
          <a:lstStyle/>
          <a:p>
            <a:pPr>
              <a:defRPr/>
            </a:pPr>
            <a:endParaRPr lang="ja-JP" altLang="en-US" sz="1175"/>
          </a:p>
        </p:txBody>
      </p:sp>
      <p:sp>
        <p:nvSpPr>
          <p:cNvPr id="11" name="Rectangle 9">
            <a:extLst>
              <a:ext uri="{FF2B5EF4-FFF2-40B4-BE49-F238E27FC236}">
                <a16:creationId xmlns:a16="http://schemas.microsoft.com/office/drawing/2014/main" id="{4CB710C5-C0CA-9149-B8C9-FFF3B4B113C1}"/>
              </a:ext>
            </a:extLst>
          </p:cNvPr>
          <p:cNvSpPr>
            <a:spLocks noChangeArrowheads="1"/>
          </p:cNvSpPr>
          <p:nvPr userDrawn="1"/>
        </p:nvSpPr>
        <p:spPr bwMode="auto">
          <a:xfrm>
            <a:off x="5346700" y="7203495"/>
            <a:ext cx="3798888" cy="307975"/>
          </a:xfrm>
          <a:prstGeom prst="rect">
            <a:avLst/>
          </a:prstGeom>
          <a:noFill/>
          <a:ln>
            <a:noFill/>
          </a:ln>
        </p:spPr>
        <p:txBody>
          <a:bodyPr lIns="0" tIns="0" rIns="0" bIns="0">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kumimoji="1" sz="25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9pPr>
          </a:lstStyle>
          <a:p>
            <a:pPr eaLnBrk="1" hangingPunct="1">
              <a:spcBef>
                <a:spcPct val="0"/>
              </a:spcBef>
              <a:buFontTx/>
              <a:buNone/>
              <a:defRPr/>
            </a:pPr>
            <a:r>
              <a:rPr lang="en-US" altLang="ja-JP" sz="500">
                <a:solidFill>
                  <a:schemeClr val="tx2"/>
                </a:solidFill>
                <a:latin typeface="Yu Gothic" panose="020B0400000000000000" pitchFamily="34" charset="-128"/>
                <a:ea typeface="Yu Gothic" panose="020B0400000000000000" pitchFamily="34" charset="-128"/>
              </a:rPr>
              <a:t>※</a:t>
            </a:r>
            <a:r>
              <a:rPr lang="ja-JP" altLang="en-US" sz="500">
                <a:solidFill>
                  <a:schemeClr val="tx2"/>
                </a:solidFill>
                <a:latin typeface="Yu Gothic" panose="020B0400000000000000" pitchFamily="34" charset="-128"/>
                <a:ea typeface="Yu Gothic" panose="020B0400000000000000" pitchFamily="34" charset="-128"/>
              </a:rPr>
              <a:t>記載の商品写真は印刷のため実際の色とは多少の差があります。現物またはサンプルなどにてご確認ください。</a:t>
            </a:r>
          </a:p>
          <a:p>
            <a:pPr eaLnBrk="1" hangingPunct="1">
              <a:spcBef>
                <a:spcPct val="0"/>
              </a:spcBef>
              <a:buFontTx/>
              <a:buNone/>
              <a:defRPr/>
            </a:pPr>
            <a:r>
              <a:rPr lang="en-US" altLang="ja-JP" sz="500">
                <a:solidFill>
                  <a:schemeClr val="tx2"/>
                </a:solidFill>
                <a:latin typeface="Yu Gothic" panose="020B0400000000000000" pitchFamily="34" charset="-128"/>
                <a:ea typeface="Yu Gothic" panose="020B0400000000000000" pitchFamily="34" charset="-128"/>
              </a:rPr>
              <a:t>※</a:t>
            </a:r>
            <a:r>
              <a:rPr lang="ja-JP" altLang="en-US" sz="500">
                <a:solidFill>
                  <a:schemeClr val="tx2"/>
                </a:solidFill>
                <a:latin typeface="Yu Gothic" panose="020B0400000000000000" pitchFamily="34" charset="-128"/>
                <a:ea typeface="Yu Gothic" panose="020B0400000000000000" pitchFamily="34" charset="-128"/>
              </a:rPr>
              <a:t>表示価格は、商品代のみのメーカー希望小売価格で、消費税、取付費・工事費など別途ご負担をお願いいたします。</a:t>
            </a:r>
          </a:p>
          <a:p>
            <a:pPr eaLnBrk="1" hangingPunct="1">
              <a:spcBef>
                <a:spcPct val="0"/>
              </a:spcBef>
              <a:buFontTx/>
              <a:buNone/>
              <a:defRPr/>
            </a:pPr>
            <a:r>
              <a:rPr lang="en-US" altLang="ja-JP" sz="500">
                <a:solidFill>
                  <a:schemeClr val="tx2"/>
                </a:solidFill>
                <a:latin typeface="Yu Gothic" panose="020B0400000000000000" pitchFamily="34" charset="-128"/>
                <a:ea typeface="Yu Gothic" panose="020B0400000000000000" pitchFamily="34" charset="-128"/>
              </a:rPr>
              <a:t>※</a:t>
            </a:r>
            <a:r>
              <a:rPr lang="ja-JP" altLang="en-US" sz="500">
                <a:solidFill>
                  <a:schemeClr val="tx2"/>
                </a:solidFill>
                <a:latin typeface="Yu Gothic" panose="020B0400000000000000" pitchFamily="34" charset="-128"/>
                <a:ea typeface="Yu Gothic" panose="020B0400000000000000" pitchFamily="34" charset="-128"/>
              </a:rPr>
              <a:t>掲載内容及び写真・図版の無断転載はかたくお断りします。（許可なく転載・流用した場合、損害賠償が発生します。）</a:t>
            </a:r>
          </a:p>
          <a:p>
            <a:pPr eaLnBrk="1" hangingPunct="1">
              <a:spcBef>
                <a:spcPct val="0"/>
              </a:spcBef>
              <a:buFontTx/>
              <a:buNone/>
              <a:defRPr/>
            </a:pPr>
            <a:r>
              <a:rPr lang="en-US" altLang="ja-JP" sz="500">
                <a:solidFill>
                  <a:schemeClr val="tx2"/>
                </a:solidFill>
                <a:latin typeface="Yu Gothic" panose="020B0400000000000000" pitchFamily="34" charset="-128"/>
                <a:ea typeface="Yu Gothic" panose="020B0400000000000000" pitchFamily="34" charset="-128"/>
              </a:rPr>
              <a:t>※</a:t>
            </a:r>
            <a:r>
              <a:rPr lang="ja-JP" altLang="en-US" sz="500">
                <a:solidFill>
                  <a:schemeClr val="tx2"/>
                </a:solidFill>
                <a:latin typeface="Yu Gothic" panose="020B0400000000000000" pitchFamily="34" charset="-128"/>
                <a:ea typeface="Yu Gothic" panose="020B0400000000000000" pitchFamily="34" charset="-128"/>
              </a:rPr>
              <a:t>仕様・価格は予告なく変更する場合がありますので、ご了承ください。</a:t>
            </a:r>
          </a:p>
        </p:txBody>
      </p:sp>
      <p:pic>
        <p:nvPicPr>
          <p:cNvPr id="12" name="図 70">
            <a:extLst>
              <a:ext uri="{FF2B5EF4-FFF2-40B4-BE49-F238E27FC236}">
                <a16:creationId xmlns:a16="http://schemas.microsoft.com/office/drawing/2014/main" id="{C3A73AD5-44B0-F943-A983-F216C0742F5E}"/>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9258300" y="7275060"/>
            <a:ext cx="1260475"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図 12">
            <a:extLst>
              <a:ext uri="{FF2B5EF4-FFF2-40B4-BE49-F238E27FC236}">
                <a16:creationId xmlns:a16="http://schemas.microsoft.com/office/drawing/2014/main" id="{AA986C43-6E5F-A74E-8AF7-B737CF1B2E7F}"/>
              </a:ext>
            </a:extLst>
          </p:cNvPr>
          <p:cNvPicPr>
            <a:picLocks noChangeAspect="1"/>
          </p:cNvPicPr>
          <p:nvPr userDrawn="1"/>
        </p:nvPicPr>
        <p:blipFill>
          <a:blip r:embed="rId4"/>
          <a:stretch>
            <a:fillRect/>
          </a:stretch>
        </p:blipFill>
        <p:spPr>
          <a:xfrm>
            <a:off x="175419" y="7208385"/>
            <a:ext cx="1079500" cy="292100"/>
          </a:xfrm>
          <a:prstGeom prst="rect">
            <a:avLst/>
          </a:prstGeom>
        </p:spPr>
      </p:pic>
    </p:spTree>
    <p:extLst>
      <p:ext uri="{BB962C8B-B14F-4D97-AF65-F5344CB8AC3E}">
        <p14:creationId xmlns:p14="http://schemas.microsoft.com/office/powerpoint/2010/main" val="76348504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1:LIXIL（帯なし）">
    <p:spTree>
      <p:nvGrpSpPr>
        <p:cNvPr id="1" name=""/>
        <p:cNvGrpSpPr/>
        <p:nvPr/>
      </p:nvGrpSpPr>
      <p:grpSpPr>
        <a:xfrm>
          <a:off x="0" y="0"/>
          <a:ext cx="0" cy="0"/>
          <a:chOff x="0" y="0"/>
          <a:chExt cx="0" cy="0"/>
        </a:xfrm>
      </p:grpSpPr>
      <p:pic>
        <p:nvPicPr>
          <p:cNvPr id="6" name="図 12">
            <a:extLst>
              <a:ext uri="{FF2B5EF4-FFF2-40B4-BE49-F238E27FC236}">
                <a16:creationId xmlns:a16="http://schemas.microsoft.com/office/drawing/2014/main" id="{C00DB1A8-0470-BB45-82B1-BE9EB024962D}"/>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045700" y="127000"/>
            <a:ext cx="471488" cy="160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Line 288">
            <a:extLst>
              <a:ext uri="{FF2B5EF4-FFF2-40B4-BE49-F238E27FC236}">
                <a16:creationId xmlns:a16="http://schemas.microsoft.com/office/drawing/2014/main" id="{41EAB20B-B7D8-5647-8F72-157D68B64981}"/>
              </a:ext>
            </a:extLst>
          </p:cNvPr>
          <p:cNvSpPr>
            <a:spLocks noChangeShapeType="1"/>
          </p:cNvSpPr>
          <p:nvPr userDrawn="1"/>
        </p:nvSpPr>
        <p:spPr bwMode="auto">
          <a:xfrm>
            <a:off x="0" y="7145675"/>
            <a:ext cx="10691813" cy="0"/>
          </a:xfrm>
          <a:prstGeom prst="line">
            <a:avLst/>
          </a:prstGeom>
          <a:noFill/>
          <a:ln w="3175">
            <a:solidFill>
              <a:schemeClr val="tx1"/>
            </a:solidFill>
            <a:round/>
            <a:headEnd/>
            <a:tailEnd/>
          </a:ln>
          <a:effectLst/>
        </p:spPr>
        <p:txBody>
          <a:bodyPr wrap="none" anchor="ctr"/>
          <a:lstStyle/>
          <a:p>
            <a:pPr>
              <a:defRPr/>
            </a:pPr>
            <a:endParaRPr lang="ja-JP" altLang="en-US" sz="1175"/>
          </a:p>
        </p:txBody>
      </p:sp>
      <p:sp>
        <p:nvSpPr>
          <p:cNvPr id="9" name="Rectangle 9">
            <a:extLst>
              <a:ext uri="{FF2B5EF4-FFF2-40B4-BE49-F238E27FC236}">
                <a16:creationId xmlns:a16="http://schemas.microsoft.com/office/drawing/2014/main" id="{9B3BF950-55B9-6544-927E-D3BC413A9108}"/>
              </a:ext>
            </a:extLst>
          </p:cNvPr>
          <p:cNvSpPr>
            <a:spLocks noChangeArrowheads="1"/>
          </p:cNvSpPr>
          <p:nvPr userDrawn="1"/>
        </p:nvSpPr>
        <p:spPr bwMode="auto">
          <a:xfrm>
            <a:off x="5346700" y="7203495"/>
            <a:ext cx="3798888" cy="307975"/>
          </a:xfrm>
          <a:prstGeom prst="rect">
            <a:avLst/>
          </a:prstGeom>
          <a:noFill/>
          <a:ln>
            <a:noFill/>
          </a:ln>
        </p:spPr>
        <p:txBody>
          <a:bodyPr lIns="0" tIns="0" rIns="0" bIns="0">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kumimoji="1" sz="25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9pPr>
          </a:lstStyle>
          <a:p>
            <a:pPr eaLnBrk="1" hangingPunct="1">
              <a:spcBef>
                <a:spcPct val="0"/>
              </a:spcBef>
              <a:buFontTx/>
              <a:buNone/>
              <a:defRPr/>
            </a:pPr>
            <a:r>
              <a:rPr lang="en-US" altLang="ja-JP" sz="500">
                <a:solidFill>
                  <a:schemeClr val="tx2"/>
                </a:solidFill>
                <a:latin typeface="Yu Gothic" panose="020B0400000000000000" pitchFamily="34" charset="-128"/>
                <a:ea typeface="Yu Gothic" panose="020B0400000000000000" pitchFamily="34" charset="-128"/>
              </a:rPr>
              <a:t>※</a:t>
            </a:r>
            <a:r>
              <a:rPr lang="ja-JP" altLang="en-US" sz="500">
                <a:solidFill>
                  <a:schemeClr val="tx2"/>
                </a:solidFill>
                <a:latin typeface="Yu Gothic" panose="020B0400000000000000" pitchFamily="34" charset="-128"/>
                <a:ea typeface="Yu Gothic" panose="020B0400000000000000" pitchFamily="34" charset="-128"/>
              </a:rPr>
              <a:t>記載の商品写真は印刷のため実際の色とは多少の差があります。現物またはサンプルなどにてご確認ください。</a:t>
            </a:r>
          </a:p>
          <a:p>
            <a:pPr eaLnBrk="1" hangingPunct="1">
              <a:spcBef>
                <a:spcPct val="0"/>
              </a:spcBef>
              <a:buFontTx/>
              <a:buNone/>
              <a:defRPr/>
            </a:pPr>
            <a:r>
              <a:rPr lang="en-US" altLang="ja-JP" sz="500">
                <a:solidFill>
                  <a:schemeClr val="tx2"/>
                </a:solidFill>
                <a:latin typeface="Yu Gothic" panose="020B0400000000000000" pitchFamily="34" charset="-128"/>
                <a:ea typeface="Yu Gothic" panose="020B0400000000000000" pitchFamily="34" charset="-128"/>
              </a:rPr>
              <a:t>※</a:t>
            </a:r>
            <a:r>
              <a:rPr lang="ja-JP" altLang="en-US" sz="500">
                <a:solidFill>
                  <a:schemeClr val="tx2"/>
                </a:solidFill>
                <a:latin typeface="Yu Gothic" panose="020B0400000000000000" pitchFamily="34" charset="-128"/>
                <a:ea typeface="Yu Gothic" panose="020B0400000000000000" pitchFamily="34" charset="-128"/>
              </a:rPr>
              <a:t>表示価格は、商品代のみのメーカー希望小売価格で、消費税、取付費・工事費など別途ご負担をお願いいたします。</a:t>
            </a:r>
          </a:p>
          <a:p>
            <a:pPr eaLnBrk="1" hangingPunct="1">
              <a:spcBef>
                <a:spcPct val="0"/>
              </a:spcBef>
              <a:buFontTx/>
              <a:buNone/>
              <a:defRPr/>
            </a:pPr>
            <a:r>
              <a:rPr lang="en-US" altLang="ja-JP" sz="500">
                <a:solidFill>
                  <a:schemeClr val="tx2"/>
                </a:solidFill>
                <a:latin typeface="Yu Gothic" panose="020B0400000000000000" pitchFamily="34" charset="-128"/>
                <a:ea typeface="Yu Gothic" panose="020B0400000000000000" pitchFamily="34" charset="-128"/>
              </a:rPr>
              <a:t>※</a:t>
            </a:r>
            <a:r>
              <a:rPr lang="ja-JP" altLang="en-US" sz="500">
                <a:solidFill>
                  <a:schemeClr val="tx2"/>
                </a:solidFill>
                <a:latin typeface="Yu Gothic" panose="020B0400000000000000" pitchFamily="34" charset="-128"/>
                <a:ea typeface="Yu Gothic" panose="020B0400000000000000" pitchFamily="34" charset="-128"/>
              </a:rPr>
              <a:t>掲載内容及び写真・図版の無断転載はかたくお断りします。（許可なく転載・流用した場合、損害賠償が発生します。）</a:t>
            </a:r>
          </a:p>
          <a:p>
            <a:pPr eaLnBrk="1" hangingPunct="1">
              <a:spcBef>
                <a:spcPct val="0"/>
              </a:spcBef>
              <a:buFontTx/>
              <a:buNone/>
              <a:defRPr/>
            </a:pPr>
            <a:r>
              <a:rPr lang="en-US" altLang="ja-JP" sz="500">
                <a:solidFill>
                  <a:schemeClr val="tx2"/>
                </a:solidFill>
                <a:latin typeface="Yu Gothic" panose="020B0400000000000000" pitchFamily="34" charset="-128"/>
                <a:ea typeface="Yu Gothic" panose="020B0400000000000000" pitchFamily="34" charset="-128"/>
              </a:rPr>
              <a:t>※</a:t>
            </a:r>
            <a:r>
              <a:rPr lang="ja-JP" altLang="en-US" sz="500">
                <a:solidFill>
                  <a:schemeClr val="tx2"/>
                </a:solidFill>
                <a:latin typeface="Yu Gothic" panose="020B0400000000000000" pitchFamily="34" charset="-128"/>
                <a:ea typeface="Yu Gothic" panose="020B0400000000000000" pitchFamily="34" charset="-128"/>
              </a:rPr>
              <a:t>仕様・価格は予告なく変更する場合がありますので、ご了承ください。</a:t>
            </a:r>
          </a:p>
        </p:txBody>
      </p:sp>
      <p:pic>
        <p:nvPicPr>
          <p:cNvPr id="10" name="図 70">
            <a:extLst>
              <a:ext uri="{FF2B5EF4-FFF2-40B4-BE49-F238E27FC236}">
                <a16:creationId xmlns:a16="http://schemas.microsoft.com/office/drawing/2014/main" id="{5F100BFB-CF55-514A-AA6A-9672C86BF4F8}"/>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9258300" y="7275060"/>
            <a:ext cx="1260475"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図 10">
            <a:extLst>
              <a:ext uri="{FF2B5EF4-FFF2-40B4-BE49-F238E27FC236}">
                <a16:creationId xmlns:a16="http://schemas.microsoft.com/office/drawing/2014/main" id="{0834531F-142A-844D-A0AE-52EED4C304C0}"/>
              </a:ext>
            </a:extLst>
          </p:cNvPr>
          <p:cNvPicPr>
            <a:picLocks noChangeAspect="1"/>
          </p:cNvPicPr>
          <p:nvPr userDrawn="1"/>
        </p:nvPicPr>
        <p:blipFill>
          <a:blip r:embed="rId4"/>
          <a:stretch>
            <a:fillRect/>
          </a:stretch>
        </p:blipFill>
        <p:spPr>
          <a:xfrm>
            <a:off x="175419" y="7208385"/>
            <a:ext cx="1079500" cy="292100"/>
          </a:xfrm>
          <a:prstGeom prst="rect">
            <a:avLst/>
          </a:prstGeom>
        </p:spPr>
      </p:pic>
    </p:spTree>
    <p:extLst>
      <p:ext uri="{BB962C8B-B14F-4D97-AF65-F5344CB8AC3E}">
        <p14:creationId xmlns:p14="http://schemas.microsoft.com/office/powerpoint/2010/main" val="57141909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2:INAX（帯なし）">
    <p:spTree>
      <p:nvGrpSpPr>
        <p:cNvPr id="1" name=""/>
        <p:cNvGrpSpPr/>
        <p:nvPr/>
      </p:nvGrpSpPr>
      <p:grpSpPr>
        <a:xfrm>
          <a:off x="0" y="0"/>
          <a:ext cx="0" cy="0"/>
          <a:chOff x="0" y="0"/>
          <a:chExt cx="0" cy="0"/>
        </a:xfrm>
      </p:grpSpPr>
      <p:pic>
        <p:nvPicPr>
          <p:cNvPr id="8" name="図 12">
            <a:extLst>
              <a:ext uri="{FF2B5EF4-FFF2-40B4-BE49-F238E27FC236}">
                <a16:creationId xmlns:a16="http://schemas.microsoft.com/office/drawing/2014/main" id="{7F852F87-CE63-0E4D-B626-010E37536954}"/>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101263" y="141288"/>
            <a:ext cx="417512" cy="125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Line 288">
            <a:extLst>
              <a:ext uri="{FF2B5EF4-FFF2-40B4-BE49-F238E27FC236}">
                <a16:creationId xmlns:a16="http://schemas.microsoft.com/office/drawing/2014/main" id="{D1D62C18-EED0-9A4E-B5AA-C2E8C502EB7C}"/>
              </a:ext>
            </a:extLst>
          </p:cNvPr>
          <p:cNvSpPr>
            <a:spLocks noChangeShapeType="1"/>
          </p:cNvSpPr>
          <p:nvPr userDrawn="1"/>
        </p:nvSpPr>
        <p:spPr bwMode="auto">
          <a:xfrm>
            <a:off x="0" y="7145675"/>
            <a:ext cx="10691813" cy="0"/>
          </a:xfrm>
          <a:prstGeom prst="line">
            <a:avLst/>
          </a:prstGeom>
          <a:noFill/>
          <a:ln w="3175">
            <a:solidFill>
              <a:schemeClr val="tx1"/>
            </a:solidFill>
            <a:round/>
            <a:headEnd/>
            <a:tailEnd/>
          </a:ln>
          <a:effectLst/>
        </p:spPr>
        <p:txBody>
          <a:bodyPr wrap="none" anchor="ctr"/>
          <a:lstStyle/>
          <a:p>
            <a:pPr>
              <a:defRPr/>
            </a:pPr>
            <a:endParaRPr lang="ja-JP" altLang="en-US" sz="1175"/>
          </a:p>
        </p:txBody>
      </p:sp>
      <p:sp>
        <p:nvSpPr>
          <p:cNvPr id="10" name="Rectangle 9">
            <a:extLst>
              <a:ext uri="{FF2B5EF4-FFF2-40B4-BE49-F238E27FC236}">
                <a16:creationId xmlns:a16="http://schemas.microsoft.com/office/drawing/2014/main" id="{27507436-CF18-CB4A-875D-E2D32D429F55}"/>
              </a:ext>
            </a:extLst>
          </p:cNvPr>
          <p:cNvSpPr>
            <a:spLocks noChangeArrowheads="1"/>
          </p:cNvSpPr>
          <p:nvPr userDrawn="1"/>
        </p:nvSpPr>
        <p:spPr bwMode="auto">
          <a:xfrm>
            <a:off x="5346700" y="7203495"/>
            <a:ext cx="3798888" cy="307975"/>
          </a:xfrm>
          <a:prstGeom prst="rect">
            <a:avLst/>
          </a:prstGeom>
          <a:noFill/>
          <a:ln>
            <a:noFill/>
          </a:ln>
        </p:spPr>
        <p:txBody>
          <a:bodyPr lIns="0" tIns="0" rIns="0" bIns="0">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kumimoji="1" sz="25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9pPr>
          </a:lstStyle>
          <a:p>
            <a:pPr eaLnBrk="1" hangingPunct="1">
              <a:spcBef>
                <a:spcPct val="0"/>
              </a:spcBef>
              <a:buFontTx/>
              <a:buNone/>
              <a:defRPr/>
            </a:pPr>
            <a:r>
              <a:rPr lang="en-US" altLang="ja-JP" sz="500">
                <a:solidFill>
                  <a:schemeClr val="tx2"/>
                </a:solidFill>
                <a:latin typeface="Yu Gothic" panose="020B0400000000000000" pitchFamily="34" charset="-128"/>
                <a:ea typeface="Yu Gothic" panose="020B0400000000000000" pitchFamily="34" charset="-128"/>
              </a:rPr>
              <a:t>※</a:t>
            </a:r>
            <a:r>
              <a:rPr lang="ja-JP" altLang="en-US" sz="500">
                <a:solidFill>
                  <a:schemeClr val="tx2"/>
                </a:solidFill>
                <a:latin typeface="Yu Gothic" panose="020B0400000000000000" pitchFamily="34" charset="-128"/>
                <a:ea typeface="Yu Gothic" panose="020B0400000000000000" pitchFamily="34" charset="-128"/>
              </a:rPr>
              <a:t>記載の商品写真は印刷のため実際の色とは多少の差があります。現物またはサンプルなどにてご確認ください。</a:t>
            </a:r>
          </a:p>
          <a:p>
            <a:pPr eaLnBrk="1" hangingPunct="1">
              <a:spcBef>
                <a:spcPct val="0"/>
              </a:spcBef>
              <a:buFontTx/>
              <a:buNone/>
              <a:defRPr/>
            </a:pPr>
            <a:r>
              <a:rPr lang="en-US" altLang="ja-JP" sz="500">
                <a:solidFill>
                  <a:schemeClr val="tx2"/>
                </a:solidFill>
                <a:latin typeface="Yu Gothic" panose="020B0400000000000000" pitchFamily="34" charset="-128"/>
                <a:ea typeface="Yu Gothic" panose="020B0400000000000000" pitchFamily="34" charset="-128"/>
              </a:rPr>
              <a:t>※</a:t>
            </a:r>
            <a:r>
              <a:rPr lang="ja-JP" altLang="en-US" sz="500">
                <a:solidFill>
                  <a:schemeClr val="tx2"/>
                </a:solidFill>
                <a:latin typeface="Yu Gothic" panose="020B0400000000000000" pitchFamily="34" charset="-128"/>
                <a:ea typeface="Yu Gothic" panose="020B0400000000000000" pitchFamily="34" charset="-128"/>
              </a:rPr>
              <a:t>表示価格は、商品代のみのメーカー希望小売価格で、消費税、取付費・工事費など別途ご負担をお願いいたします。</a:t>
            </a:r>
          </a:p>
          <a:p>
            <a:pPr eaLnBrk="1" hangingPunct="1">
              <a:spcBef>
                <a:spcPct val="0"/>
              </a:spcBef>
              <a:buFontTx/>
              <a:buNone/>
              <a:defRPr/>
            </a:pPr>
            <a:r>
              <a:rPr lang="en-US" altLang="ja-JP" sz="500">
                <a:solidFill>
                  <a:schemeClr val="tx2"/>
                </a:solidFill>
                <a:latin typeface="Yu Gothic" panose="020B0400000000000000" pitchFamily="34" charset="-128"/>
                <a:ea typeface="Yu Gothic" panose="020B0400000000000000" pitchFamily="34" charset="-128"/>
              </a:rPr>
              <a:t>※</a:t>
            </a:r>
            <a:r>
              <a:rPr lang="ja-JP" altLang="en-US" sz="500">
                <a:solidFill>
                  <a:schemeClr val="tx2"/>
                </a:solidFill>
                <a:latin typeface="Yu Gothic" panose="020B0400000000000000" pitchFamily="34" charset="-128"/>
                <a:ea typeface="Yu Gothic" panose="020B0400000000000000" pitchFamily="34" charset="-128"/>
              </a:rPr>
              <a:t>掲載内容及び写真・図版の無断転載はかたくお断りします。（許可なく転載・流用した場合、損害賠償が発生します。）</a:t>
            </a:r>
          </a:p>
          <a:p>
            <a:pPr eaLnBrk="1" hangingPunct="1">
              <a:spcBef>
                <a:spcPct val="0"/>
              </a:spcBef>
              <a:buFontTx/>
              <a:buNone/>
              <a:defRPr/>
            </a:pPr>
            <a:r>
              <a:rPr lang="en-US" altLang="ja-JP" sz="500">
                <a:solidFill>
                  <a:schemeClr val="tx2"/>
                </a:solidFill>
                <a:latin typeface="Yu Gothic" panose="020B0400000000000000" pitchFamily="34" charset="-128"/>
                <a:ea typeface="Yu Gothic" panose="020B0400000000000000" pitchFamily="34" charset="-128"/>
              </a:rPr>
              <a:t>※</a:t>
            </a:r>
            <a:r>
              <a:rPr lang="ja-JP" altLang="en-US" sz="500">
                <a:solidFill>
                  <a:schemeClr val="tx2"/>
                </a:solidFill>
                <a:latin typeface="Yu Gothic" panose="020B0400000000000000" pitchFamily="34" charset="-128"/>
                <a:ea typeface="Yu Gothic" panose="020B0400000000000000" pitchFamily="34" charset="-128"/>
              </a:rPr>
              <a:t>仕様・価格は予告なく変更する場合がありますので、ご了承ください。</a:t>
            </a:r>
          </a:p>
        </p:txBody>
      </p:sp>
      <p:pic>
        <p:nvPicPr>
          <p:cNvPr id="11" name="図 70">
            <a:extLst>
              <a:ext uri="{FF2B5EF4-FFF2-40B4-BE49-F238E27FC236}">
                <a16:creationId xmlns:a16="http://schemas.microsoft.com/office/drawing/2014/main" id="{F39F8AC4-E7E8-B84A-8928-B2ED091478A4}"/>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9258300" y="7275060"/>
            <a:ext cx="1260475"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図 11">
            <a:extLst>
              <a:ext uri="{FF2B5EF4-FFF2-40B4-BE49-F238E27FC236}">
                <a16:creationId xmlns:a16="http://schemas.microsoft.com/office/drawing/2014/main" id="{6CFA223D-9598-D141-A54A-60B26515067B}"/>
              </a:ext>
            </a:extLst>
          </p:cNvPr>
          <p:cNvPicPr>
            <a:picLocks noChangeAspect="1"/>
          </p:cNvPicPr>
          <p:nvPr userDrawn="1"/>
        </p:nvPicPr>
        <p:blipFill>
          <a:blip r:embed="rId4"/>
          <a:stretch>
            <a:fillRect/>
          </a:stretch>
        </p:blipFill>
        <p:spPr>
          <a:xfrm>
            <a:off x="175419" y="7208385"/>
            <a:ext cx="1079500" cy="292100"/>
          </a:xfrm>
          <a:prstGeom prst="rect">
            <a:avLst/>
          </a:prstGeom>
        </p:spPr>
      </p:pic>
    </p:spTree>
    <p:extLst>
      <p:ext uri="{BB962C8B-B14F-4D97-AF65-F5344CB8AC3E}">
        <p14:creationId xmlns:p14="http://schemas.microsoft.com/office/powerpoint/2010/main" val="347049808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gif"/></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087914512"/>
      </p:ext>
    </p:extLst>
  </p:cSld>
  <p:clrMap bg1="lt1" tx1="dk1" bg2="lt2" tx2="dk2" accent1="accent1" accent2="accent2" accent3="accent3" accent4="accent4" accent5="accent5" accent6="accent6" hlink="hlink" folHlink="folHlink"/>
  <p:sldLayoutIdLst>
    <p:sldLayoutId id="2147483781" r:id="rId1"/>
    <p:sldLayoutId id="2147483782" r:id="rId2"/>
    <p:sldLayoutId id="2147483783" r:id="rId3"/>
    <p:sldLayoutId id="2147483784" r:id="rId4"/>
    <p:sldLayoutId id="2147483785" r:id="rId5"/>
    <p:sldLayoutId id="2147483786" r:id="rId6"/>
    <p:sldLayoutId id="2147483787" r:id="rId7"/>
    <p:sldLayoutId id="2147483788" r:id="rId8"/>
    <p:sldLayoutId id="2147483789" r:id="rId9"/>
    <p:sldLayoutId id="2147483790" r:id="rId10"/>
    <p:sldLayoutId id="2147483791" r:id="rId11"/>
    <p:sldLayoutId id="2147483792" r:id="rId12"/>
  </p:sldLayoutIdLst>
  <p:hf sldNum="0" hdr="0" ftr="0" dt="0"/>
  <p:txStyles>
    <p:titleStyle>
      <a:lvl1pPr algn="l" defTabSz="493456" rtl="0" eaLnBrk="1" latinLnBrk="0" hangingPunct="1">
        <a:spcBef>
          <a:spcPct val="0"/>
        </a:spcBef>
        <a:buNone/>
        <a:defRPr kumimoji="1" sz="2159" b="1" kern="1200" cap="all">
          <a:solidFill>
            <a:schemeClr val="tx2"/>
          </a:solidFill>
          <a:latin typeface="+mj-lt"/>
          <a:ea typeface="メイリオ"/>
          <a:cs typeface="メイリオ"/>
        </a:defRPr>
      </a:lvl1pPr>
    </p:titleStyle>
    <p:bodyStyle>
      <a:lvl1pPr marL="0" indent="-163190" algn="l" defTabSz="493456" rtl="0" eaLnBrk="1" latinLnBrk="0" hangingPunct="1">
        <a:spcBef>
          <a:spcPts val="378"/>
        </a:spcBef>
        <a:buSzPct val="100000"/>
        <a:buFontTx/>
        <a:buBlip>
          <a:blip r:embed="rId14"/>
        </a:buBlip>
        <a:defRPr kumimoji="1" sz="1943" b="1" kern="1200">
          <a:solidFill>
            <a:schemeClr val="tx1"/>
          </a:solidFill>
          <a:latin typeface="+mn-lt"/>
          <a:ea typeface="+mn-ea"/>
          <a:cs typeface="メイリオ"/>
        </a:defRPr>
      </a:lvl1pPr>
      <a:lvl2pPr marL="191900" indent="0" algn="l" defTabSz="493456" rtl="0" eaLnBrk="1" latinLnBrk="0" hangingPunct="1">
        <a:spcBef>
          <a:spcPts val="351"/>
        </a:spcBef>
        <a:buFontTx/>
        <a:buNone/>
        <a:defRPr kumimoji="1" sz="1943" kern="1200">
          <a:solidFill>
            <a:schemeClr val="tx1"/>
          </a:solidFill>
          <a:latin typeface="+mn-lt"/>
          <a:ea typeface="+mn-ea"/>
          <a:cs typeface="メイリオ"/>
        </a:defRPr>
      </a:lvl2pPr>
      <a:lvl3pPr marL="191900" indent="0" algn="l" defTabSz="493456" rtl="0" eaLnBrk="1" latinLnBrk="0" hangingPunct="1">
        <a:spcBef>
          <a:spcPts val="324"/>
        </a:spcBef>
        <a:buFontTx/>
        <a:buNone/>
        <a:defRPr kumimoji="1" sz="1295" kern="1200">
          <a:solidFill>
            <a:schemeClr val="tx1"/>
          </a:solidFill>
          <a:latin typeface="+mn-ea"/>
          <a:ea typeface="+mn-ea"/>
          <a:cs typeface="メイリオ"/>
        </a:defRPr>
      </a:lvl3pPr>
      <a:lvl4pPr marL="678502" indent="-94237" algn="l" defTabSz="493456" rtl="0" eaLnBrk="1" latinLnBrk="0" hangingPunct="1">
        <a:spcBef>
          <a:spcPts val="297"/>
        </a:spcBef>
        <a:buFontTx/>
        <a:buNone/>
        <a:tabLst/>
        <a:defRPr kumimoji="1" sz="1187" kern="1200">
          <a:solidFill>
            <a:schemeClr val="tx1"/>
          </a:solidFill>
          <a:latin typeface="+mn-ea"/>
          <a:ea typeface="+mn-ea"/>
          <a:cs typeface="メイリオ"/>
        </a:defRPr>
      </a:lvl4pPr>
      <a:lvl5pPr marL="1554044" marR="0" indent="-202180" algn="l" defTabSz="493456" rtl="0" eaLnBrk="1" fontAlgn="auto" latinLnBrk="0" hangingPunct="1">
        <a:lnSpc>
          <a:spcPct val="100000"/>
        </a:lnSpc>
        <a:spcBef>
          <a:spcPts val="297"/>
        </a:spcBef>
        <a:spcAft>
          <a:spcPts val="0"/>
        </a:spcAft>
        <a:buClrTx/>
        <a:buSzTx/>
        <a:buFont typeface="Arial"/>
        <a:buChar char="•"/>
        <a:tabLst/>
        <a:defRPr kumimoji="1" sz="1187" kern="1200">
          <a:solidFill>
            <a:schemeClr val="tx1"/>
          </a:solidFill>
          <a:latin typeface="+mn-ea"/>
          <a:ea typeface="+mn-ea"/>
          <a:cs typeface="メイリオ"/>
        </a:defRPr>
      </a:lvl5pPr>
      <a:lvl6pPr marL="2714008" marR="0" indent="-292990" algn="l" defTabSz="493456" rtl="0" eaLnBrk="1" fontAlgn="auto" latinLnBrk="0" hangingPunct="1">
        <a:lnSpc>
          <a:spcPct val="100000"/>
        </a:lnSpc>
        <a:spcBef>
          <a:spcPts val="297"/>
        </a:spcBef>
        <a:spcAft>
          <a:spcPts val="0"/>
        </a:spcAft>
        <a:buClrTx/>
        <a:buSzTx/>
        <a:buFont typeface="Arial"/>
        <a:buChar char="•"/>
        <a:tabLst/>
        <a:defRPr kumimoji="1" sz="1187" kern="1200">
          <a:solidFill>
            <a:schemeClr val="tx1"/>
          </a:solidFill>
          <a:latin typeface="+mn-ea"/>
          <a:ea typeface="+mn-ea"/>
          <a:cs typeface="+mn-cs"/>
        </a:defRPr>
      </a:lvl6pPr>
      <a:lvl7pPr marL="3776309" marR="0" indent="0" algn="l" defTabSz="493456" rtl="0" eaLnBrk="1" fontAlgn="auto" latinLnBrk="0" hangingPunct="1">
        <a:lnSpc>
          <a:spcPct val="100000"/>
        </a:lnSpc>
        <a:spcBef>
          <a:spcPts val="297"/>
        </a:spcBef>
        <a:spcAft>
          <a:spcPts val="0"/>
        </a:spcAft>
        <a:buClrTx/>
        <a:buSzTx/>
        <a:buFont typeface="Arial"/>
        <a:buNone/>
        <a:tabLst/>
        <a:defRPr kumimoji="1" sz="1187" kern="1200">
          <a:solidFill>
            <a:schemeClr val="tx1"/>
          </a:solidFill>
          <a:latin typeface="+mn-ea"/>
          <a:ea typeface="+mn-ea"/>
          <a:cs typeface="+mn-cs"/>
        </a:defRPr>
      </a:lvl7pPr>
      <a:lvl8pPr marL="4304033" marR="0" indent="-527724" algn="l" defTabSz="493456" rtl="0" eaLnBrk="1" fontAlgn="auto" latinLnBrk="0" hangingPunct="1">
        <a:lnSpc>
          <a:spcPct val="100000"/>
        </a:lnSpc>
        <a:spcBef>
          <a:spcPts val="297"/>
        </a:spcBef>
        <a:spcAft>
          <a:spcPts val="0"/>
        </a:spcAft>
        <a:buClrTx/>
        <a:buSzTx/>
        <a:buFont typeface="Arial"/>
        <a:buChar char="•"/>
        <a:tabLst/>
        <a:defRPr kumimoji="1" sz="1187" kern="1200">
          <a:solidFill>
            <a:schemeClr val="tx1"/>
          </a:solidFill>
          <a:latin typeface="+mn-ea"/>
          <a:ea typeface="+mn-ea"/>
          <a:cs typeface="+mn-cs"/>
        </a:defRPr>
      </a:lvl8pPr>
      <a:lvl9pPr marL="4304033" marR="0" indent="-527724" algn="l" defTabSz="493456" rtl="0" eaLnBrk="1" fontAlgn="auto" latinLnBrk="0" hangingPunct="1">
        <a:lnSpc>
          <a:spcPct val="100000"/>
        </a:lnSpc>
        <a:spcBef>
          <a:spcPts val="297"/>
        </a:spcBef>
        <a:spcAft>
          <a:spcPts val="0"/>
        </a:spcAft>
        <a:buClrTx/>
        <a:buSzTx/>
        <a:buFont typeface="Arial"/>
        <a:buChar char="•"/>
        <a:tabLst/>
        <a:defRPr kumimoji="1" sz="1187" kern="1200">
          <a:solidFill>
            <a:schemeClr val="tx1"/>
          </a:solidFill>
          <a:latin typeface="+mn-ea"/>
          <a:ea typeface="+mn-ea"/>
          <a:cs typeface="+mn-cs"/>
        </a:defRPr>
      </a:lvl9pPr>
    </p:bodyStyle>
    <p:otherStyle>
      <a:defPPr>
        <a:defRPr lang="ja-JP"/>
      </a:defPPr>
      <a:lvl1pPr marL="0" algn="l" defTabSz="493456" rtl="0" eaLnBrk="1" latinLnBrk="0" hangingPunct="1">
        <a:defRPr kumimoji="1" sz="1943" kern="1200">
          <a:solidFill>
            <a:schemeClr val="tx1"/>
          </a:solidFill>
          <a:latin typeface="+mn-lt"/>
          <a:ea typeface="+mn-ea"/>
          <a:cs typeface="+mn-cs"/>
        </a:defRPr>
      </a:lvl1pPr>
      <a:lvl2pPr marL="493456" algn="l" defTabSz="493456" rtl="0" eaLnBrk="1" latinLnBrk="0" hangingPunct="1">
        <a:defRPr kumimoji="1" sz="1943" kern="1200">
          <a:solidFill>
            <a:schemeClr val="tx1"/>
          </a:solidFill>
          <a:latin typeface="+mn-lt"/>
          <a:ea typeface="+mn-ea"/>
          <a:cs typeface="+mn-cs"/>
        </a:defRPr>
      </a:lvl2pPr>
      <a:lvl3pPr marL="986912" algn="l" defTabSz="493456" rtl="0" eaLnBrk="1" latinLnBrk="0" hangingPunct="1">
        <a:defRPr kumimoji="1" sz="1943" kern="1200">
          <a:solidFill>
            <a:schemeClr val="tx1"/>
          </a:solidFill>
          <a:latin typeface="+mn-lt"/>
          <a:ea typeface="+mn-ea"/>
          <a:cs typeface="+mn-cs"/>
        </a:defRPr>
      </a:lvl3pPr>
      <a:lvl4pPr marL="1480368" algn="l" defTabSz="493456" rtl="0" eaLnBrk="1" latinLnBrk="0" hangingPunct="1">
        <a:defRPr kumimoji="1" sz="1943" kern="1200">
          <a:solidFill>
            <a:schemeClr val="tx1"/>
          </a:solidFill>
          <a:latin typeface="+mn-lt"/>
          <a:ea typeface="+mn-ea"/>
          <a:cs typeface="+mn-cs"/>
        </a:defRPr>
      </a:lvl4pPr>
      <a:lvl5pPr marL="1973824" algn="l" defTabSz="493456" rtl="0" eaLnBrk="1" latinLnBrk="0" hangingPunct="1">
        <a:defRPr kumimoji="1" sz="1943" kern="1200">
          <a:solidFill>
            <a:schemeClr val="tx1"/>
          </a:solidFill>
          <a:latin typeface="+mn-lt"/>
          <a:ea typeface="+mn-ea"/>
          <a:cs typeface="+mn-cs"/>
        </a:defRPr>
      </a:lvl5pPr>
      <a:lvl6pPr marL="2467280" algn="l" defTabSz="493456" rtl="0" eaLnBrk="1" latinLnBrk="0" hangingPunct="1">
        <a:defRPr kumimoji="1" sz="1943" kern="1200">
          <a:solidFill>
            <a:schemeClr val="tx1"/>
          </a:solidFill>
          <a:latin typeface="+mn-lt"/>
          <a:ea typeface="+mn-ea"/>
          <a:cs typeface="+mn-cs"/>
        </a:defRPr>
      </a:lvl6pPr>
      <a:lvl7pPr marL="2960736" algn="l" defTabSz="493456" rtl="0" eaLnBrk="1" latinLnBrk="0" hangingPunct="1">
        <a:defRPr kumimoji="1" sz="1943" kern="1200">
          <a:solidFill>
            <a:schemeClr val="tx1"/>
          </a:solidFill>
          <a:latin typeface="+mn-lt"/>
          <a:ea typeface="+mn-ea"/>
          <a:cs typeface="+mn-cs"/>
        </a:defRPr>
      </a:lvl7pPr>
      <a:lvl8pPr marL="3454192" algn="l" defTabSz="493456" rtl="0" eaLnBrk="1" latinLnBrk="0" hangingPunct="1">
        <a:defRPr kumimoji="1" sz="1943" kern="1200">
          <a:solidFill>
            <a:schemeClr val="tx1"/>
          </a:solidFill>
          <a:latin typeface="+mn-lt"/>
          <a:ea typeface="+mn-ea"/>
          <a:cs typeface="+mn-cs"/>
        </a:defRPr>
      </a:lvl8pPr>
      <a:lvl9pPr marL="3947648" algn="l" defTabSz="493456" rtl="0" eaLnBrk="1" latinLnBrk="0" hangingPunct="1">
        <a:defRPr kumimoji="1" sz="1943"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20.png"/><Relationship Id="rId13" Type="http://schemas.openxmlformats.org/officeDocument/2006/relationships/image" Target="../media/image25.emf"/><Relationship Id="rId18" Type="http://schemas.openxmlformats.org/officeDocument/2006/relationships/image" Target="../media/image30.emf"/><Relationship Id="rId26" Type="http://schemas.openxmlformats.org/officeDocument/2006/relationships/image" Target="../media/image38.png"/><Relationship Id="rId3" Type="http://schemas.openxmlformats.org/officeDocument/2006/relationships/image" Target="../media/image15.png"/><Relationship Id="rId21" Type="http://schemas.openxmlformats.org/officeDocument/2006/relationships/image" Target="../media/image33.png"/><Relationship Id="rId7" Type="http://schemas.openxmlformats.org/officeDocument/2006/relationships/image" Target="../media/image19.png"/><Relationship Id="rId12" Type="http://schemas.openxmlformats.org/officeDocument/2006/relationships/image" Target="../media/image24.emf"/><Relationship Id="rId17" Type="http://schemas.openxmlformats.org/officeDocument/2006/relationships/image" Target="../media/image29.emf"/><Relationship Id="rId25" Type="http://schemas.openxmlformats.org/officeDocument/2006/relationships/image" Target="../media/image37.png"/><Relationship Id="rId33" Type="http://schemas.openxmlformats.org/officeDocument/2006/relationships/image" Target="../media/image45.emf"/><Relationship Id="rId2" Type="http://schemas.openxmlformats.org/officeDocument/2006/relationships/notesSlide" Target="../notesSlides/notesSlide1.xml"/><Relationship Id="rId16" Type="http://schemas.openxmlformats.org/officeDocument/2006/relationships/image" Target="../media/image28.emf"/><Relationship Id="rId20" Type="http://schemas.openxmlformats.org/officeDocument/2006/relationships/image" Target="../media/image32.emf"/><Relationship Id="rId29" Type="http://schemas.openxmlformats.org/officeDocument/2006/relationships/image" Target="../media/image41.emf"/><Relationship Id="rId1" Type="http://schemas.openxmlformats.org/officeDocument/2006/relationships/slideLayout" Target="../slideLayouts/slideLayout1.xml"/><Relationship Id="rId6" Type="http://schemas.openxmlformats.org/officeDocument/2006/relationships/image" Target="../media/image18.emf"/><Relationship Id="rId11" Type="http://schemas.openxmlformats.org/officeDocument/2006/relationships/image" Target="../media/image23.emf"/><Relationship Id="rId24" Type="http://schemas.openxmlformats.org/officeDocument/2006/relationships/image" Target="../media/image36.png"/><Relationship Id="rId32" Type="http://schemas.openxmlformats.org/officeDocument/2006/relationships/image" Target="../media/image44.emf"/><Relationship Id="rId5" Type="http://schemas.openxmlformats.org/officeDocument/2006/relationships/image" Target="../media/image17.png"/><Relationship Id="rId15" Type="http://schemas.openxmlformats.org/officeDocument/2006/relationships/image" Target="../media/image27.emf"/><Relationship Id="rId23" Type="http://schemas.openxmlformats.org/officeDocument/2006/relationships/image" Target="../media/image35.png"/><Relationship Id="rId28" Type="http://schemas.openxmlformats.org/officeDocument/2006/relationships/image" Target="../media/image40.png"/><Relationship Id="rId10" Type="http://schemas.openxmlformats.org/officeDocument/2006/relationships/image" Target="../media/image22.png"/><Relationship Id="rId19" Type="http://schemas.openxmlformats.org/officeDocument/2006/relationships/image" Target="../media/image31.emf"/><Relationship Id="rId31" Type="http://schemas.openxmlformats.org/officeDocument/2006/relationships/image" Target="../media/image43.emf"/><Relationship Id="rId4" Type="http://schemas.openxmlformats.org/officeDocument/2006/relationships/image" Target="../media/image16.emf"/><Relationship Id="rId9" Type="http://schemas.openxmlformats.org/officeDocument/2006/relationships/image" Target="../media/image21.png"/><Relationship Id="rId14" Type="http://schemas.openxmlformats.org/officeDocument/2006/relationships/image" Target="../media/image26.emf"/><Relationship Id="rId22" Type="http://schemas.openxmlformats.org/officeDocument/2006/relationships/image" Target="../media/image34.png"/><Relationship Id="rId27" Type="http://schemas.openxmlformats.org/officeDocument/2006/relationships/image" Target="../media/image39.png"/><Relationship Id="rId30" Type="http://schemas.openxmlformats.org/officeDocument/2006/relationships/image" Target="../media/image42.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4" name="図 63">
            <a:extLst>
              <a:ext uri="{FF2B5EF4-FFF2-40B4-BE49-F238E27FC236}">
                <a16:creationId xmlns:a16="http://schemas.microsoft.com/office/drawing/2014/main" id="{26AEF492-6B51-28C4-EEDC-148C8AB2FE7B}"/>
              </a:ext>
            </a:extLst>
          </p:cNvPr>
          <p:cNvPicPr>
            <a:picLocks noChangeAspect="1"/>
          </p:cNvPicPr>
          <p:nvPr/>
        </p:nvPicPr>
        <p:blipFill rotWithShape="1">
          <a:blip r:embed="rId3"/>
          <a:srcRect l="13642" t="12368" r="5319" b="17684"/>
          <a:stretch/>
        </p:blipFill>
        <p:spPr>
          <a:xfrm>
            <a:off x="5154740" y="3079642"/>
            <a:ext cx="1043132" cy="652983"/>
          </a:xfrm>
          <a:prstGeom prst="rect">
            <a:avLst/>
          </a:prstGeom>
        </p:spPr>
      </p:pic>
      <p:sp>
        <p:nvSpPr>
          <p:cNvPr id="15365" name="Text Box 1039">
            <a:extLst>
              <a:ext uri="{FF2B5EF4-FFF2-40B4-BE49-F238E27FC236}">
                <a16:creationId xmlns:a16="http://schemas.microsoft.com/office/drawing/2014/main" id="{5305156E-DA42-0A4C-A104-833CCADA6DEE}"/>
              </a:ext>
            </a:extLst>
          </p:cNvPr>
          <p:cNvSpPr txBox="1">
            <a:spLocks noChangeArrowheads="1"/>
          </p:cNvSpPr>
          <p:nvPr/>
        </p:nvSpPr>
        <p:spPr bwMode="auto">
          <a:xfrm>
            <a:off x="7956550" y="128588"/>
            <a:ext cx="1154113" cy="138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kumimoji="1" sz="25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9pPr>
          </a:lstStyle>
          <a:p>
            <a:pPr algn="r" eaLnBrk="1" hangingPunct="1">
              <a:spcBef>
                <a:spcPct val="0"/>
              </a:spcBef>
              <a:buFontTx/>
              <a:buNone/>
            </a:pPr>
            <a:r>
              <a:rPr lang="ja-JP" altLang="en-US" sz="900" b="1">
                <a:solidFill>
                  <a:schemeClr val="bg1"/>
                </a:solidFill>
                <a:latin typeface="Yu Gothic" panose="020B0400000000000000" pitchFamily="34" charset="-128"/>
                <a:ea typeface="Yu Gothic" panose="020B0400000000000000" pitchFamily="34" charset="-128"/>
              </a:rPr>
              <a:t>□□□□□■■■■■</a:t>
            </a:r>
          </a:p>
        </p:txBody>
      </p:sp>
      <p:sp>
        <p:nvSpPr>
          <p:cNvPr id="15366" name="Text Box 1039">
            <a:extLst>
              <a:ext uri="{FF2B5EF4-FFF2-40B4-BE49-F238E27FC236}">
                <a16:creationId xmlns:a16="http://schemas.microsoft.com/office/drawing/2014/main" id="{0B886D4C-5C70-0E46-A6D5-BFBE1A200F96}"/>
              </a:ext>
            </a:extLst>
          </p:cNvPr>
          <p:cNvSpPr txBox="1">
            <a:spLocks noChangeArrowheads="1"/>
          </p:cNvSpPr>
          <p:nvPr/>
        </p:nvSpPr>
        <p:spPr bwMode="auto">
          <a:xfrm>
            <a:off x="174625" y="501650"/>
            <a:ext cx="1256754"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kumimoji="1" sz="25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9pPr>
          </a:lstStyle>
          <a:p>
            <a:pPr eaLnBrk="1" hangingPunct="1">
              <a:spcBef>
                <a:spcPct val="0"/>
              </a:spcBef>
              <a:buFontTx/>
              <a:buNone/>
            </a:pPr>
            <a:r>
              <a:rPr lang="ja-JP" altLang="en-US" sz="1400" b="1" dirty="0">
                <a:solidFill>
                  <a:schemeClr val="bg1"/>
                </a:solidFill>
                <a:latin typeface="Yu Gothic" panose="020B0400000000000000" pitchFamily="34" charset="-128"/>
                <a:ea typeface="Yu Gothic" panose="020B0400000000000000" pitchFamily="34" charset="-128"/>
              </a:rPr>
              <a:t>インテリア建材</a:t>
            </a:r>
          </a:p>
        </p:txBody>
      </p:sp>
      <p:sp>
        <p:nvSpPr>
          <p:cNvPr id="15367" name="Text Box 1039">
            <a:extLst>
              <a:ext uri="{FF2B5EF4-FFF2-40B4-BE49-F238E27FC236}">
                <a16:creationId xmlns:a16="http://schemas.microsoft.com/office/drawing/2014/main" id="{5D426F98-4E66-5E4D-9EA2-51DAEB00D750}"/>
              </a:ext>
            </a:extLst>
          </p:cNvPr>
          <p:cNvSpPr txBox="1">
            <a:spLocks noChangeArrowheads="1"/>
          </p:cNvSpPr>
          <p:nvPr/>
        </p:nvSpPr>
        <p:spPr bwMode="auto">
          <a:xfrm>
            <a:off x="1618513" y="335280"/>
            <a:ext cx="5301131"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kumimoji="1" sz="25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9pPr>
          </a:lstStyle>
          <a:p>
            <a:pPr eaLnBrk="1" hangingPunct="1">
              <a:spcBef>
                <a:spcPct val="0"/>
              </a:spcBef>
              <a:buFontTx/>
              <a:buNone/>
            </a:pPr>
            <a:r>
              <a:rPr lang="ja-JP" altLang="en-US" sz="2800" b="1" dirty="0">
                <a:solidFill>
                  <a:schemeClr val="bg1"/>
                </a:solidFill>
                <a:latin typeface="Yu Gothic" panose="020B0400000000000000" pitchFamily="34" charset="-128"/>
                <a:ea typeface="Yu Gothic" panose="020B0400000000000000" pitchFamily="34" charset="-128"/>
              </a:rPr>
              <a:t>ラシッサ </a:t>
            </a:r>
            <a:r>
              <a:rPr lang="en-US" altLang="ja-JP" sz="2800" b="1" dirty="0">
                <a:solidFill>
                  <a:schemeClr val="bg1"/>
                </a:solidFill>
                <a:latin typeface="Yu Gothic" panose="020B0400000000000000" pitchFamily="34" charset="-128"/>
                <a:ea typeface="Yu Gothic" panose="020B0400000000000000" pitchFamily="34" charset="-128"/>
              </a:rPr>
              <a:t>S/D</a:t>
            </a:r>
            <a:r>
              <a:rPr lang="ja-JP" altLang="en-US" sz="2800" b="1" dirty="0">
                <a:solidFill>
                  <a:schemeClr val="bg1"/>
                </a:solidFill>
                <a:latin typeface="Yu Gothic" panose="020B0400000000000000" pitchFamily="34" charset="-128"/>
                <a:ea typeface="Yu Gothic" panose="020B0400000000000000" pitchFamily="34" charset="-128"/>
              </a:rPr>
              <a:t>フロア耐水</a:t>
            </a:r>
            <a:r>
              <a:rPr lang="en-US" altLang="ja-JP" sz="2800" b="1" dirty="0">
                <a:solidFill>
                  <a:schemeClr val="bg1"/>
                </a:solidFill>
                <a:latin typeface="Yu Gothic" panose="020B0400000000000000" pitchFamily="34" charset="-128"/>
                <a:ea typeface="Yu Gothic" panose="020B0400000000000000" pitchFamily="34" charset="-128"/>
              </a:rPr>
              <a:t>UD</a:t>
            </a:r>
            <a:r>
              <a:rPr lang="ja-JP" altLang="en-US" sz="2800" b="1" dirty="0">
                <a:solidFill>
                  <a:schemeClr val="bg1"/>
                </a:solidFill>
                <a:latin typeface="Yu Gothic" panose="020B0400000000000000" pitchFamily="34" charset="-128"/>
                <a:ea typeface="Yu Gothic" panose="020B0400000000000000" pitchFamily="34" charset="-128"/>
              </a:rPr>
              <a:t>わん</a:t>
            </a:r>
          </a:p>
        </p:txBody>
      </p:sp>
      <p:sp>
        <p:nvSpPr>
          <p:cNvPr id="34" name="Rectangle 9">
            <a:extLst>
              <a:ext uri="{FF2B5EF4-FFF2-40B4-BE49-F238E27FC236}">
                <a16:creationId xmlns:a16="http://schemas.microsoft.com/office/drawing/2014/main" id="{8AD23CE5-CF64-824E-9BF2-1F6917C0A381}"/>
              </a:ext>
            </a:extLst>
          </p:cNvPr>
          <p:cNvSpPr>
            <a:spLocks noChangeArrowheads="1"/>
          </p:cNvSpPr>
          <p:nvPr/>
        </p:nvSpPr>
        <p:spPr bwMode="auto">
          <a:xfrm>
            <a:off x="1433513" y="7310438"/>
            <a:ext cx="1260475" cy="184666"/>
          </a:xfrm>
          <a:prstGeom prst="rect">
            <a:avLst/>
          </a:prstGeom>
          <a:noFill/>
          <a:ln>
            <a:noFill/>
          </a:ln>
        </p:spPr>
        <p:txBody>
          <a:bodyPr lIns="0" tIns="0" rIns="0" bIns="0">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kumimoji="1" sz="25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9pPr>
          </a:lstStyle>
          <a:p>
            <a:pPr>
              <a:spcBef>
                <a:spcPct val="0"/>
              </a:spcBef>
              <a:buNone/>
              <a:defRPr/>
            </a:pPr>
            <a:r>
              <a:rPr lang="en-US" altLang="ja-JP" sz="600" dirty="0">
                <a:solidFill>
                  <a:schemeClr val="tx2"/>
                </a:solidFill>
                <a:latin typeface="Yu Gothic" panose="020B0400000000000000" pitchFamily="34" charset="-128"/>
                <a:ea typeface="Yu Gothic" panose="020B0400000000000000" pitchFamily="34" charset="-128"/>
              </a:rPr>
              <a:t>SPD_int_22_022</a:t>
            </a:r>
          </a:p>
          <a:p>
            <a:pPr>
              <a:spcBef>
                <a:spcPct val="0"/>
              </a:spcBef>
              <a:buNone/>
              <a:defRPr/>
            </a:pPr>
            <a:r>
              <a:rPr lang="en-US" altLang="ja-JP" sz="600" dirty="0">
                <a:solidFill>
                  <a:schemeClr val="tx2"/>
                </a:solidFill>
                <a:latin typeface="Yu Gothic" panose="020B0400000000000000" pitchFamily="34" charset="-128"/>
                <a:ea typeface="Yu Gothic" panose="020B0400000000000000" pitchFamily="34" charset="-128"/>
              </a:rPr>
              <a:t>2025.09.01</a:t>
            </a:r>
            <a:r>
              <a:rPr lang="ja-JP" altLang="en-US" sz="600" dirty="0">
                <a:solidFill>
                  <a:schemeClr val="tx2"/>
                </a:solidFill>
                <a:latin typeface="Yu Gothic" panose="020B0400000000000000" pitchFamily="34" charset="-128"/>
                <a:ea typeface="Yu Gothic" panose="020B0400000000000000" pitchFamily="34" charset="-128"/>
              </a:rPr>
              <a:t>発行</a:t>
            </a:r>
          </a:p>
        </p:txBody>
      </p:sp>
      <p:sp>
        <p:nvSpPr>
          <p:cNvPr id="24" name="Text Box 1039">
            <a:extLst>
              <a:ext uri="{FF2B5EF4-FFF2-40B4-BE49-F238E27FC236}">
                <a16:creationId xmlns:a16="http://schemas.microsoft.com/office/drawing/2014/main" id="{53152343-5209-5247-9115-DAF3839F1496}"/>
              </a:ext>
            </a:extLst>
          </p:cNvPr>
          <p:cNvSpPr txBox="1">
            <a:spLocks noChangeArrowheads="1"/>
          </p:cNvSpPr>
          <p:nvPr/>
        </p:nvSpPr>
        <p:spPr bwMode="auto">
          <a:xfrm>
            <a:off x="174625" y="100013"/>
            <a:ext cx="1411288"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kumimoji="1" sz="25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9pPr>
          </a:lstStyle>
          <a:p>
            <a:pPr eaLnBrk="1" hangingPunct="1">
              <a:spcBef>
                <a:spcPct val="0"/>
              </a:spcBef>
              <a:buFontTx/>
              <a:buNone/>
            </a:pPr>
            <a:r>
              <a:rPr lang="ja-JP" altLang="en-US" sz="1100" b="1">
                <a:solidFill>
                  <a:schemeClr val="bg1"/>
                </a:solidFill>
                <a:latin typeface="Yu Gothic" panose="020B0400000000000000" pitchFamily="34" charset="-128"/>
                <a:ea typeface="Yu Gothic" panose="020B0400000000000000" pitchFamily="34" charset="-128"/>
              </a:rPr>
              <a:t>□□□□□■■■■■</a:t>
            </a:r>
          </a:p>
        </p:txBody>
      </p:sp>
      <p:sp>
        <p:nvSpPr>
          <p:cNvPr id="21" name="object 14">
            <a:extLst>
              <a:ext uri="{FF2B5EF4-FFF2-40B4-BE49-F238E27FC236}">
                <a16:creationId xmlns:a16="http://schemas.microsoft.com/office/drawing/2014/main" id="{B2DD3182-4DCD-43D1-958F-5650371FC70A}"/>
              </a:ext>
            </a:extLst>
          </p:cNvPr>
          <p:cNvSpPr>
            <a:spLocks/>
          </p:cNvSpPr>
          <p:nvPr/>
        </p:nvSpPr>
        <p:spPr bwMode="auto">
          <a:xfrm>
            <a:off x="5127862" y="1020053"/>
            <a:ext cx="5451475" cy="46038"/>
          </a:xfrm>
          <a:custGeom>
            <a:avLst/>
            <a:gdLst>
              <a:gd name="T0" fmla="*/ 0 w 8280400"/>
              <a:gd name="T1" fmla="*/ 0 h 45719"/>
              <a:gd name="T2" fmla="*/ 1 w 8280400"/>
              <a:gd name="T3" fmla="*/ 0 h 45719"/>
              <a:gd name="T4" fmla="*/ 0 60000 65536"/>
              <a:gd name="T5" fmla="*/ 0 60000 65536"/>
              <a:gd name="T6" fmla="*/ 0 w 8280400"/>
              <a:gd name="T7" fmla="*/ 0 h 45719"/>
              <a:gd name="T8" fmla="*/ 8280400 w 8280400"/>
              <a:gd name="T9" fmla="*/ 0 h 45719"/>
            </a:gdLst>
            <a:ahLst/>
            <a:cxnLst>
              <a:cxn ang="T4">
                <a:pos x="T0" y="T1"/>
              </a:cxn>
              <a:cxn ang="T5">
                <a:pos x="T2" y="T3"/>
              </a:cxn>
            </a:cxnLst>
            <a:rect l="T6" t="T7" r="T8" b="T9"/>
            <a:pathLst>
              <a:path w="8280400" h="45719">
                <a:moveTo>
                  <a:pt x="0" y="0"/>
                </a:moveTo>
                <a:lnTo>
                  <a:pt x="8280006" y="0"/>
                </a:lnTo>
              </a:path>
            </a:pathLst>
          </a:custGeom>
          <a:noFill/>
          <a:ln w="12700">
            <a:solidFill>
              <a:srgbClr val="828283"/>
            </a:solidFill>
            <a:prstDash val="sysDot"/>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ja-JP" altLang="en-US"/>
          </a:p>
        </p:txBody>
      </p:sp>
      <p:sp>
        <p:nvSpPr>
          <p:cNvPr id="25" name="object 79">
            <a:extLst>
              <a:ext uri="{FF2B5EF4-FFF2-40B4-BE49-F238E27FC236}">
                <a16:creationId xmlns:a16="http://schemas.microsoft.com/office/drawing/2014/main" id="{FB88BD27-8F9A-45C0-8805-C828FA53C85F}"/>
              </a:ext>
            </a:extLst>
          </p:cNvPr>
          <p:cNvSpPr txBox="1">
            <a:spLocks noChangeArrowheads="1"/>
          </p:cNvSpPr>
          <p:nvPr/>
        </p:nvSpPr>
        <p:spPr bwMode="auto">
          <a:xfrm>
            <a:off x="5151095" y="831779"/>
            <a:ext cx="83689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marL="7938">
              <a:spcBef>
                <a:spcPct val="20000"/>
              </a:spcBef>
              <a:defRPr>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defRPr>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defRPr>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defRPr>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defRPr>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defRPr>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defRPr>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defRPr>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defRPr>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pPr>
            <a:r>
              <a:rPr lang="ja-JP" altLang="en-US" sz="1200" dirty="0">
                <a:solidFill>
                  <a:srgbClr val="4B4948"/>
                </a:solidFill>
                <a:latin typeface="游ゴシック" panose="020B0400000000000000" pitchFamily="50" charset="-128"/>
                <a:ea typeface="游ゴシック" panose="020B0400000000000000" pitchFamily="50" charset="-128"/>
                <a:cs typeface="KozMinPro-Heavy" pitchFamily="18" charset="-128"/>
              </a:rPr>
              <a:t>商品特長</a:t>
            </a:r>
          </a:p>
        </p:txBody>
      </p:sp>
      <p:graphicFrame>
        <p:nvGraphicFramePr>
          <p:cNvPr id="28" name="表 27">
            <a:extLst>
              <a:ext uri="{FF2B5EF4-FFF2-40B4-BE49-F238E27FC236}">
                <a16:creationId xmlns:a16="http://schemas.microsoft.com/office/drawing/2014/main" id="{20C3C256-44E6-4E6F-8DB7-BE921E7CAED2}"/>
              </a:ext>
            </a:extLst>
          </p:cNvPr>
          <p:cNvGraphicFramePr>
            <a:graphicFrameLocks noGrp="1"/>
          </p:cNvGraphicFramePr>
          <p:nvPr>
            <p:extLst>
              <p:ext uri="{D42A27DB-BD31-4B8C-83A1-F6EECF244321}">
                <p14:modId xmlns:p14="http://schemas.microsoft.com/office/powerpoint/2010/main" val="117373901"/>
              </p:ext>
            </p:extLst>
          </p:nvPr>
        </p:nvGraphicFramePr>
        <p:xfrm>
          <a:off x="79265" y="4561842"/>
          <a:ext cx="2429466" cy="862262"/>
        </p:xfrm>
        <a:graphic>
          <a:graphicData uri="http://schemas.openxmlformats.org/drawingml/2006/table">
            <a:tbl>
              <a:tblPr/>
              <a:tblGrid>
                <a:gridCol w="813571">
                  <a:extLst>
                    <a:ext uri="{9D8B030D-6E8A-4147-A177-3AD203B41FA5}">
                      <a16:colId xmlns:a16="http://schemas.microsoft.com/office/drawing/2014/main" val="20000"/>
                    </a:ext>
                  </a:extLst>
                </a:gridCol>
                <a:gridCol w="1615895">
                  <a:extLst>
                    <a:ext uri="{9D8B030D-6E8A-4147-A177-3AD203B41FA5}">
                      <a16:colId xmlns:a16="http://schemas.microsoft.com/office/drawing/2014/main" val="20001"/>
                    </a:ext>
                  </a:extLst>
                </a:gridCol>
              </a:tblGrid>
              <a:tr h="106699">
                <a:tc>
                  <a:txBody>
                    <a:bodyPr/>
                    <a:lstStyle>
                      <a:lvl1pPr eaLnBrk="0" hangingPunct="0">
                        <a:spcBef>
                          <a:spcPct val="20000"/>
                        </a:spcBef>
                        <a:buFont typeface="Arial" charset="0"/>
                        <a:defRPr kumimoji="1" sz="2800">
                          <a:solidFill>
                            <a:schemeClr val="tx1"/>
                          </a:solidFill>
                          <a:latin typeface="Calibri" pitchFamily="34" charset="0"/>
                          <a:ea typeface="ＭＳ Ｐゴシック" pitchFamily="50" charset="-128"/>
                        </a:defRPr>
                      </a:lvl1pPr>
                      <a:lvl2pPr marL="742950" indent="-285750" eaLnBrk="0" hangingPunct="0">
                        <a:spcBef>
                          <a:spcPct val="20000"/>
                        </a:spcBef>
                        <a:buFont typeface="Arial" charset="0"/>
                        <a:defRPr kumimoji="1" sz="2400">
                          <a:solidFill>
                            <a:schemeClr val="tx1"/>
                          </a:solidFill>
                          <a:latin typeface="Calibri" pitchFamily="34" charset="0"/>
                          <a:ea typeface="ＭＳ Ｐゴシック" pitchFamily="50" charset="-128"/>
                        </a:defRPr>
                      </a:lvl2pPr>
                      <a:lvl3pPr marL="1143000" indent="-228600" eaLnBrk="0" hangingPunct="0">
                        <a:spcBef>
                          <a:spcPct val="20000"/>
                        </a:spcBef>
                        <a:buFont typeface="Arial" charset="0"/>
                        <a:defRPr kumimoji="1" sz="2000">
                          <a:solidFill>
                            <a:schemeClr val="tx1"/>
                          </a:solidFill>
                          <a:latin typeface="Calibri" pitchFamily="34" charset="0"/>
                          <a:ea typeface="ＭＳ Ｐゴシック" pitchFamily="50" charset="-128"/>
                        </a:defRPr>
                      </a:lvl3pPr>
                      <a:lvl4pPr marL="1600200" indent="-228600" eaLnBrk="0" hangingPunct="0">
                        <a:spcBef>
                          <a:spcPct val="20000"/>
                        </a:spcBef>
                        <a:buFont typeface="Arial" charset="0"/>
                        <a:defRPr kumimoji="1">
                          <a:solidFill>
                            <a:schemeClr val="tx1"/>
                          </a:solidFill>
                          <a:latin typeface="Calibri" pitchFamily="34" charset="0"/>
                          <a:ea typeface="ＭＳ Ｐゴシック" pitchFamily="50" charset="-128"/>
                        </a:defRPr>
                      </a:lvl4pPr>
                      <a:lvl5pPr marL="2057400" indent="-228600" eaLnBrk="0" hangingPunct="0">
                        <a:spcBef>
                          <a:spcPct val="20000"/>
                        </a:spcBef>
                        <a:buFont typeface="Arial" charset="0"/>
                        <a:defRPr kumimoji="1">
                          <a:solidFill>
                            <a:schemeClr val="tx1"/>
                          </a:solidFill>
                          <a:latin typeface="Calibri" pitchFamily="34" charset="0"/>
                          <a:ea typeface="ＭＳ Ｐゴシック" pitchFamily="50" charset="-128"/>
                        </a:defRPr>
                      </a:lvl5pPr>
                      <a:lvl6pPr marL="2514600" indent="-228600" eaLnBrk="0" fontAlgn="base" hangingPunct="0">
                        <a:spcBef>
                          <a:spcPct val="20000"/>
                        </a:spcBef>
                        <a:spcAft>
                          <a:spcPct val="0"/>
                        </a:spcAft>
                        <a:buFont typeface="Arial" charset="0"/>
                        <a:defRPr kumimoji="1">
                          <a:solidFill>
                            <a:schemeClr val="tx1"/>
                          </a:solidFill>
                          <a:latin typeface="Calibri" pitchFamily="34" charset="0"/>
                          <a:ea typeface="ＭＳ Ｐゴシック" pitchFamily="50" charset="-128"/>
                        </a:defRPr>
                      </a:lvl6pPr>
                      <a:lvl7pPr marL="2971800" indent="-228600" eaLnBrk="0" fontAlgn="base" hangingPunct="0">
                        <a:spcBef>
                          <a:spcPct val="20000"/>
                        </a:spcBef>
                        <a:spcAft>
                          <a:spcPct val="0"/>
                        </a:spcAft>
                        <a:buFont typeface="Arial" charset="0"/>
                        <a:defRPr kumimoji="1">
                          <a:solidFill>
                            <a:schemeClr val="tx1"/>
                          </a:solidFill>
                          <a:latin typeface="Calibri" pitchFamily="34" charset="0"/>
                          <a:ea typeface="ＭＳ Ｐゴシック" pitchFamily="50" charset="-128"/>
                        </a:defRPr>
                      </a:lvl7pPr>
                      <a:lvl8pPr marL="3429000" indent="-228600" eaLnBrk="0" fontAlgn="base" hangingPunct="0">
                        <a:spcBef>
                          <a:spcPct val="20000"/>
                        </a:spcBef>
                        <a:spcAft>
                          <a:spcPct val="0"/>
                        </a:spcAft>
                        <a:buFont typeface="Arial" charset="0"/>
                        <a:defRPr kumimoji="1">
                          <a:solidFill>
                            <a:schemeClr val="tx1"/>
                          </a:solidFill>
                          <a:latin typeface="Calibri" pitchFamily="34" charset="0"/>
                          <a:ea typeface="ＭＳ Ｐゴシック" pitchFamily="50" charset="-128"/>
                        </a:defRPr>
                      </a:lvl8pPr>
                      <a:lvl9pPr marL="3886200" indent="-228600" eaLnBrk="0" fontAlgn="base" hangingPunct="0">
                        <a:spcBef>
                          <a:spcPct val="20000"/>
                        </a:spcBef>
                        <a:spcAft>
                          <a:spcPct val="0"/>
                        </a:spcAft>
                        <a:buFont typeface="Arial" charset="0"/>
                        <a:defRPr kumimoji="1">
                          <a:solidFill>
                            <a:schemeClr val="tx1"/>
                          </a:solidFill>
                          <a:latin typeface="Calibri" pitchFamily="34" charset="0"/>
                          <a:ea typeface="ＭＳ Ｐゴシック"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sz="500" b="0" i="0" u="none" strike="noStrike" cap="none" normalizeH="0" baseline="0" dirty="0">
                          <a:ln>
                            <a:noFill/>
                          </a:ln>
                          <a:solidFill>
                            <a:srgbClr val="4B4948"/>
                          </a:solidFill>
                          <a:effectLst/>
                          <a:latin typeface="游ゴシック" panose="020B0400000000000000" pitchFamily="50" charset="-128"/>
                          <a:ea typeface="游ゴシック" panose="020B0400000000000000" pitchFamily="50" charset="-128"/>
                        </a:rPr>
                        <a:t>寸　法</a:t>
                      </a:r>
                    </a:p>
                  </a:txBody>
                  <a:tcPr marL="18019" marR="18019" marT="17979" marB="17979" anchor="ctr" horzOverflow="overflow">
                    <a:lnL>
                      <a:noFill/>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a:noFill/>
                    </a:lnTlToBr>
                    <a:lnBlToTr>
                      <a:noFill/>
                    </a:lnBlToTr>
                    <a:solidFill>
                      <a:srgbClr val="F2F2F2"/>
                    </a:solidFill>
                  </a:tcPr>
                </a:tc>
                <a:tc>
                  <a:txBody>
                    <a:bodyPr/>
                    <a:lstStyle>
                      <a:lvl1pPr eaLnBrk="0" hangingPunct="0">
                        <a:spcBef>
                          <a:spcPct val="20000"/>
                        </a:spcBef>
                        <a:buFont typeface="Arial" charset="0"/>
                        <a:defRPr kumimoji="1" sz="2800">
                          <a:solidFill>
                            <a:schemeClr val="tx1"/>
                          </a:solidFill>
                          <a:latin typeface="Calibri" pitchFamily="34" charset="0"/>
                          <a:ea typeface="ＭＳ Ｐゴシック" pitchFamily="50" charset="-128"/>
                        </a:defRPr>
                      </a:lvl1pPr>
                      <a:lvl2pPr marL="742950" indent="-285750" eaLnBrk="0" hangingPunct="0">
                        <a:spcBef>
                          <a:spcPct val="20000"/>
                        </a:spcBef>
                        <a:buFont typeface="Arial" charset="0"/>
                        <a:defRPr kumimoji="1" sz="2400">
                          <a:solidFill>
                            <a:schemeClr val="tx1"/>
                          </a:solidFill>
                          <a:latin typeface="Calibri" pitchFamily="34" charset="0"/>
                          <a:ea typeface="ＭＳ Ｐゴシック" pitchFamily="50" charset="-128"/>
                        </a:defRPr>
                      </a:lvl2pPr>
                      <a:lvl3pPr marL="1143000" indent="-228600" eaLnBrk="0" hangingPunct="0">
                        <a:spcBef>
                          <a:spcPct val="20000"/>
                        </a:spcBef>
                        <a:buFont typeface="Arial" charset="0"/>
                        <a:defRPr kumimoji="1" sz="2000">
                          <a:solidFill>
                            <a:schemeClr val="tx1"/>
                          </a:solidFill>
                          <a:latin typeface="Calibri" pitchFamily="34" charset="0"/>
                          <a:ea typeface="ＭＳ Ｐゴシック" pitchFamily="50" charset="-128"/>
                        </a:defRPr>
                      </a:lvl3pPr>
                      <a:lvl4pPr marL="1600200" indent="-228600" eaLnBrk="0" hangingPunct="0">
                        <a:spcBef>
                          <a:spcPct val="20000"/>
                        </a:spcBef>
                        <a:buFont typeface="Arial" charset="0"/>
                        <a:defRPr kumimoji="1">
                          <a:solidFill>
                            <a:schemeClr val="tx1"/>
                          </a:solidFill>
                          <a:latin typeface="Calibri" pitchFamily="34" charset="0"/>
                          <a:ea typeface="ＭＳ Ｐゴシック" pitchFamily="50" charset="-128"/>
                        </a:defRPr>
                      </a:lvl4pPr>
                      <a:lvl5pPr marL="2057400" indent="-228600" eaLnBrk="0" hangingPunct="0">
                        <a:spcBef>
                          <a:spcPct val="20000"/>
                        </a:spcBef>
                        <a:buFont typeface="Arial" charset="0"/>
                        <a:defRPr kumimoji="1">
                          <a:solidFill>
                            <a:schemeClr val="tx1"/>
                          </a:solidFill>
                          <a:latin typeface="Calibri" pitchFamily="34" charset="0"/>
                          <a:ea typeface="ＭＳ Ｐゴシック" pitchFamily="50" charset="-128"/>
                        </a:defRPr>
                      </a:lvl5pPr>
                      <a:lvl6pPr marL="2514600" indent="-228600" eaLnBrk="0" fontAlgn="base" hangingPunct="0">
                        <a:spcBef>
                          <a:spcPct val="20000"/>
                        </a:spcBef>
                        <a:spcAft>
                          <a:spcPct val="0"/>
                        </a:spcAft>
                        <a:buFont typeface="Arial" charset="0"/>
                        <a:defRPr kumimoji="1">
                          <a:solidFill>
                            <a:schemeClr val="tx1"/>
                          </a:solidFill>
                          <a:latin typeface="Calibri" pitchFamily="34" charset="0"/>
                          <a:ea typeface="ＭＳ Ｐゴシック" pitchFamily="50" charset="-128"/>
                        </a:defRPr>
                      </a:lvl6pPr>
                      <a:lvl7pPr marL="2971800" indent="-228600" eaLnBrk="0" fontAlgn="base" hangingPunct="0">
                        <a:spcBef>
                          <a:spcPct val="20000"/>
                        </a:spcBef>
                        <a:spcAft>
                          <a:spcPct val="0"/>
                        </a:spcAft>
                        <a:buFont typeface="Arial" charset="0"/>
                        <a:defRPr kumimoji="1">
                          <a:solidFill>
                            <a:schemeClr val="tx1"/>
                          </a:solidFill>
                          <a:latin typeface="Calibri" pitchFamily="34" charset="0"/>
                          <a:ea typeface="ＭＳ Ｐゴシック" pitchFamily="50" charset="-128"/>
                        </a:defRPr>
                      </a:lvl7pPr>
                      <a:lvl8pPr marL="3429000" indent="-228600" eaLnBrk="0" fontAlgn="base" hangingPunct="0">
                        <a:spcBef>
                          <a:spcPct val="20000"/>
                        </a:spcBef>
                        <a:spcAft>
                          <a:spcPct val="0"/>
                        </a:spcAft>
                        <a:buFont typeface="Arial" charset="0"/>
                        <a:defRPr kumimoji="1">
                          <a:solidFill>
                            <a:schemeClr val="tx1"/>
                          </a:solidFill>
                          <a:latin typeface="Calibri" pitchFamily="34" charset="0"/>
                          <a:ea typeface="ＭＳ Ｐゴシック" pitchFamily="50" charset="-128"/>
                        </a:defRPr>
                      </a:lvl8pPr>
                      <a:lvl9pPr marL="3886200" indent="-228600" eaLnBrk="0" fontAlgn="base" hangingPunct="0">
                        <a:spcBef>
                          <a:spcPct val="20000"/>
                        </a:spcBef>
                        <a:spcAft>
                          <a:spcPct val="0"/>
                        </a:spcAft>
                        <a:buFont typeface="Arial" charset="0"/>
                        <a:defRPr kumimoji="1">
                          <a:solidFill>
                            <a:schemeClr val="tx1"/>
                          </a:solidFill>
                          <a:latin typeface="Calibri" pitchFamily="34" charset="0"/>
                          <a:ea typeface="ＭＳ Ｐゴシック"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sz="500" b="0" i="0" u="none" strike="noStrike" cap="none" normalizeH="0" baseline="0" dirty="0">
                          <a:ln>
                            <a:noFill/>
                          </a:ln>
                          <a:solidFill>
                            <a:srgbClr val="4B4948"/>
                          </a:solidFill>
                          <a:effectLst/>
                          <a:latin typeface="游ゴシック" panose="020B0400000000000000" pitchFamily="50" charset="-128"/>
                          <a:ea typeface="游ゴシック" panose="020B0400000000000000" pitchFamily="50" charset="-128"/>
                        </a:rPr>
                        <a:t>厚み</a:t>
                      </a:r>
                      <a:r>
                        <a:rPr kumimoji="1" lang="en-US" altLang="ja-JP" sz="500" b="0" i="0" u="none" strike="noStrike" cap="none" normalizeH="0" baseline="0" dirty="0">
                          <a:ln>
                            <a:noFill/>
                          </a:ln>
                          <a:solidFill>
                            <a:srgbClr val="4B4948"/>
                          </a:solidFill>
                          <a:effectLst/>
                          <a:latin typeface="游ゴシック" panose="020B0400000000000000" pitchFamily="50" charset="-128"/>
                          <a:ea typeface="游ゴシック" panose="020B0400000000000000" pitchFamily="50" charset="-128"/>
                        </a:rPr>
                        <a:t>12×</a:t>
                      </a:r>
                      <a:r>
                        <a:rPr kumimoji="1" lang="ja-JP" altLang="en-US" sz="500" b="0" i="0" u="none" strike="noStrike" cap="none" normalizeH="0" baseline="0" dirty="0">
                          <a:ln>
                            <a:noFill/>
                          </a:ln>
                          <a:solidFill>
                            <a:srgbClr val="4B4948"/>
                          </a:solidFill>
                          <a:effectLst/>
                          <a:latin typeface="游ゴシック" panose="020B0400000000000000" pitchFamily="50" charset="-128"/>
                          <a:ea typeface="游ゴシック" panose="020B0400000000000000" pitchFamily="50" charset="-128"/>
                        </a:rPr>
                        <a:t>幅</a:t>
                      </a:r>
                      <a:r>
                        <a:rPr kumimoji="1" lang="en-US" altLang="ja-JP" sz="500" b="0" i="0" u="none" strike="noStrike" cap="none" normalizeH="0" baseline="0" dirty="0">
                          <a:ln>
                            <a:noFill/>
                          </a:ln>
                          <a:solidFill>
                            <a:srgbClr val="4B4948"/>
                          </a:solidFill>
                          <a:effectLst/>
                          <a:latin typeface="游ゴシック" panose="020B0400000000000000" pitchFamily="50" charset="-128"/>
                          <a:ea typeface="游ゴシック" panose="020B0400000000000000" pitchFamily="50" charset="-128"/>
                        </a:rPr>
                        <a:t>303×</a:t>
                      </a:r>
                      <a:r>
                        <a:rPr kumimoji="1" lang="ja-JP" altLang="en-US" sz="500" b="0" i="0" u="none" strike="noStrike" cap="none" normalizeH="0" baseline="0" dirty="0">
                          <a:ln>
                            <a:noFill/>
                          </a:ln>
                          <a:solidFill>
                            <a:srgbClr val="4B4948"/>
                          </a:solidFill>
                          <a:effectLst/>
                          <a:latin typeface="游ゴシック" panose="020B0400000000000000" pitchFamily="50" charset="-128"/>
                          <a:ea typeface="游ゴシック" panose="020B0400000000000000" pitchFamily="50" charset="-128"/>
                        </a:rPr>
                        <a:t>長さ</a:t>
                      </a:r>
                      <a:r>
                        <a:rPr kumimoji="1" lang="en-US" altLang="ja-JP" sz="500" b="0" i="0" u="none" strike="noStrike" cap="none" normalizeH="0" baseline="0" dirty="0">
                          <a:ln>
                            <a:noFill/>
                          </a:ln>
                          <a:solidFill>
                            <a:srgbClr val="4B4948"/>
                          </a:solidFill>
                          <a:effectLst/>
                          <a:latin typeface="游ゴシック" panose="020B0400000000000000" pitchFamily="50" charset="-128"/>
                          <a:ea typeface="游ゴシック" panose="020B0400000000000000" pitchFamily="50" charset="-128"/>
                        </a:rPr>
                        <a:t>1818</a:t>
                      </a:r>
                      <a:r>
                        <a:rPr kumimoji="1" lang="ja-JP" altLang="en-US" sz="500" b="0" i="0" u="none" strike="noStrike" cap="none" normalizeH="0" baseline="0" dirty="0">
                          <a:ln>
                            <a:noFill/>
                          </a:ln>
                          <a:solidFill>
                            <a:srgbClr val="4B4948"/>
                          </a:solidFill>
                          <a:effectLst/>
                          <a:latin typeface="游ゴシック" panose="020B0400000000000000" pitchFamily="50" charset="-128"/>
                          <a:ea typeface="游ゴシック" panose="020B0400000000000000" pitchFamily="50" charset="-128"/>
                        </a:rPr>
                        <a:t>（</a:t>
                      </a:r>
                      <a:r>
                        <a:rPr kumimoji="1" lang="en-US" altLang="ja-JP" sz="500" b="0" i="0" u="none" strike="noStrike" cap="none" normalizeH="0" baseline="0" dirty="0">
                          <a:ln>
                            <a:noFill/>
                          </a:ln>
                          <a:solidFill>
                            <a:srgbClr val="4B4948"/>
                          </a:solidFill>
                          <a:effectLst/>
                          <a:latin typeface="游ゴシック" panose="020B0400000000000000" pitchFamily="50" charset="-128"/>
                          <a:ea typeface="游ゴシック" panose="020B0400000000000000" pitchFamily="50" charset="-128"/>
                        </a:rPr>
                        <a:t>mm</a:t>
                      </a:r>
                      <a:r>
                        <a:rPr kumimoji="1" lang="ja-JP" altLang="en-US" sz="500" b="0" i="0" u="none" strike="noStrike" cap="none" normalizeH="0" baseline="0" dirty="0">
                          <a:ln>
                            <a:noFill/>
                          </a:ln>
                          <a:solidFill>
                            <a:srgbClr val="4B4948"/>
                          </a:solidFill>
                          <a:effectLst/>
                          <a:latin typeface="游ゴシック" panose="020B0400000000000000" pitchFamily="50" charset="-128"/>
                          <a:ea typeface="游ゴシック" panose="020B0400000000000000" pitchFamily="50" charset="-128"/>
                        </a:rPr>
                        <a:t>）</a:t>
                      </a:r>
                    </a:p>
                  </a:txBody>
                  <a:tcPr marL="18019" marR="18019" marT="17979" marB="17979" anchor="ctr" horzOverflow="overflow">
                    <a:lnL w="6350" cap="flat" cmpd="sng" algn="ctr">
                      <a:solidFill>
                        <a:schemeClr val="tx1"/>
                      </a:solidFill>
                      <a:prstDash val="solid"/>
                      <a:round/>
                      <a:headEnd type="none" w="med" len="med"/>
                      <a:tailEnd type="none" w="med" len="med"/>
                    </a:lnL>
                    <a:lnR>
                      <a:no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6699">
                <a:tc>
                  <a:txBody>
                    <a:bodyPr/>
                    <a:lstStyle>
                      <a:lvl1pPr eaLnBrk="0" hangingPunct="0">
                        <a:spcBef>
                          <a:spcPct val="20000"/>
                        </a:spcBef>
                        <a:buFont typeface="Arial" charset="0"/>
                        <a:defRPr kumimoji="1" sz="2800">
                          <a:solidFill>
                            <a:schemeClr val="tx1"/>
                          </a:solidFill>
                          <a:latin typeface="Calibri" pitchFamily="34" charset="0"/>
                          <a:ea typeface="ＭＳ Ｐゴシック" pitchFamily="50" charset="-128"/>
                        </a:defRPr>
                      </a:lvl1pPr>
                      <a:lvl2pPr marL="742950" indent="-285750" eaLnBrk="0" hangingPunct="0">
                        <a:spcBef>
                          <a:spcPct val="20000"/>
                        </a:spcBef>
                        <a:buFont typeface="Arial" charset="0"/>
                        <a:defRPr kumimoji="1" sz="2400">
                          <a:solidFill>
                            <a:schemeClr val="tx1"/>
                          </a:solidFill>
                          <a:latin typeface="Calibri" pitchFamily="34" charset="0"/>
                          <a:ea typeface="ＭＳ Ｐゴシック" pitchFamily="50" charset="-128"/>
                        </a:defRPr>
                      </a:lvl2pPr>
                      <a:lvl3pPr marL="1143000" indent="-228600" eaLnBrk="0" hangingPunct="0">
                        <a:spcBef>
                          <a:spcPct val="20000"/>
                        </a:spcBef>
                        <a:buFont typeface="Arial" charset="0"/>
                        <a:defRPr kumimoji="1" sz="2000">
                          <a:solidFill>
                            <a:schemeClr val="tx1"/>
                          </a:solidFill>
                          <a:latin typeface="Calibri" pitchFamily="34" charset="0"/>
                          <a:ea typeface="ＭＳ Ｐゴシック" pitchFamily="50" charset="-128"/>
                        </a:defRPr>
                      </a:lvl3pPr>
                      <a:lvl4pPr marL="1600200" indent="-228600" eaLnBrk="0" hangingPunct="0">
                        <a:spcBef>
                          <a:spcPct val="20000"/>
                        </a:spcBef>
                        <a:buFont typeface="Arial" charset="0"/>
                        <a:defRPr kumimoji="1">
                          <a:solidFill>
                            <a:schemeClr val="tx1"/>
                          </a:solidFill>
                          <a:latin typeface="Calibri" pitchFamily="34" charset="0"/>
                          <a:ea typeface="ＭＳ Ｐゴシック" pitchFamily="50" charset="-128"/>
                        </a:defRPr>
                      </a:lvl4pPr>
                      <a:lvl5pPr marL="2057400" indent="-228600" eaLnBrk="0" hangingPunct="0">
                        <a:spcBef>
                          <a:spcPct val="20000"/>
                        </a:spcBef>
                        <a:buFont typeface="Arial" charset="0"/>
                        <a:defRPr kumimoji="1">
                          <a:solidFill>
                            <a:schemeClr val="tx1"/>
                          </a:solidFill>
                          <a:latin typeface="Calibri" pitchFamily="34" charset="0"/>
                          <a:ea typeface="ＭＳ Ｐゴシック" pitchFamily="50" charset="-128"/>
                        </a:defRPr>
                      </a:lvl5pPr>
                      <a:lvl6pPr marL="2514600" indent="-228600" eaLnBrk="0" fontAlgn="base" hangingPunct="0">
                        <a:spcBef>
                          <a:spcPct val="20000"/>
                        </a:spcBef>
                        <a:spcAft>
                          <a:spcPct val="0"/>
                        </a:spcAft>
                        <a:buFont typeface="Arial" charset="0"/>
                        <a:defRPr kumimoji="1">
                          <a:solidFill>
                            <a:schemeClr val="tx1"/>
                          </a:solidFill>
                          <a:latin typeface="Calibri" pitchFamily="34" charset="0"/>
                          <a:ea typeface="ＭＳ Ｐゴシック" pitchFamily="50" charset="-128"/>
                        </a:defRPr>
                      </a:lvl6pPr>
                      <a:lvl7pPr marL="2971800" indent="-228600" eaLnBrk="0" fontAlgn="base" hangingPunct="0">
                        <a:spcBef>
                          <a:spcPct val="20000"/>
                        </a:spcBef>
                        <a:spcAft>
                          <a:spcPct val="0"/>
                        </a:spcAft>
                        <a:buFont typeface="Arial" charset="0"/>
                        <a:defRPr kumimoji="1">
                          <a:solidFill>
                            <a:schemeClr val="tx1"/>
                          </a:solidFill>
                          <a:latin typeface="Calibri" pitchFamily="34" charset="0"/>
                          <a:ea typeface="ＭＳ Ｐゴシック" pitchFamily="50" charset="-128"/>
                        </a:defRPr>
                      </a:lvl7pPr>
                      <a:lvl8pPr marL="3429000" indent="-228600" eaLnBrk="0" fontAlgn="base" hangingPunct="0">
                        <a:spcBef>
                          <a:spcPct val="20000"/>
                        </a:spcBef>
                        <a:spcAft>
                          <a:spcPct val="0"/>
                        </a:spcAft>
                        <a:buFont typeface="Arial" charset="0"/>
                        <a:defRPr kumimoji="1">
                          <a:solidFill>
                            <a:schemeClr val="tx1"/>
                          </a:solidFill>
                          <a:latin typeface="Calibri" pitchFamily="34" charset="0"/>
                          <a:ea typeface="ＭＳ Ｐゴシック" pitchFamily="50" charset="-128"/>
                        </a:defRPr>
                      </a:lvl8pPr>
                      <a:lvl9pPr marL="3886200" indent="-228600" eaLnBrk="0" fontAlgn="base" hangingPunct="0">
                        <a:spcBef>
                          <a:spcPct val="20000"/>
                        </a:spcBef>
                        <a:spcAft>
                          <a:spcPct val="0"/>
                        </a:spcAft>
                        <a:buFont typeface="Arial" charset="0"/>
                        <a:defRPr kumimoji="1">
                          <a:solidFill>
                            <a:schemeClr val="tx1"/>
                          </a:solidFill>
                          <a:latin typeface="Calibri" pitchFamily="34" charset="0"/>
                          <a:ea typeface="ＭＳ Ｐゴシック"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sz="500" b="0" i="0" u="none" strike="noStrike" cap="none" normalizeH="0" baseline="0" dirty="0">
                          <a:ln>
                            <a:noFill/>
                          </a:ln>
                          <a:solidFill>
                            <a:srgbClr val="4B4948"/>
                          </a:solidFill>
                          <a:effectLst/>
                          <a:latin typeface="游ゴシック" panose="020B0400000000000000" pitchFamily="50" charset="-128"/>
                          <a:ea typeface="游ゴシック" panose="020B0400000000000000" pitchFamily="50" charset="-128"/>
                        </a:rPr>
                        <a:t>基　材</a:t>
                      </a:r>
                    </a:p>
                  </a:txBody>
                  <a:tcPr marL="18019" marR="18019" marT="17979" marB="17979" anchor="ctr" horzOverflow="overflow">
                    <a:lnL>
                      <a:noFill/>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a:noFill/>
                    </a:lnTlToBr>
                    <a:lnBlToTr>
                      <a:noFill/>
                    </a:lnBlToTr>
                    <a:solidFill>
                      <a:srgbClr val="F2F2F2"/>
                    </a:solidFill>
                  </a:tcPr>
                </a:tc>
                <a:tc>
                  <a:txBody>
                    <a:bodyPr/>
                    <a:lstStyle>
                      <a:lvl1pPr eaLnBrk="0" hangingPunct="0">
                        <a:spcBef>
                          <a:spcPct val="20000"/>
                        </a:spcBef>
                        <a:buFont typeface="Arial" charset="0"/>
                        <a:defRPr kumimoji="1" sz="2800">
                          <a:solidFill>
                            <a:schemeClr val="tx1"/>
                          </a:solidFill>
                          <a:latin typeface="Calibri" pitchFamily="34" charset="0"/>
                          <a:ea typeface="ＭＳ Ｐゴシック" pitchFamily="50" charset="-128"/>
                        </a:defRPr>
                      </a:lvl1pPr>
                      <a:lvl2pPr marL="742950" indent="-285750" eaLnBrk="0" hangingPunct="0">
                        <a:spcBef>
                          <a:spcPct val="20000"/>
                        </a:spcBef>
                        <a:buFont typeface="Arial" charset="0"/>
                        <a:defRPr kumimoji="1" sz="2400">
                          <a:solidFill>
                            <a:schemeClr val="tx1"/>
                          </a:solidFill>
                          <a:latin typeface="Calibri" pitchFamily="34" charset="0"/>
                          <a:ea typeface="ＭＳ Ｐゴシック" pitchFamily="50" charset="-128"/>
                        </a:defRPr>
                      </a:lvl2pPr>
                      <a:lvl3pPr marL="1143000" indent="-228600" eaLnBrk="0" hangingPunct="0">
                        <a:spcBef>
                          <a:spcPct val="20000"/>
                        </a:spcBef>
                        <a:buFont typeface="Arial" charset="0"/>
                        <a:defRPr kumimoji="1" sz="2000">
                          <a:solidFill>
                            <a:schemeClr val="tx1"/>
                          </a:solidFill>
                          <a:latin typeface="Calibri" pitchFamily="34" charset="0"/>
                          <a:ea typeface="ＭＳ Ｐゴシック" pitchFamily="50" charset="-128"/>
                        </a:defRPr>
                      </a:lvl3pPr>
                      <a:lvl4pPr marL="1600200" indent="-228600" eaLnBrk="0" hangingPunct="0">
                        <a:spcBef>
                          <a:spcPct val="20000"/>
                        </a:spcBef>
                        <a:buFont typeface="Arial" charset="0"/>
                        <a:defRPr kumimoji="1">
                          <a:solidFill>
                            <a:schemeClr val="tx1"/>
                          </a:solidFill>
                          <a:latin typeface="Calibri" pitchFamily="34" charset="0"/>
                          <a:ea typeface="ＭＳ Ｐゴシック" pitchFamily="50" charset="-128"/>
                        </a:defRPr>
                      </a:lvl4pPr>
                      <a:lvl5pPr marL="2057400" indent="-228600" eaLnBrk="0" hangingPunct="0">
                        <a:spcBef>
                          <a:spcPct val="20000"/>
                        </a:spcBef>
                        <a:buFont typeface="Arial" charset="0"/>
                        <a:defRPr kumimoji="1">
                          <a:solidFill>
                            <a:schemeClr val="tx1"/>
                          </a:solidFill>
                          <a:latin typeface="Calibri" pitchFamily="34" charset="0"/>
                          <a:ea typeface="ＭＳ Ｐゴシック" pitchFamily="50" charset="-128"/>
                        </a:defRPr>
                      </a:lvl5pPr>
                      <a:lvl6pPr marL="2514600" indent="-228600" eaLnBrk="0" fontAlgn="base" hangingPunct="0">
                        <a:spcBef>
                          <a:spcPct val="20000"/>
                        </a:spcBef>
                        <a:spcAft>
                          <a:spcPct val="0"/>
                        </a:spcAft>
                        <a:buFont typeface="Arial" charset="0"/>
                        <a:defRPr kumimoji="1">
                          <a:solidFill>
                            <a:schemeClr val="tx1"/>
                          </a:solidFill>
                          <a:latin typeface="Calibri" pitchFamily="34" charset="0"/>
                          <a:ea typeface="ＭＳ Ｐゴシック" pitchFamily="50" charset="-128"/>
                        </a:defRPr>
                      </a:lvl6pPr>
                      <a:lvl7pPr marL="2971800" indent="-228600" eaLnBrk="0" fontAlgn="base" hangingPunct="0">
                        <a:spcBef>
                          <a:spcPct val="20000"/>
                        </a:spcBef>
                        <a:spcAft>
                          <a:spcPct val="0"/>
                        </a:spcAft>
                        <a:buFont typeface="Arial" charset="0"/>
                        <a:defRPr kumimoji="1">
                          <a:solidFill>
                            <a:schemeClr val="tx1"/>
                          </a:solidFill>
                          <a:latin typeface="Calibri" pitchFamily="34" charset="0"/>
                          <a:ea typeface="ＭＳ Ｐゴシック" pitchFamily="50" charset="-128"/>
                        </a:defRPr>
                      </a:lvl7pPr>
                      <a:lvl8pPr marL="3429000" indent="-228600" eaLnBrk="0" fontAlgn="base" hangingPunct="0">
                        <a:spcBef>
                          <a:spcPct val="20000"/>
                        </a:spcBef>
                        <a:spcAft>
                          <a:spcPct val="0"/>
                        </a:spcAft>
                        <a:buFont typeface="Arial" charset="0"/>
                        <a:defRPr kumimoji="1">
                          <a:solidFill>
                            <a:schemeClr val="tx1"/>
                          </a:solidFill>
                          <a:latin typeface="Calibri" pitchFamily="34" charset="0"/>
                          <a:ea typeface="ＭＳ Ｐゴシック" pitchFamily="50" charset="-128"/>
                        </a:defRPr>
                      </a:lvl8pPr>
                      <a:lvl9pPr marL="3886200" indent="-228600" eaLnBrk="0" fontAlgn="base" hangingPunct="0">
                        <a:spcBef>
                          <a:spcPct val="20000"/>
                        </a:spcBef>
                        <a:spcAft>
                          <a:spcPct val="0"/>
                        </a:spcAft>
                        <a:buFont typeface="Arial" charset="0"/>
                        <a:defRPr kumimoji="1">
                          <a:solidFill>
                            <a:schemeClr val="tx1"/>
                          </a:solidFill>
                          <a:latin typeface="Calibri" pitchFamily="34" charset="0"/>
                          <a:ea typeface="ＭＳ Ｐゴシック"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sz="500" b="0" i="0" u="none" strike="noStrike" cap="none" normalizeH="0" baseline="0" dirty="0">
                          <a:ln>
                            <a:noFill/>
                          </a:ln>
                          <a:solidFill>
                            <a:srgbClr val="4B4948"/>
                          </a:solidFill>
                          <a:effectLst/>
                          <a:latin typeface="游ゴシック" panose="020B0400000000000000" pitchFamily="50" charset="-128"/>
                          <a:ea typeface="游ゴシック" panose="020B0400000000000000" pitchFamily="50" charset="-128"/>
                        </a:rPr>
                        <a:t>環境配慮型合板</a:t>
                      </a:r>
                    </a:p>
                  </a:txBody>
                  <a:tcPr marL="18019" marR="18019" marT="17979" marB="17979" anchor="ctr" horzOverflow="overflow">
                    <a:lnL w="6350" cap="flat" cmpd="sng" algn="ctr">
                      <a:solidFill>
                        <a:schemeClr val="tx1"/>
                      </a:solidFill>
                      <a:prstDash val="solid"/>
                      <a:round/>
                      <a:headEnd type="none" w="med" len="med"/>
                      <a:tailEnd type="none" w="med" len="med"/>
                    </a:lnL>
                    <a:lnR>
                      <a:no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79191">
                <a:tc>
                  <a:txBody>
                    <a:bodyPr/>
                    <a:lstStyle>
                      <a:lvl1pPr eaLnBrk="0" hangingPunct="0">
                        <a:spcBef>
                          <a:spcPct val="20000"/>
                        </a:spcBef>
                        <a:buFont typeface="Arial" charset="0"/>
                        <a:defRPr kumimoji="1" sz="2800">
                          <a:solidFill>
                            <a:schemeClr val="tx1"/>
                          </a:solidFill>
                          <a:latin typeface="Calibri" pitchFamily="34" charset="0"/>
                          <a:ea typeface="ＭＳ Ｐゴシック" pitchFamily="50" charset="-128"/>
                        </a:defRPr>
                      </a:lvl1pPr>
                      <a:lvl2pPr marL="742950" indent="-285750" eaLnBrk="0" hangingPunct="0">
                        <a:spcBef>
                          <a:spcPct val="20000"/>
                        </a:spcBef>
                        <a:buFont typeface="Arial" charset="0"/>
                        <a:defRPr kumimoji="1" sz="2400">
                          <a:solidFill>
                            <a:schemeClr val="tx1"/>
                          </a:solidFill>
                          <a:latin typeface="Calibri" pitchFamily="34" charset="0"/>
                          <a:ea typeface="ＭＳ Ｐゴシック" pitchFamily="50" charset="-128"/>
                        </a:defRPr>
                      </a:lvl2pPr>
                      <a:lvl3pPr marL="1143000" indent="-228600" eaLnBrk="0" hangingPunct="0">
                        <a:spcBef>
                          <a:spcPct val="20000"/>
                        </a:spcBef>
                        <a:buFont typeface="Arial" charset="0"/>
                        <a:defRPr kumimoji="1" sz="2000">
                          <a:solidFill>
                            <a:schemeClr val="tx1"/>
                          </a:solidFill>
                          <a:latin typeface="Calibri" pitchFamily="34" charset="0"/>
                          <a:ea typeface="ＭＳ Ｐゴシック" pitchFamily="50" charset="-128"/>
                        </a:defRPr>
                      </a:lvl3pPr>
                      <a:lvl4pPr marL="1600200" indent="-228600" eaLnBrk="0" hangingPunct="0">
                        <a:spcBef>
                          <a:spcPct val="20000"/>
                        </a:spcBef>
                        <a:buFont typeface="Arial" charset="0"/>
                        <a:defRPr kumimoji="1">
                          <a:solidFill>
                            <a:schemeClr val="tx1"/>
                          </a:solidFill>
                          <a:latin typeface="Calibri" pitchFamily="34" charset="0"/>
                          <a:ea typeface="ＭＳ Ｐゴシック" pitchFamily="50" charset="-128"/>
                        </a:defRPr>
                      </a:lvl4pPr>
                      <a:lvl5pPr marL="2057400" indent="-228600" eaLnBrk="0" hangingPunct="0">
                        <a:spcBef>
                          <a:spcPct val="20000"/>
                        </a:spcBef>
                        <a:buFont typeface="Arial" charset="0"/>
                        <a:defRPr kumimoji="1">
                          <a:solidFill>
                            <a:schemeClr val="tx1"/>
                          </a:solidFill>
                          <a:latin typeface="Calibri" pitchFamily="34" charset="0"/>
                          <a:ea typeface="ＭＳ Ｐゴシック" pitchFamily="50" charset="-128"/>
                        </a:defRPr>
                      </a:lvl5pPr>
                      <a:lvl6pPr marL="2514600" indent="-228600" eaLnBrk="0" fontAlgn="base" hangingPunct="0">
                        <a:spcBef>
                          <a:spcPct val="20000"/>
                        </a:spcBef>
                        <a:spcAft>
                          <a:spcPct val="0"/>
                        </a:spcAft>
                        <a:buFont typeface="Arial" charset="0"/>
                        <a:defRPr kumimoji="1">
                          <a:solidFill>
                            <a:schemeClr val="tx1"/>
                          </a:solidFill>
                          <a:latin typeface="Calibri" pitchFamily="34" charset="0"/>
                          <a:ea typeface="ＭＳ Ｐゴシック" pitchFamily="50" charset="-128"/>
                        </a:defRPr>
                      </a:lvl6pPr>
                      <a:lvl7pPr marL="2971800" indent="-228600" eaLnBrk="0" fontAlgn="base" hangingPunct="0">
                        <a:spcBef>
                          <a:spcPct val="20000"/>
                        </a:spcBef>
                        <a:spcAft>
                          <a:spcPct val="0"/>
                        </a:spcAft>
                        <a:buFont typeface="Arial" charset="0"/>
                        <a:defRPr kumimoji="1">
                          <a:solidFill>
                            <a:schemeClr val="tx1"/>
                          </a:solidFill>
                          <a:latin typeface="Calibri" pitchFamily="34" charset="0"/>
                          <a:ea typeface="ＭＳ Ｐゴシック" pitchFamily="50" charset="-128"/>
                        </a:defRPr>
                      </a:lvl7pPr>
                      <a:lvl8pPr marL="3429000" indent="-228600" eaLnBrk="0" fontAlgn="base" hangingPunct="0">
                        <a:spcBef>
                          <a:spcPct val="20000"/>
                        </a:spcBef>
                        <a:spcAft>
                          <a:spcPct val="0"/>
                        </a:spcAft>
                        <a:buFont typeface="Arial" charset="0"/>
                        <a:defRPr kumimoji="1">
                          <a:solidFill>
                            <a:schemeClr val="tx1"/>
                          </a:solidFill>
                          <a:latin typeface="Calibri" pitchFamily="34" charset="0"/>
                          <a:ea typeface="ＭＳ Ｐゴシック" pitchFamily="50" charset="-128"/>
                        </a:defRPr>
                      </a:lvl8pPr>
                      <a:lvl9pPr marL="3886200" indent="-228600" eaLnBrk="0" fontAlgn="base" hangingPunct="0">
                        <a:spcBef>
                          <a:spcPct val="20000"/>
                        </a:spcBef>
                        <a:spcAft>
                          <a:spcPct val="0"/>
                        </a:spcAft>
                        <a:buFont typeface="Arial" charset="0"/>
                        <a:defRPr kumimoji="1">
                          <a:solidFill>
                            <a:schemeClr val="tx1"/>
                          </a:solidFill>
                          <a:latin typeface="Calibri" pitchFamily="34" charset="0"/>
                          <a:ea typeface="ＭＳ Ｐゴシック"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sz="500" b="0" i="0" u="none" strike="noStrike" cap="none" normalizeH="0" baseline="0" dirty="0">
                          <a:ln>
                            <a:noFill/>
                          </a:ln>
                          <a:solidFill>
                            <a:srgbClr val="4B4948"/>
                          </a:solidFill>
                          <a:effectLst/>
                          <a:latin typeface="游ゴシック" panose="020B0400000000000000" pitchFamily="50" charset="-128"/>
                          <a:ea typeface="游ゴシック" panose="020B0400000000000000" pitchFamily="50" charset="-128"/>
                        </a:rPr>
                        <a:t>表面材</a:t>
                      </a:r>
                      <a:r>
                        <a:rPr kumimoji="1" lang="en-US" altLang="ja-JP" sz="500" b="0" i="0" u="none" strike="noStrike" cap="none" normalizeH="0" baseline="0" dirty="0">
                          <a:ln>
                            <a:noFill/>
                          </a:ln>
                          <a:solidFill>
                            <a:srgbClr val="4B4948"/>
                          </a:solidFill>
                          <a:effectLst/>
                          <a:latin typeface="游ゴシック" panose="020B0400000000000000" pitchFamily="50" charset="-128"/>
                          <a:ea typeface="游ゴシック" panose="020B0400000000000000" pitchFamily="50" charset="-128"/>
                        </a:rPr>
                        <a:t>(</a:t>
                      </a:r>
                      <a:r>
                        <a:rPr kumimoji="1" lang="ja-JP" altLang="en-US" sz="500" b="0" i="0" u="none" strike="noStrike" cap="none" normalizeH="0" baseline="0" dirty="0">
                          <a:ln>
                            <a:noFill/>
                          </a:ln>
                          <a:solidFill>
                            <a:srgbClr val="4B4948"/>
                          </a:solidFill>
                          <a:effectLst/>
                          <a:latin typeface="游ゴシック" panose="020B0400000000000000" pitchFamily="50" charset="-128"/>
                          <a:ea typeface="游ゴシック" panose="020B0400000000000000" pitchFamily="50" charset="-128"/>
                        </a:rPr>
                        <a:t>木目タイプ</a:t>
                      </a:r>
                      <a:r>
                        <a:rPr kumimoji="1" lang="en-US" altLang="ja-JP" sz="500" b="0" i="0" u="none" strike="noStrike" cap="none" normalizeH="0" baseline="0" dirty="0">
                          <a:ln>
                            <a:noFill/>
                          </a:ln>
                          <a:solidFill>
                            <a:srgbClr val="4B4948"/>
                          </a:solidFill>
                          <a:effectLst/>
                          <a:latin typeface="游ゴシック" panose="020B0400000000000000" pitchFamily="50" charset="-128"/>
                          <a:ea typeface="游ゴシック" panose="020B0400000000000000" pitchFamily="50" charset="-128"/>
                        </a:rPr>
                        <a:t>)</a:t>
                      </a:r>
                      <a:endParaRPr kumimoji="1" lang="ja-JP" altLang="en-US" sz="500" b="0" i="0" u="none" strike="noStrike" cap="none" normalizeH="0" baseline="0" dirty="0">
                        <a:ln>
                          <a:noFill/>
                        </a:ln>
                        <a:solidFill>
                          <a:srgbClr val="4B4948"/>
                        </a:solidFill>
                        <a:effectLst/>
                        <a:latin typeface="游ゴシック" panose="020B0400000000000000" pitchFamily="50" charset="-128"/>
                        <a:ea typeface="游ゴシック" panose="020B0400000000000000" pitchFamily="50" charset="-128"/>
                      </a:endParaRPr>
                    </a:p>
                  </a:txBody>
                  <a:tcPr marL="18019" marR="18019" marT="17979" marB="17979" anchor="ctr" horzOverflow="overflow">
                    <a:lnL>
                      <a:noFill/>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a:noFill/>
                    </a:lnTlToBr>
                    <a:lnBlToTr>
                      <a:noFill/>
                    </a:lnBlToTr>
                    <a:solidFill>
                      <a:srgbClr val="F2F2F2"/>
                    </a:solidFill>
                  </a:tcPr>
                </a:tc>
                <a:tc>
                  <a:txBody>
                    <a:bodyPr/>
                    <a:lstStyle>
                      <a:lvl1pPr eaLnBrk="0" hangingPunct="0">
                        <a:spcBef>
                          <a:spcPct val="20000"/>
                        </a:spcBef>
                        <a:buFont typeface="Arial" charset="0"/>
                        <a:defRPr kumimoji="1" sz="2800">
                          <a:solidFill>
                            <a:schemeClr val="tx1"/>
                          </a:solidFill>
                          <a:latin typeface="Calibri" pitchFamily="34" charset="0"/>
                          <a:ea typeface="ＭＳ Ｐゴシック" pitchFamily="50" charset="-128"/>
                        </a:defRPr>
                      </a:lvl1pPr>
                      <a:lvl2pPr marL="742950" indent="-285750" eaLnBrk="0" hangingPunct="0">
                        <a:spcBef>
                          <a:spcPct val="20000"/>
                        </a:spcBef>
                        <a:buFont typeface="Arial" charset="0"/>
                        <a:defRPr kumimoji="1" sz="2400">
                          <a:solidFill>
                            <a:schemeClr val="tx1"/>
                          </a:solidFill>
                          <a:latin typeface="Calibri" pitchFamily="34" charset="0"/>
                          <a:ea typeface="ＭＳ Ｐゴシック" pitchFamily="50" charset="-128"/>
                        </a:defRPr>
                      </a:lvl2pPr>
                      <a:lvl3pPr marL="1143000" indent="-228600" eaLnBrk="0" hangingPunct="0">
                        <a:spcBef>
                          <a:spcPct val="20000"/>
                        </a:spcBef>
                        <a:buFont typeface="Arial" charset="0"/>
                        <a:defRPr kumimoji="1" sz="2000">
                          <a:solidFill>
                            <a:schemeClr val="tx1"/>
                          </a:solidFill>
                          <a:latin typeface="Calibri" pitchFamily="34" charset="0"/>
                          <a:ea typeface="ＭＳ Ｐゴシック" pitchFamily="50" charset="-128"/>
                        </a:defRPr>
                      </a:lvl3pPr>
                      <a:lvl4pPr marL="1600200" indent="-228600" eaLnBrk="0" hangingPunct="0">
                        <a:spcBef>
                          <a:spcPct val="20000"/>
                        </a:spcBef>
                        <a:buFont typeface="Arial" charset="0"/>
                        <a:defRPr kumimoji="1">
                          <a:solidFill>
                            <a:schemeClr val="tx1"/>
                          </a:solidFill>
                          <a:latin typeface="Calibri" pitchFamily="34" charset="0"/>
                          <a:ea typeface="ＭＳ Ｐゴシック" pitchFamily="50" charset="-128"/>
                        </a:defRPr>
                      </a:lvl4pPr>
                      <a:lvl5pPr marL="2057400" indent="-228600" eaLnBrk="0" hangingPunct="0">
                        <a:spcBef>
                          <a:spcPct val="20000"/>
                        </a:spcBef>
                        <a:buFont typeface="Arial" charset="0"/>
                        <a:defRPr kumimoji="1">
                          <a:solidFill>
                            <a:schemeClr val="tx1"/>
                          </a:solidFill>
                          <a:latin typeface="Calibri" pitchFamily="34" charset="0"/>
                          <a:ea typeface="ＭＳ Ｐゴシック" pitchFamily="50" charset="-128"/>
                        </a:defRPr>
                      </a:lvl5pPr>
                      <a:lvl6pPr marL="2514600" indent="-228600" eaLnBrk="0" fontAlgn="base" hangingPunct="0">
                        <a:spcBef>
                          <a:spcPct val="20000"/>
                        </a:spcBef>
                        <a:spcAft>
                          <a:spcPct val="0"/>
                        </a:spcAft>
                        <a:buFont typeface="Arial" charset="0"/>
                        <a:defRPr kumimoji="1">
                          <a:solidFill>
                            <a:schemeClr val="tx1"/>
                          </a:solidFill>
                          <a:latin typeface="Calibri" pitchFamily="34" charset="0"/>
                          <a:ea typeface="ＭＳ Ｐゴシック" pitchFamily="50" charset="-128"/>
                        </a:defRPr>
                      </a:lvl6pPr>
                      <a:lvl7pPr marL="2971800" indent="-228600" eaLnBrk="0" fontAlgn="base" hangingPunct="0">
                        <a:spcBef>
                          <a:spcPct val="20000"/>
                        </a:spcBef>
                        <a:spcAft>
                          <a:spcPct val="0"/>
                        </a:spcAft>
                        <a:buFont typeface="Arial" charset="0"/>
                        <a:defRPr kumimoji="1">
                          <a:solidFill>
                            <a:schemeClr val="tx1"/>
                          </a:solidFill>
                          <a:latin typeface="Calibri" pitchFamily="34" charset="0"/>
                          <a:ea typeface="ＭＳ Ｐゴシック" pitchFamily="50" charset="-128"/>
                        </a:defRPr>
                      </a:lvl7pPr>
                      <a:lvl8pPr marL="3429000" indent="-228600" eaLnBrk="0" fontAlgn="base" hangingPunct="0">
                        <a:spcBef>
                          <a:spcPct val="20000"/>
                        </a:spcBef>
                        <a:spcAft>
                          <a:spcPct val="0"/>
                        </a:spcAft>
                        <a:buFont typeface="Arial" charset="0"/>
                        <a:defRPr kumimoji="1">
                          <a:solidFill>
                            <a:schemeClr val="tx1"/>
                          </a:solidFill>
                          <a:latin typeface="Calibri" pitchFamily="34" charset="0"/>
                          <a:ea typeface="ＭＳ Ｐゴシック" pitchFamily="50" charset="-128"/>
                        </a:defRPr>
                      </a:lvl8pPr>
                      <a:lvl9pPr marL="3886200" indent="-228600" eaLnBrk="0" fontAlgn="base" hangingPunct="0">
                        <a:spcBef>
                          <a:spcPct val="20000"/>
                        </a:spcBef>
                        <a:spcAft>
                          <a:spcPct val="0"/>
                        </a:spcAft>
                        <a:buFont typeface="Arial" charset="0"/>
                        <a:defRPr kumimoji="1">
                          <a:solidFill>
                            <a:schemeClr val="tx1"/>
                          </a:solidFill>
                          <a:latin typeface="Calibri" pitchFamily="34" charset="0"/>
                          <a:ea typeface="ＭＳ Ｐゴシック"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sz="500" b="0" i="0" u="none" strike="noStrike" cap="none" normalizeH="0" baseline="0" dirty="0">
                          <a:ln>
                            <a:noFill/>
                          </a:ln>
                          <a:solidFill>
                            <a:srgbClr val="4B4948"/>
                          </a:solidFill>
                          <a:effectLst/>
                          <a:latin typeface="游ゴシック" panose="020B0400000000000000" pitchFamily="50" charset="-128"/>
                          <a:ea typeface="游ゴシック" panose="020B0400000000000000" pitchFamily="50" charset="-128"/>
                        </a:rPr>
                        <a:t>リアルフットフィール仕上げ防滑ハイパーフィルム＋硬質バッカー</a:t>
                      </a:r>
                      <a:endParaRPr kumimoji="1" lang="en-US" altLang="ja-JP" sz="500" b="0" i="0" u="none" strike="noStrike" cap="none" normalizeH="0" baseline="0" dirty="0">
                        <a:ln>
                          <a:noFill/>
                        </a:ln>
                        <a:solidFill>
                          <a:srgbClr val="4B4948"/>
                        </a:solidFill>
                        <a:effectLst/>
                        <a:latin typeface="游ゴシック" panose="020B0400000000000000" pitchFamily="50" charset="-128"/>
                        <a:ea typeface="游ゴシック" panose="020B0400000000000000" pitchFamily="50" charset="-128"/>
                      </a:endParaRPr>
                    </a:p>
                  </a:txBody>
                  <a:tcPr marL="18019" marR="18019" marT="17979" marB="17979" anchor="ctr" horzOverflow="overflow">
                    <a:lnL w="6350" cap="flat" cmpd="sng" algn="ctr">
                      <a:solidFill>
                        <a:schemeClr val="tx1"/>
                      </a:solidFill>
                      <a:prstDash val="solid"/>
                      <a:round/>
                      <a:headEnd type="none" w="med" len="med"/>
                      <a:tailEnd type="none" w="med" len="med"/>
                    </a:lnL>
                    <a:lnR>
                      <a:no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79191">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500" b="0" i="0" u="none" strike="noStrike" cap="none" normalizeH="0" baseline="0" dirty="0">
                          <a:ln>
                            <a:noFill/>
                          </a:ln>
                          <a:solidFill>
                            <a:srgbClr val="4B4948"/>
                          </a:solidFill>
                          <a:effectLst/>
                          <a:latin typeface="游ゴシック" panose="020B0400000000000000" pitchFamily="50" charset="-128"/>
                          <a:ea typeface="游ゴシック" panose="020B0400000000000000" pitchFamily="50" charset="-128"/>
                        </a:rPr>
                        <a:t>表面材</a:t>
                      </a:r>
                      <a:r>
                        <a:rPr kumimoji="1" lang="en-US" altLang="ja-JP" sz="500" b="0" i="0" u="none" strike="noStrike" cap="none" normalizeH="0" baseline="0" dirty="0">
                          <a:ln>
                            <a:noFill/>
                          </a:ln>
                          <a:solidFill>
                            <a:srgbClr val="4B4948"/>
                          </a:solidFill>
                          <a:effectLst/>
                          <a:latin typeface="游ゴシック" panose="020B0400000000000000" pitchFamily="50" charset="-128"/>
                          <a:ea typeface="游ゴシック" panose="020B0400000000000000" pitchFamily="50" charset="-128"/>
                        </a:rPr>
                        <a:t>(</a:t>
                      </a:r>
                      <a:r>
                        <a:rPr kumimoji="1" lang="ja-JP" altLang="en-US" sz="500" b="0" i="0" u="none" strike="noStrike" cap="none" normalizeH="0" baseline="0" dirty="0">
                          <a:ln>
                            <a:noFill/>
                          </a:ln>
                          <a:solidFill>
                            <a:srgbClr val="4B4948"/>
                          </a:solidFill>
                          <a:effectLst/>
                          <a:latin typeface="游ゴシック" panose="020B0400000000000000" pitchFamily="50" charset="-128"/>
                          <a:ea typeface="游ゴシック" panose="020B0400000000000000" pitchFamily="50" charset="-128"/>
                        </a:rPr>
                        <a:t>素材タイプ</a:t>
                      </a:r>
                      <a:r>
                        <a:rPr kumimoji="1" lang="en-US" altLang="ja-JP" sz="500" b="0" i="0" u="none" strike="noStrike" cap="none" normalizeH="0" baseline="0" dirty="0">
                          <a:ln>
                            <a:noFill/>
                          </a:ln>
                          <a:solidFill>
                            <a:srgbClr val="4B4948"/>
                          </a:solidFill>
                          <a:effectLst/>
                          <a:latin typeface="游ゴシック" panose="020B0400000000000000" pitchFamily="50" charset="-128"/>
                          <a:ea typeface="游ゴシック" panose="020B0400000000000000" pitchFamily="50" charset="-128"/>
                        </a:rPr>
                        <a:t>)</a:t>
                      </a:r>
                      <a:endParaRPr kumimoji="1" lang="ja-JP" altLang="en-US" sz="500" b="0" i="0" u="none" strike="noStrike" cap="none" normalizeH="0" baseline="0" dirty="0">
                        <a:ln>
                          <a:noFill/>
                        </a:ln>
                        <a:solidFill>
                          <a:srgbClr val="4B4948"/>
                        </a:solidFill>
                        <a:effectLst/>
                        <a:latin typeface="游ゴシック" panose="020B0400000000000000" pitchFamily="50" charset="-128"/>
                        <a:ea typeface="游ゴシック" panose="020B0400000000000000" pitchFamily="50" charset="-128"/>
                      </a:endParaRPr>
                    </a:p>
                  </a:txBody>
                  <a:tcPr marL="18019" marR="18019" marT="17979" marB="17979" anchor="ctr" horzOverflow="overflow">
                    <a:lnL>
                      <a:noFill/>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a:noFill/>
                    </a:lnTlToBr>
                    <a:lnBlToTr>
                      <a:noFill/>
                    </a:lnBlToTr>
                    <a:solidFill>
                      <a:srgbClr val="F2F2F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sz="500" b="0" i="0" u="none" strike="noStrike" cap="none" normalizeH="0" baseline="0" dirty="0">
                          <a:ln>
                            <a:noFill/>
                          </a:ln>
                          <a:solidFill>
                            <a:srgbClr val="4B4948"/>
                          </a:solidFill>
                          <a:effectLst/>
                          <a:latin typeface="游ゴシック" panose="020B0400000000000000" pitchFamily="50" charset="-128"/>
                          <a:ea typeface="游ゴシック" panose="020B0400000000000000" pitchFamily="50" charset="-128"/>
                        </a:rPr>
                        <a:t>防滑ハイパーフィルム＋硬質バッカー</a:t>
                      </a:r>
                      <a:endParaRPr kumimoji="1" lang="en-US" altLang="ja-JP" sz="500" b="0" i="0" u="none" strike="noStrike" cap="none" normalizeH="0" baseline="0" dirty="0">
                        <a:ln>
                          <a:noFill/>
                        </a:ln>
                        <a:solidFill>
                          <a:srgbClr val="4B4948"/>
                        </a:solidFill>
                        <a:effectLst/>
                        <a:latin typeface="游ゴシック" panose="020B0400000000000000" pitchFamily="50" charset="-128"/>
                        <a:ea typeface="游ゴシック" panose="020B0400000000000000" pitchFamily="50" charset="-128"/>
                      </a:endParaRPr>
                    </a:p>
                  </a:txBody>
                  <a:tcPr marL="18019" marR="18019" marT="17979" marB="17979" anchor="ctr" horzOverflow="overflow">
                    <a:lnL w="6350" cap="flat" cmpd="sng" algn="ctr">
                      <a:solidFill>
                        <a:schemeClr val="tx1"/>
                      </a:solidFill>
                      <a:prstDash val="solid"/>
                      <a:round/>
                      <a:headEnd type="none" w="med" len="med"/>
                      <a:tailEnd type="none" w="med" len="med"/>
                    </a:lnL>
                    <a:lnR>
                      <a:no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469376358"/>
                  </a:ext>
                </a:extLst>
              </a:tr>
              <a:tr h="106699">
                <a:tc>
                  <a:txBody>
                    <a:bodyPr/>
                    <a:lstStyle>
                      <a:lvl1pPr eaLnBrk="0" hangingPunct="0">
                        <a:spcBef>
                          <a:spcPct val="20000"/>
                        </a:spcBef>
                        <a:buFont typeface="Arial" charset="0"/>
                        <a:defRPr kumimoji="1" sz="2800">
                          <a:solidFill>
                            <a:schemeClr val="tx1"/>
                          </a:solidFill>
                          <a:latin typeface="Calibri" pitchFamily="34" charset="0"/>
                          <a:ea typeface="ＭＳ Ｐゴシック" pitchFamily="50" charset="-128"/>
                        </a:defRPr>
                      </a:lvl1pPr>
                      <a:lvl2pPr marL="742950" indent="-285750" eaLnBrk="0" hangingPunct="0">
                        <a:spcBef>
                          <a:spcPct val="20000"/>
                        </a:spcBef>
                        <a:buFont typeface="Arial" charset="0"/>
                        <a:defRPr kumimoji="1" sz="2400">
                          <a:solidFill>
                            <a:schemeClr val="tx1"/>
                          </a:solidFill>
                          <a:latin typeface="Calibri" pitchFamily="34" charset="0"/>
                          <a:ea typeface="ＭＳ Ｐゴシック" pitchFamily="50" charset="-128"/>
                        </a:defRPr>
                      </a:lvl2pPr>
                      <a:lvl3pPr marL="1143000" indent="-228600" eaLnBrk="0" hangingPunct="0">
                        <a:spcBef>
                          <a:spcPct val="20000"/>
                        </a:spcBef>
                        <a:buFont typeface="Arial" charset="0"/>
                        <a:defRPr kumimoji="1" sz="2000">
                          <a:solidFill>
                            <a:schemeClr val="tx1"/>
                          </a:solidFill>
                          <a:latin typeface="Calibri" pitchFamily="34" charset="0"/>
                          <a:ea typeface="ＭＳ Ｐゴシック" pitchFamily="50" charset="-128"/>
                        </a:defRPr>
                      </a:lvl3pPr>
                      <a:lvl4pPr marL="1600200" indent="-228600" eaLnBrk="0" hangingPunct="0">
                        <a:spcBef>
                          <a:spcPct val="20000"/>
                        </a:spcBef>
                        <a:buFont typeface="Arial" charset="0"/>
                        <a:defRPr kumimoji="1">
                          <a:solidFill>
                            <a:schemeClr val="tx1"/>
                          </a:solidFill>
                          <a:latin typeface="Calibri" pitchFamily="34" charset="0"/>
                          <a:ea typeface="ＭＳ Ｐゴシック" pitchFamily="50" charset="-128"/>
                        </a:defRPr>
                      </a:lvl4pPr>
                      <a:lvl5pPr marL="2057400" indent="-228600" eaLnBrk="0" hangingPunct="0">
                        <a:spcBef>
                          <a:spcPct val="20000"/>
                        </a:spcBef>
                        <a:buFont typeface="Arial" charset="0"/>
                        <a:defRPr kumimoji="1">
                          <a:solidFill>
                            <a:schemeClr val="tx1"/>
                          </a:solidFill>
                          <a:latin typeface="Calibri" pitchFamily="34" charset="0"/>
                          <a:ea typeface="ＭＳ Ｐゴシック" pitchFamily="50" charset="-128"/>
                        </a:defRPr>
                      </a:lvl5pPr>
                      <a:lvl6pPr marL="2514600" indent="-228600" eaLnBrk="0" fontAlgn="base" hangingPunct="0">
                        <a:spcBef>
                          <a:spcPct val="20000"/>
                        </a:spcBef>
                        <a:spcAft>
                          <a:spcPct val="0"/>
                        </a:spcAft>
                        <a:buFont typeface="Arial" charset="0"/>
                        <a:defRPr kumimoji="1">
                          <a:solidFill>
                            <a:schemeClr val="tx1"/>
                          </a:solidFill>
                          <a:latin typeface="Calibri" pitchFamily="34" charset="0"/>
                          <a:ea typeface="ＭＳ Ｐゴシック" pitchFamily="50" charset="-128"/>
                        </a:defRPr>
                      </a:lvl6pPr>
                      <a:lvl7pPr marL="2971800" indent="-228600" eaLnBrk="0" fontAlgn="base" hangingPunct="0">
                        <a:spcBef>
                          <a:spcPct val="20000"/>
                        </a:spcBef>
                        <a:spcAft>
                          <a:spcPct val="0"/>
                        </a:spcAft>
                        <a:buFont typeface="Arial" charset="0"/>
                        <a:defRPr kumimoji="1">
                          <a:solidFill>
                            <a:schemeClr val="tx1"/>
                          </a:solidFill>
                          <a:latin typeface="Calibri" pitchFamily="34" charset="0"/>
                          <a:ea typeface="ＭＳ Ｐゴシック" pitchFamily="50" charset="-128"/>
                        </a:defRPr>
                      </a:lvl7pPr>
                      <a:lvl8pPr marL="3429000" indent="-228600" eaLnBrk="0" fontAlgn="base" hangingPunct="0">
                        <a:spcBef>
                          <a:spcPct val="20000"/>
                        </a:spcBef>
                        <a:spcAft>
                          <a:spcPct val="0"/>
                        </a:spcAft>
                        <a:buFont typeface="Arial" charset="0"/>
                        <a:defRPr kumimoji="1">
                          <a:solidFill>
                            <a:schemeClr val="tx1"/>
                          </a:solidFill>
                          <a:latin typeface="Calibri" pitchFamily="34" charset="0"/>
                          <a:ea typeface="ＭＳ Ｐゴシック" pitchFamily="50" charset="-128"/>
                        </a:defRPr>
                      </a:lvl8pPr>
                      <a:lvl9pPr marL="3886200" indent="-228600" eaLnBrk="0" fontAlgn="base" hangingPunct="0">
                        <a:spcBef>
                          <a:spcPct val="20000"/>
                        </a:spcBef>
                        <a:spcAft>
                          <a:spcPct val="0"/>
                        </a:spcAft>
                        <a:buFont typeface="Arial" charset="0"/>
                        <a:defRPr kumimoji="1">
                          <a:solidFill>
                            <a:schemeClr val="tx1"/>
                          </a:solidFill>
                          <a:latin typeface="Calibri" pitchFamily="34" charset="0"/>
                          <a:ea typeface="ＭＳ Ｐゴシック"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sz="500" b="0" i="0" u="none" strike="noStrike" cap="none" normalizeH="0" baseline="0" dirty="0">
                          <a:ln>
                            <a:noFill/>
                          </a:ln>
                          <a:solidFill>
                            <a:srgbClr val="4B4948"/>
                          </a:solidFill>
                          <a:effectLst/>
                          <a:latin typeface="游ゴシック" panose="020B0400000000000000" pitchFamily="50" charset="-128"/>
                          <a:ea typeface="游ゴシック" panose="020B0400000000000000" pitchFamily="50" charset="-128"/>
                        </a:rPr>
                        <a:t>ホルムアルデヒド対策</a:t>
                      </a:r>
                    </a:p>
                  </a:txBody>
                  <a:tcPr marL="18019" marR="18019" marT="17979" marB="17979" anchor="ctr" horzOverflow="overflow">
                    <a:lnL>
                      <a:noFill/>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a:noFill/>
                    </a:lnTlToBr>
                    <a:lnBlToTr>
                      <a:noFill/>
                    </a:lnBlToTr>
                    <a:solidFill>
                      <a:srgbClr val="F2F2F2"/>
                    </a:solidFill>
                  </a:tcPr>
                </a:tc>
                <a:tc>
                  <a:txBody>
                    <a:bodyPr/>
                    <a:lstStyle>
                      <a:lvl1pPr eaLnBrk="0" hangingPunct="0">
                        <a:spcBef>
                          <a:spcPct val="20000"/>
                        </a:spcBef>
                        <a:buFont typeface="Arial" charset="0"/>
                        <a:defRPr kumimoji="1" sz="2800">
                          <a:solidFill>
                            <a:schemeClr val="tx1"/>
                          </a:solidFill>
                          <a:latin typeface="Calibri" pitchFamily="34" charset="0"/>
                          <a:ea typeface="ＭＳ Ｐゴシック" pitchFamily="50" charset="-128"/>
                        </a:defRPr>
                      </a:lvl1pPr>
                      <a:lvl2pPr marL="742950" indent="-285750" eaLnBrk="0" hangingPunct="0">
                        <a:spcBef>
                          <a:spcPct val="20000"/>
                        </a:spcBef>
                        <a:buFont typeface="Arial" charset="0"/>
                        <a:defRPr kumimoji="1" sz="2400">
                          <a:solidFill>
                            <a:schemeClr val="tx1"/>
                          </a:solidFill>
                          <a:latin typeface="Calibri" pitchFamily="34" charset="0"/>
                          <a:ea typeface="ＭＳ Ｐゴシック" pitchFamily="50" charset="-128"/>
                        </a:defRPr>
                      </a:lvl2pPr>
                      <a:lvl3pPr marL="1143000" indent="-228600" eaLnBrk="0" hangingPunct="0">
                        <a:spcBef>
                          <a:spcPct val="20000"/>
                        </a:spcBef>
                        <a:buFont typeface="Arial" charset="0"/>
                        <a:defRPr kumimoji="1" sz="2000">
                          <a:solidFill>
                            <a:schemeClr val="tx1"/>
                          </a:solidFill>
                          <a:latin typeface="Calibri" pitchFamily="34" charset="0"/>
                          <a:ea typeface="ＭＳ Ｐゴシック" pitchFamily="50" charset="-128"/>
                        </a:defRPr>
                      </a:lvl3pPr>
                      <a:lvl4pPr marL="1600200" indent="-228600" eaLnBrk="0" hangingPunct="0">
                        <a:spcBef>
                          <a:spcPct val="20000"/>
                        </a:spcBef>
                        <a:buFont typeface="Arial" charset="0"/>
                        <a:defRPr kumimoji="1">
                          <a:solidFill>
                            <a:schemeClr val="tx1"/>
                          </a:solidFill>
                          <a:latin typeface="Calibri" pitchFamily="34" charset="0"/>
                          <a:ea typeface="ＭＳ Ｐゴシック" pitchFamily="50" charset="-128"/>
                        </a:defRPr>
                      </a:lvl4pPr>
                      <a:lvl5pPr marL="2057400" indent="-228600" eaLnBrk="0" hangingPunct="0">
                        <a:spcBef>
                          <a:spcPct val="20000"/>
                        </a:spcBef>
                        <a:buFont typeface="Arial" charset="0"/>
                        <a:defRPr kumimoji="1">
                          <a:solidFill>
                            <a:schemeClr val="tx1"/>
                          </a:solidFill>
                          <a:latin typeface="Calibri" pitchFamily="34" charset="0"/>
                          <a:ea typeface="ＭＳ Ｐゴシック" pitchFamily="50" charset="-128"/>
                        </a:defRPr>
                      </a:lvl5pPr>
                      <a:lvl6pPr marL="2514600" indent="-228600" eaLnBrk="0" fontAlgn="base" hangingPunct="0">
                        <a:spcBef>
                          <a:spcPct val="20000"/>
                        </a:spcBef>
                        <a:spcAft>
                          <a:spcPct val="0"/>
                        </a:spcAft>
                        <a:buFont typeface="Arial" charset="0"/>
                        <a:defRPr kumimoji="1">
                          <a:solidFill>
                            <a:schemeClr val="tx1"/>
                          </a:solidFill>
                          <a:latin typeface="Calibri" pitchFamily="34" charset="0"/>
                          <a:ea typeface="ＭＳ Ｐゴシック" pitchFamily="50" charset="-128"/>
                        </a:defRPr>
                      </a:lvl6pPr>
                      <a:lvl7pPr marL="2971800" indent="-228600" eaLnBrk="0" fontAlgn="base" hangingPunct="0">
                        <a:spcBef>
                          <a:spcPct val="20000"/>
                        </a:spcBef>
                        <a:spcAft>
                          <a:spcPct val="0"/>
                        </a:spcAft>
                        <a:buFont typeface="Arial" charset="0"/>
                        <a:defRPr kumimoji="1">
                          <a:solidFill>
                            <a:schemeClr val="tx1"/>
                          </a:solidFill>
                          <a:latin typeface="Calibri" pitchFamily="34" charset="0"/>
                          <a:ea typeface="ＭＳ Ｐゴシック" pitchFamily="50" charset="-128"/>
                        </a:defRPr>
                      </a:lvl7pPr>
                      <a:lvl8pPr marL="3429000" indent="-228600" eaLnBrk="0" fontAlgn="base" hangingPunct="0">
                        <a:spcBef>
                          <a:spcPct val="20000"/>
                        </a:spcBef>
                        <a:spcAft>
                          <a:spcPct val="0"/>
                        </a:spcAft>
                        <a:buFont typeface="Arial" charset="0"/>
                        <a:defRPr kumimoji="1">
                          <a:solidFill>
                            <a:schemeClr val="tx1"/>
                          </a:solidFill>
                          <a:latin typeface="Calibri" pitchFamily="34" charset="0"/>
                          <a:ea typeface="ＭＳ Ｐゴシック" pitchFamily="50" charset="-128"/>
                        </a:defRPr>
                      </a:lvl8pPr>
                      <a:lvl9pPr marL="3886200" indent="-228600" eaLnBrk="0" fontAlgn="base" hangingPunct="0">
                        <a:spcBef>
                          <a:spcPct val="20000"/>
                        </a:spcBef>
                        <a:spcAft>
                          <a:spcPct val="0"/>
                        </a:spcAft>
                        <a:buFont typeface="Arial" charset="0"/>
                        <a:defRPr kumimoji="1">
                          <a:solidFill>
                            <a:schemeClr val="tx1"/>
                          </a:solidFill>
                          <a:latin typeface="Calibri" pitchFamily="34" charset="0"/>
                          <a:ea typeface="ＭＳ Ｐゴシック"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500" b="0" i="0" u="none" strike="noStrike" cap="none" normalizeH="0" baseline="0" dirty="0">
                          <a:ln>
                            <a:noFill/>
                          </a:ln>
                          <a:solidFill>
                            <a:srgbClr val="4B4948"/>
                          </a:solidFill>
                          <a:effectLst/>
                          <a:latin typeface="游ゴシック" panose="020B0400000000000000" pitchFamily="50" charset="-128"/>
                          <a:ea typeface="游ゴシック" panose="020B0400000000000000" pitchFamily="50" charset="-128"/>
                        </a:rPr>
                        <a:t>F☆☆☆☆</a:t>
                      </a:r>
                      <a:endParaRPr kumimoji="1" lang="ja-JP" altLang="en-US" sz="500" b="0" i="0" u="none" strike="noStrike" cap="none" normalizeH="0" baseline="0" dirty="0">
                        <a:ln>
                          <a:noFill/>
                        </a:ln>
                        <a:solidFill>
                          <a:srgbClr val="4B4948"/>
                        </a:solidFill>
                        <a:effectLst/>
                        <a:latin typeface="游ゴシック" panose="020B0400000000000000" pitchFamily="50" charset="-128"/>
                        <a:ea typeface="游ゴシック" panose="020B0400000000000000" pitchFamily="50" charset="-128"/>
                      </a:endParaRPr>
                    </a:p>
                  </a:txBody>
                  <a:tcPr marL="18019" marR="18019" marT="17979" marB="17979" anchor="ctr" horzOverflow="overflow">
                    <a:lnL w="6350" cap="flat" cmpd="sng" algn="ctr">
                      <a:solidFill>
                        <a:schemeClr val="tx1"/>
                      </a:solidFill>
                      <a:prstDash val="solid"/>
                      <a:round/>
                      <a:headEnd type="none" w="med" len="med"/>
                      <a:tailEnd type="none" w="med" len="med"/>
                    </a:lnL>
                    <a:lnR>
                      <a:no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58239">
                <a:tc>
                  <a:txBody>
                    <a:bodyPr/>
                    <a:lstStyle>
                      <a:lvl1pPr eaLnBrk="0" hangingPunct="0">
                        <a:spcBef>
                          <a:spcPct val="20000"/>
                        </a:spcBef>
                        <a:buFont typeface="Arial" charset="0"/>
                        <a:defRPr kumimoji="1" sz="2800">
                          <a:solidFill>
                            <a:schemeClr val="tx1"/>
                          </a:solidFill>
                          <a:latin typeface="Calibri" pitchFamily="34" charset="0"/>
                          <a:ea typeface="ＭＳ Ｐゴシック" pitchFamily="50" charset="-128"/>
                        </a:defRPr>
                      </a:lvl1pPr>
                      <a:lvl2pPr marL="742950" indent="-285750" eaLnBrk="0" hangingPunct="0">
                        <a:spcBef>
                          <a:spcPct val="20000"/>
                        </a:spcBef>
                        <a:buFont typeface="Arial" charset="0"/>
                        <a:defRPr kumimoji="1" sz="2400">
                          <a:solidFill>
                            <a:schemeClr val="tx1"/>
                          </a:solidFill>
                          <a:latin typeface="Calibri" pitchFamily="34" charset="0"/>
                          <a:ea typeface="ＭＳ Ｐゴシック" pitchFamily="50" charset="-128"/>
                        </a:defRPr>
                      </a:lvl2pPr>
                      <a:lvl3pPr marL="1143000" indent="-228600" eaLnBrk="0" hangingPunct="0">
                        <a:spcBef>
                          <a:spcPct val="20000"/>
                        </a:spcBef>
                        <a:buFont typeface="Arial" charset="0"/>
                        <a:defRPr kumimoji="1" sz="2000">
                          <a:solidFill>
                            <a:schemeClr val="tx1"/>
                          </a:solidFill>
                          <a:latin typeface="Calibri" pitchFamily="34" charset="0"/>
                          <a:ea typeface="ＭＳ Ｐゴシック" pitchFamily="50" charset="-128"/>
                        </a:defRPr>
                      </a:lvl3pPr>
                      <a:lvl4pPr marL="1600200" indent="-228600" eaLnBrk="0" hangingPunct="0">
                        <a:spcBef>
                          <a:spcPct val="20000"/>
                        </a:spcBef>
                        <a:buFont typeface="Arial" charset="0"/>
                        <a:defRPr kumimoji="1">
                          <a:solidFill>
                            <a:schemeClr val="tx1"/>
                          </a:solidFill>
                          <a:latin typeface="Calibri" pitchFamily="34" charset="0"/>
                          <a:ea typeface="ＭＳ Ｐゴシック" pitchFamily="50" charset="-128"/>
                        </a:defRPr>
                      </a:lvl4pPr>
                      <a:lvl5pPr marL="2057400" indent="-228600" eaLnBrk="0" hangingPunct="0">
                        <a:spcBef>
                          <a:spcPct val="20000"/>
                        </a:spcBef>
                        <a:buFont typeface="Arial" charset="0"/>
                        <a:defRPr kumimoji="1">
                          <a:solidFill>
                            <a:schemeClr val="tx1"/>
                          </a:solidFill>
                          <a:latin typeface="Calibri" pitchFamily="34" charset="0"/>
                          <a:ea typeface="ＭＳ Ｐゴシック" pitchFamily="50" charset="-128"/>
                        </a:defRPr>
                      </a:lvl5pPr>
                      <a:lvl6pPr marL="2514600" indent="-228600" eaLnBrk="0" fontAlgn="base" hangingPunct="0">
                        <a:spcBef>
                          <a:spcPct val="20000"/>
                        </a:spcBef>
                        <a:spcAft>
                          <a:spcPct val="0"/>
                        </a:spcAft>
                        <a:buFont typeface="Arial" charset="0"/>
                        <a:defRPr kumimoji="1">
                          <a:solidFill>
                            <a:schemeClr val="tx1"/>
                          </a:solidFill>
                          <a:latin typeface="Calibri" pitchFamily="34" charset="0"/>
                          <a:ea typeface="ＭＳ Ｐゴシック" pitchFamily="50" charset="-128"/>
                        </a:defRPr>
                      </a:lvl6pPr>
                      <a:lvl7pPr marL="2971800" indent="-228600" eaLnBrk="0" fontAlgn="base" hangingPunct="0">
                        <a:spcBef>
                          <a:spcPct val="20000"/>
                        </a:spcBef>
                        <a:spcAft>
                          <a:spcPct val="0"/>
                        </a:spcAft>
                        <a:buFont typeface="Arial" charset="0"/>
                        <a:defRPr kumimoji="1">
                          <a:solidFill>
                            <a:schemeClr val="tx1"/>
                          </a:solidFill>
                          <a:latin typeface="Calibri" pitchFamily="34" charset="0"/>
                          <a:ea typeface="ＭＳ Ｐゴシック" pitchFamily="50" charset="-128"/>
                        </a:defRPr>
                      </a:lvl7pPr>
                      <a:lvl8pPr marL="3429000" indent="-228600" eaLnBrk="0" fontAlgn="base" hangingPunct="0">
                        <a:spcBef>
                          <a:spcPct val="20000"/>
                        </a:spcBef>
                        <a:spcAft>
                          <a:spcPct val="0"/>
                        </a:spcAft>
                        <a:buFont typeface="Arial" charset="0"/>
                        <a:defRPr kumimoji="1">
                          <a:solidFill>
                            <a:schemeClr val="tx1"/>
                          </a:solidFill>
                          <a:latin typeface="Calibri" pitchFamily="34" charset="0"/>
                          <a:ea typeface="ＭＳ Ｐゴシック" pitchFamily="50" charset="-128"/>
                        </a:defRPr>
                      </a:lvl8pPr>
                      <a:lvl9pPr marL="3886200" indent="-228600" eaLnBrk="0" fontAlgn="base" hangingPunct="0">
                        <a:spcBef>
                          <a:spcPct val="20000"/>
                        </a:spcBef>
                        <a:spcAft>
                          <a:spcPct val="0"/>
                        </a:spcAft>
                        <a:buFont typeface="Arial" charset="0"/>
                        <a:defRPr kumimoji="1">
                          <a:solidFill>
                            <a:schemeClr val="tx1"/>
                          </a:solidFill>
                          <a:latin typeface="Calibri" pitchFamily="34" charset="0"/>
                          <a:ea typeface="ＭＳ Ｐゴシック"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sz="500" b="0" i="0" u="none" strike="noStrike" cap="none" normalizeH="0" baseline="0" dirty="0">
                          <a:ln>
                            <a:noFill/>
                          </a:ln>
                          <a:solidFill>
                            <a:srgbClr val="4B4948"/>
                          </a:solidFill>
                          <a:effectLst/>
                          <a:latin typeface="游ゴシック" panose="020B0400000000000000" pitchFamily="50" charset="-128"/>
                          <a:ea typeface="游ゴシック" panose="020B0400000000000000" pitchFamily="50" charset="-128"/>
                        </a:rPr>
                        <a:t>工　法</a:t>
                      </a:r>
                    </a:p>
                  </a:txBody>
                  <a:tcPr marL="18019" marR="18019" marT="17979" marB="17979" anchor="ctr" horzOverflow="overflow">
                    <a:lnL>
                      <a:noFill/>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a:noFill/>
                    </a:lnTlToBr>
                    <a:lnBlToTr>
                      <a:noFill/>
                    </a:lnBlToTr>
                    <a:solidFill>
                      <a:srgbClr val="F2F2F2"/>
                    </a:solidFill>
                  </a:tcPr>
                </a:tc>
                <a:tc>
                  <a:txBody>
                    <a:bodyPr/>
                    <a:lstStyle>
                      <a:lvl1pPr eaLnBrk="0" hangingPunct="0">
                        <a:spcBef>
                          <a:spcPct val="20000"/>
                        </a:spcBef>
                        <a:buFont typeface="Arial" charset="0"/>
                        <a:defRPr kumimoji="1" sz="2800">
                          <a:solidFill>
                            <a:schemeClr val="tx1"/>
                          </a:solidFill>
                          <a:latin typeface="Calibri" pitchFamily="34" charset="0"/>
                          <a:ea typeface="ＭＳ Ｐゴシック" pitchFamily="50" charset="-128"/>
                        </a:defRPr>
                      </a:lvl1pPr>
                      <a:lvl2pPr marL="742950" indent="-285750" eaLnBrk="0" hangingPunct="0">
                        <a:spcBef>
                          <a:spcPct val="20000"/>
                        </a:spcBef>
                        <a:buFont typeface="Arial" charset="0"/>
                        <a:defRPr kumimoji="1" sz="2400">
                          <a:solidFill>
                            <a:schemeClr val="tx1"/>
                          </a:solidFill>
                          <a:latin typeface="Calibri" pitchFamily="34" charset="0"/>
                          <a:ea typeface="ＭＳ Ｐゴシック" pitchFamily="50" charset="-128"/>
                        </a:defRPr>
                      </a:lvl2pPr>
                      <a:lvl3pPr marL="1143000" indent="-228600" eaLnBrk="0" hangingPunct="0">
                        <a:spcBef>
                          <a:spcPct val="20000"/>
                        </a:spcBef>
                        <a:buFont typeface="Arial" charset="0"/>
                        <a:defRPr kumimoji="1" sz="2000">
                          <a:solidFill>
                            <a:schemeClr val="tx1"/>
                          </a:solidFill>
                          <a:latin typeface="Calibri" pitchFamily="34" charset="0"/>
                          <a:ea typeface="ＭＳ Ｐゴシック" pitchFamily="50" charset="-128"/>
                        </a:defRPr>
                      </a:lvl3pPr>
                      <a:lvl4pPr marL="1600200" indent="-228600" eaLnBrk="0" hangingPunct="0">
                        <a:spcBef>
                          <a:spcPct val="20000"/>
                        </a:spcBef>
                        <a:buFont typeface="Arial" charset="0"/>
                        <a:defRPr kumimoji="1">
                          <a:solidFill>
                            <a:schemeClr val="tx1"/>
                          </a:solidFill>
                          <a:latin typeface="Calibri" pitchFamily="34" charset="0"/>
                          <a:ea typeface="ＭＳ Ｐゴシック" pitchFamily="50" charset="-128"/>
                        </a:defRPr>
                      </a:lvl4pPr>
                      <a:lvl5pPr marL="2057400" indent="-228600" eaLnBrk="0" hangingPunct="0">
                        <a:spcBef>
                          <a:spcPct val="20000"/>
                        </a:spcBef>
                        <a:buFont typeface="Arial" charset="0"/>
                        <a:defRPr kumimoji="1">
                          <a:solidFill>
                            <a:schemeClr val="tx1"/>
                          </a:solidFill>
                          <a:latin typeface="Calibri" pitchFamily="34" charset="0"/>
                          <a:ea typeface="ＭＳ Ｐゴシック" pitchFamily="50" charset="-128"/>
                        </a:defRPr>
                      </a:lvl5pPr>
                      <a:lvl6pPr marL="2514600" indent="-228600" eaLnBrk="0" fontAlgn="base" hangingPunct="0">
                        <a:spcBef>
                          <a:spcPct val="20000"/>
                        </a:spcBef>
                        <a:spcAft>
                          <a:spcPct val="0"/>
                        </a:spcAft>
                        <a:buFont typeface="Arial" charset="0"/>
                        <a:defRPr kumimoji="1">
                          <a:solidFill>
                            <a:schemeClr val="tx1"/>
                          </a:solidFill>
                          <a:latin typeface="Calibri" pitchFamily="34" charset="0"/>
                          <a:ea typeface="ＭＳ Ｐゴシック" pitchFamily="50" charset="-128"/>
                        </a:defRPr>
                      </a:lvl6pPr>
                      <a:lvl7pPr marL="2971800" indent="-228600" eaLnBrk="0" fontAlgn="base" hangingPunct="0">
                        <a:spcBef>
                          <a:spcPct val="20000"/>
                        </a:spcBef>
                        <a:spcAft>
                          <a:spcPct val="0"/>
                        </a:spcAft>
                        <a:buFont typeface="Arial" charset="0"/>
                        <a:defRPr kumimoji="1">
                          <a:solidFill>
                            <a:schemeClr val="tx1"/>
                          </a:solidFill>
                          <a:latin typeface="Calibri" pitchFamily="34" charset="0"/>
                          <a:ea typeface="ＭＳ Ｐゴシック" pitchFamily="50" charset="-128"/>
                        </a:defRPr>
                      </a:lvl7pPr>
                      <a:lvl8pPr marL="3429000" indent="-228600" eaLnBrk="0" fontAlgn="base" hangingPunct="0">
                        <a:spcBef>
                          <a:spcPct val="20000"/>
                        </a:spcBef>
                        <a:spcAft>
                          <a:spcPct val="0"/>
                        </a:spcAft>
                        <a:buFont typeface="Arial" charset="0"/>
                        <a:defRPr kumimoji="1">
                          <a:solidFill>
                            <a:schemeClr val="tx1"/>
                          </a:solidFill>
                          <a:latin typeface="Calibri" pitchFamily="34" charset="0"/>
                          <a:ea typeface="ＭＳ Ｐゴシック" pitchFamily="50" charset="-128"/>
                        </a:defRPr>
                      </a:lvl8pPr>
                      <a:lvl9pPr marL="3886200" indent="-228600" eaLnBrk="0" fontAlgn="base" hangingPunct="0">
                        <a:spcBef>
                          <a:spcPct val="20000"/>
                        </a:spcBef>
                        <a:spcAft>
                          <a:spcPct val="0"/>
                        </a:spcAft>
                        <a:buFont typeface="Arial" charset="0"/>
                        <a:defRPr kumimoji="1">
                          <a:solidFill>
                            <a:schemeClr val="tx1"/>
                          </a:solidFill>
                          <a:latin typeface="Calibri" pitchFamily="34" charset="0"/>
                          <a:ea typeface="ＭＳ Ｐゴシック"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sz="500" b="0" i="0" u="none" strike="noStrike" cap="none" normalizeH="0" baseline="0" dirty="0">
                          <a:ln>
                            <a:noFill/>
                          </a:ln>
                          <a:solidFill>
                            <a:srgbClr val="4B4948"/>
                          </a:solidFill>
                          <a:effectLst/>
                          <a:latin typeface="游ゴシック" panose="020B0400000000000000" pitchFamily="50" charset="-128"/>
                          <a:ea typeface="游ゴシック" panose="020B0400000000000000" pitchFamily="50" charset="-128"/>
                        </a:rPr>
                        <a:t>木造戸建住宅捨て張り・マンションン二重床</a:t>
                      </a:r>
                    </a:p>
                  </a:txBody>
                  <a:tcPr marL="18019" marR="18019" marT="17979" marB="17979" anchor="ctr" horzOverflow="overflow">
                    <a:lnL w="6350" cap="flat" cmpd="sng" algn="ctr">
                      <a:solidFill>
                        <a:schemeClr val="tx1"/>
                      </a:solidFill>
                      <a:prstDash val="solid"/>
                      <a:round/>
                      <a:headEnd type="none" w="med" len="med"/>
                      <a:tailEnd type="none" w="med" len="med"/>
                    </a:lnL>
                    <a:lnR>
                      <a:no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29" name="object 177">
            <a:extLst>
              <a:ext uri="{FF2B5EF4-FFF2-40B4-BE49-F238E27FC236}">
                <a16:creationId xmlns:a16="http://schemas.microsoft.com/office/drawing/2014/main" id="{C4916163-C6C7-4750-8B31-03389F055183}"/>
              </a:ext>
            </a:extLst>
          </p:cNvPr>
          <p:cNvSpPr txBox="1">
            <a:spLocks noChangeArrowheads="1"/>
          </p:cNvSpPr>
          <p:nvPr/>
        </p:nvSpPr>
        <p:spPr bwMode="auto">
          <a:xfrm>
            <a:off x="85138" y="5512940"/>
            <a:ext cx="1581547" cy="76944"/>
          </a:xfrm>
          <a:prstGeom prst="rect">
            <a:avLst/>
          </a:prstGeom>
          <a:noFill/>
          <a:ln w="317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wrap="square" lIns="0" tIns="0" rIns="0" bIns="0" anchor="ctr" anchorCtr="1">
            <a:spAutoFit/>
          </a:bodyPr>
          <a:lstStyle>
            <a:lvl1pPr marL="7938">
              <a:spcBef>
                <a:spcPct val="20000"/>
              </a:spcBef>
              <a:defRPr>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defRPr>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defRPr>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defRPr>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defRPr>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defRPr>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defRPr>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defRPr>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defRPr>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pPr>
            <a:r>
              <a:rPr lang="ja-JP" altLang="en-US" sz="500" dirty="0">
                <a:solidFill>
                  <a:srgbClr val="4B4948"/>
                </a:solidFill>
                <a:latin typeface="游ゴシック" panose="020B0400000000000000" pitchFamily="50" charset="-128"/>
                <a:ea typeface="游ゴシック" panose="020B0400000000000000" pitchFamily="50" charset="-128"/>
              </a:rPr>
              <a:t>おすすめ床造作材：ラシッサ Ｓ</a:t>
            </a:r>
            <a:r>
              <a:rPr lang="en-US" altLang="ja-JP" sz="500" dirty="0">
                <a:solidFill>
                  <a:srgbClr val="4B4948"/>
                </a:solidFill>
                <a:latin typeface="游ゴシック" panose="020B0400000000000000" pitchFamily="50" charset="-128"/>
                <a:ea typeface="游ゴシック" panose="020B0400000000000000" pitchFamily="50" charset="-128"/>
              </a:rPr>
              <a:t>/D</a:t>
            </a:r>
            <a:r>
              <a:rPr lang="ja-JP" altLang="en-US" sz="500" dirty="0">
                <a:solidFill>
                  <a:srgbClr val="4B4948"/>
                </a:solidFill>
                <a:latin typeface="游ゴシック" panose="020B0400000000000000" pitchFamily="50" charset="-128"/>
                <a:ea typeface="游ゴシック" panose="020B0400000000000000" pitchFamily="50" charset="-128"/>
              </a:rPr>
              <a:t>フロア用床造作材</a:t>
            </a:r>
            <a:endParaRPr lang="en-US" altLang="ja-JP" sz="500" dirty="0">
              <a:solidFill>
                <a:srgbClr val="4B4948"/>
              </a:solidFill>
              <a:latin typeface="游ゴシック" panose="020B0400000000000000" pitchFamily="50" charset="-128"/>
              <a:ea typeface="游ゴシック" panose="020B0400000000000000" pitchFamily="50" charset="-128"/>
            </a:endParaRPr>
          </a:p>
        </p:txBody>
      </p:sp>
      <p:sp>
        <p:nvSpPr>
          <p:cNvPr id="30" name="正方形/長方形 123">
            <a:extLst>
              <a:ext uri="{FF2B5EF4-FFF2-40B4-BE49-F238E27FC236}">
                <a16:creationId xmlns:a16="http://schemas.microsoft.com/office/drawing/2014/main" id="{9B308842-3B41-4619-8AB3-06A024CFD086}"/>
              </a:ext>
            </a:extLst>
          </p:cNvPr>
          <p:cNvSpPr>
            <a:spLocks noChangeArrowheads="1"/>
          </p:cNvSpPr>
          <p:nvPr/>
        </p:nvSpPr>
        <p:spPr bwMode="auto">
          <a:xfrm>
            <a:off x="27581" y="6171195"/>
            <a:ext cx="2622814"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kumimoji="1">
                <a:solidFill>
                  <a:schemeClr val="tx1"/>
                </a:solidFill>
                <a:latin typeface="Calibri" panose="020F0502020204030204" pitchFamily="34" charset="0"/>
                <a:ea typeface="ＭＳ Ｐゴシック" panose="020B0600070205080204" pitchFamily="50" charset="-128"/>
              </a:defRPr>
            </a:lvl1pPr>
            <a:lvl2pPr marL="742950" indent="-285750">
              <a:defRPr kumimoji="1">
                <a:solidFill>
                  <a:schemeClr val="tx1"/>
                </a:solidFill>
                <a:latin typeface="Calibri" panose="020F0502020204030204" pitchFamily="34" charset="0"/>
                <a:ea typeface="ＭＳ Ｐゴシック" panose="020B0600070205080204" pitchFamily="50" charset="-128"/>
              </a:defRPr>
            </a:lvl2pPr>
            <a:lvl3pPr marL="1143000" indent="-228600">
              <a:defRPr kumimoji="1">
                <a:solidFill>
                  <a:schemeClr val="tx1"/>
                </a:solidFill>
                <a:latin typeface="Calibri" panose="020F0502020204030204" pitchFamily="34" charset="0"/>
                <a:ea typeface="ＭＳ Ｐゴシック" panose="020B0600070205080204" pitchFamily="50" charset="-128"/>
              </a:defRPr>
            </a:lvl3pPr>
            <a:lvl4pPr marL="1600200" indent="-228600">
              <a:defRPr kumimoji="1">
                <a:solidFill>
                  <a:schemeClr val="tx1"/>
                </a:solidFill>
                <a:latin typeface="Calibri" panose="020F0502020204030204" pitchFamily="34" charset="0"/>
                <a:ea typeface="ＭＳ Ｐゴシック" panose="020B0600070205080204" pitchFamily="50" charset="-128"/>
              </a:defRPr>
            </a:lvl4pPr>
            <a:lvl5pPr marL="2057400" indent="-228600">
              <a:defRPr kumimoji="1">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9pPr>
          </a:lstStyle>
          <a:p>
            <a:pPr eaLnBrk="1" hangingPunct="1"/>
            <a:r>
              <a:rPr lang="en-US" altLang="ja-JP" sz="400" dirty="0">
                <a:solidFill>
                  <a:srgbClr val="4B4948"/>
                </a:solidFill>
                <a:latin typeface="游ゴシック" panose="020B0400000000000000" pitchFamily="50" charset="-128"/>
                <a:ea typeface="游ゴシック" panose="020B0400000000000000" pitchFamily="50" charset="-128"/>
              </a:rPr>
              <a:t>※VP/</a:t>
            </a:r>
            <a:r>
              <a:rPr lang="ja-JP" altLang="en-US" sz="400" dirty="0">
                <a:solidFill>
                  <a:srgbClr val="4B4948"/>
                </a:solidFill>
                <a:latin typeface="游ゴシック" panose="020B0400000000000000" pitchFamily="50" charset="-128"/>
                <a:ea typeface="游ゴシック" panose="020B0400000000000000" pitchFamily="50" charset="-128"/>
              </a:rPr>
              <a:t>マーブルホワイト調、</a:t>
            </a:r>
            <a:r>
              <a:rPr lang="en-US" altLang="ja-JP" sz="400" dirty="0">
                <a:solidFill>
                  <a:srgbClr val="4B4948"/>
                </a:solidFill>
                <a:latin typeface="游ゴシック" panose="020B0400000000000000" pitchFamily="50" charset="-128"/>
                <a:ea typeface="游ゴシック" panose="020B0400000000000000" pitchFamily="50" charset="-128"/>
              </a:rPr>
              <a:t>VS/</a:t>
            </a:r>
            <a:r>
              <a:rPr lang="ja-JP" altLang="en-US" sz="400" dirty="0">
                <a:solidFill>
                  <a:srgbClr val="4B4948"/>
                </a:solidFill>
                <a:latin typeface="游ゴシック" panose="020B0400000000000000" pitchFamily="50" charset="-128"/>
                <a:ea typeface="游ゴシック" panose="020B0400000000000000" pitchFamily="50" charset="-128"/>
              </a:rPr>
              <a:t>ヌーディベージュ調、</a:t>
            </a:r>
            <a:r>
              <a:rPr lang="en-US" altLang="ja-JP" sz="400" dirty="0">
                <a:solidFill>
                  <a:srgbClr val="4B4948"/>
                </a:solidFill>
                <a:latin typeface="游ゴシック" panose="020B0400000000000000" pitchFamily="50" charset="-128"/>
                <a:ea typeface="游ゴシック" panose="020B0400000000000000" pitchFamily="50" charset="-128"/>
              </a:rPr>
              <a:t>VR/</a:t>
            </a:r>
            <a:r>
              <a:rPr lang="ja-JP" altLang="en-US" sz="400" dirty="0">
                <a:solidFill>
                  <a:srgbClr val="4B4948"/>
                </a:solidFill>
                <a:latin typeface="游ゴシック" panose="020B0400000000000000" pitchFamily="50" charset="-128"/>
                <a:ea typeface="游ゴシック" panose="020B0400000000000000" pitchFamily="50" charset="-128"/>
              </a:rPr>
              <a:t>サンドブラック調には床見切り材・床縁見切り材の設定はありません。</a:t>
            </a:r>
            <a:endParaRPr lang="en-US" altLang="ja-JP" sz="400" dirty="0">
              <a:solidFill>
                <a:srgbClr val="4B4948"/>
              </a:solidFill>
              <a:latin typeface="游ゴシック" panose="020B0400000000000000" pitchFamily="50" charset="-128"/>
              <a:ea typeface="游ゴシック" panose="020B0400000000000000" pitchFamily="50" charset="-128"/>
            </a:endParaRPr>
          </a:p>
          <a:p>
            <a:pPr eaLnBrk="1" hangingPunct="1"/>
            <a:r>
              <a:rPr lang="en-US" altLang="ja-JP" sz="400" dirty="0">
                <a:solidFill>
                  <a:srgbClr val="4B4948"/>
                </a:solidFill>
                <a:latin typeface="游ゴシック" panose="020B0400000000000000" pitchFamily="50" charset="-128"/>
                <a:ea typeface="游ゴシック" panose="020B0400000000000000" pitchFamily="50" charset="-128"/>
              </a:rPr>
              <a:t>※</a:t>
            </a:r>
            <a:r>
              <a:rPr lang="ja-JP" altLang="en-US" sz="400" dirty="0">
                <a:solidFill>
                  <a:srgbClr val="4B4948"/>
                </a:solidFill>
                <a:latin typeface="游ゴシック" panose="020B0400000000000000" pitchFamily="50" charset="-128"/>
                <a:ea typeface="游ゴシック" panose="020B0400000000000000" pitchFamily="50" charset="-128"/>
              </a:rPr>
              <a:t>床造作材はすべり配慮ではありません。</a:t>
            </a:r>
            <a:endParaRPr lang="en-US" altLang="ja-JP" sz="400" dirty="0">
              <a:solidFill>
                <a:srgbClr val="4B4948"/>
              </a:solidFill>
              <a:latin typeface="游ゴシック" panose="020B0400000000000000" pitchFamily="50" charset="-128"/>
              <a:ea typeface="游ゴシック" panose="020B0400000000000000" pitchFamily="50" charset="-128"/>
            </a:endParaRPr>
          </a:p>
          <a:p>
            <a:pPr eaLnBrk="1" hangingPunct="1"/>
            <a:r>
              <a:rPr lang="en-US" altLang="ja-JP" sz="400" dirty="0">
                <a:solidFill>
                  <a:srgbClr val="4B4948"/>
                </a:solidFill>
                <a:latin typeface="游ゴシック" panose="020B0400000000000000" pitchFamily="50" charset="-128"/>
                <a:ea typeface="游ゴシック" panose="020B0400000000000000" pitchFamily="50" charset="-128"/>
              </a:rPr>
              <a:t>※</a:t>
            </a:r>
            <a:r>
              <a:rPr lang="ja-JP" altLang="en-US" sz="400" dirty="0">
                <a:solidFill>
                  <a:srgbClr val="4B4948"/>
                </a:solidFill>
                <a:latin typeface="游ゴシック" panose="020B0400000000000000" pitchFamily="50" charset="-128"/>
                <a:ea typeface="游ゴシック" panose="020B0400000000000000" pitchFamily="50" charset="-128"/>
              </a:rPr>
              <a:t>ラシッサ </a:t>
            </a:r>
            <a:r>
              <a:rPr lang="en-US" altLang="ja-JP" sz="400" dirty="0">
                <a:solidFill>
                  <a:srgbClr val="4B4948"/>
                </a:solidFill>
                <a:latin typeface="游ゴシック" panose="020B0400000000000000" pitchFamily="50" charset="-128"/>
                <a:ea typeface="游ゴシック" panose="020B0400000000000000" pitchFamily="50" charset="-128"/>
              </a:rPr>
              <a:t>S/D</a:t>
            </a:r>
            <a:r>
              <a:rPr lang="ja-JP" altLang="en-US" sz="400" dirty="0">
                <a:solidFill>
                  <a:srgbClr val="4B4948"/>
                </a:solidFill>
                <a:latin typeface="游ゴシック" panose="020B0400000000000000" pitchFamily="50" charset="-128"/>
                <a:ea typeface="游ゴシック" panose="020B0400000000000000" pitchFamily="50" charset="-128"/>
              </a:rPr>
              <a:t>フロアアースとは、サネ形状が異なるため混使用はできません。</a:t>
            </a:r>
          </a:p>
          <a:p>
            <a:pPr eaLnBrk="1" hangingPunct="1"/>
            <a:r>
              <a:rPr lang="en-US" altLang="ja-JP" sz="400" dirty="0">
                <a:solidFill>
                  <a:srgbClr val="4B4948"/>
                </a:solidFill>
                <a:latin typeface="游ゴシック" panose="020B0400000000000000" pitchFamily="50" charset="-128"/>
                <a:ea typeface="游ゴシック" panose="020B0400000000000000" pitchFamily="50" charset="-128"/>
              </a:rPr>
              <a:t>※</a:t>
            </a:r>
            <a:r>
              <a:rPr lang="ja-JP" altLang="en-US" sz="400" dirty="0">
                <a:solidFill>
                  <a:srgbClr val="4B4948"/>
                </a:solidFill>
                <a:latin typeface="游ゴシック" panose="020B0400000000000000" pitchFamily="50" charset="-128"/>
                <a:ea typeface="游ゴシック" panose="020B0400000000000000" pitchFamily="50" charset="-128"/>
              </a:rPr>
              <a:t>他商品と同一の色名称であっても色柄・艶感・表面エンボスが異なる場合があります。</a:t>
            </a:r>
          </a:p>
          <a:p>
            <a:pPr eaLnBrk="1" hangingPunct="1"/>
            <a:r>
              <a:rPr lang="ja-JP" altLang="en-US" sz="400" dirty="0">
                <a:solidFill>
                  <a:srgbClr val="4B4948"/>
                </a:solidFill>
                <a:latin typeface="游ゴシック" panose="020B0400000000000000" pitchFamily="50" charset="-128"/>
                <a:ea typeface="游ゴシック" panose="020B0400000000000000" pitchFamily="50" charset="-128"/>
              </a:rPr>
              <a:t>あらかじめサンプル等でご確認ください。</a:t>
            </a:r>
          </a:p>
          <a:p>
            <a:pPr eaLnBrk="1" hangingPunct="1"/>
            <a:r>
              <a:rPr lang="en-US" altLang="ja-JP" sz="400" dirty="0">
                <a:solidFill>
                  <a:srgbClr val="4B4948"/>
                </a:solidFill>
                <a:latin typeface="游ゴシック" panose="020B0400000000000000" pitchFamily="50" charset="-128"/>
                <a:ea typeface="游ゴシック" panose="020B0400000000000000" pitchFamily="50" charset="-128"/>
              </a:rPr>
              <a:t>※ </a:t>
            </a:r>
            <a:r>
              <a:rPr lang="ja-JP" altLang="en-US" sz="400" dirty="0">
                <a:solidFill>
                  <a:srgbClr val="4B4948"/>
                </a:solidFill>
                <a:latin typeface="游ゴシック" panose="020B0400000000000000" pitchFamily="50" charset="-128"/>
                <a:ea typeface="游ゴシック" panose="020B0400000000000000" pitchFamily="50" charset="-128"/>
              </a:rPr>
              <a:t>床材には、光の反射や見る角度によって床材と異なる色のすじ等が見える場合がありますが、表面処理の特性によるものですので、あらかじめご了解ください。</a:t>
            </a:r>
            <a:endParaRPr lang="en-US" altLang="ja-JP" sz="400" dirty="0">
              <a:solidFill>
                <a:srgbClr val="4B4948"/>
              </a:solidFill>
              <a:latin typeface="游ゴシック" panose="020B0400000000000000" pitchFamily="50" charset="-128"/>
              <a:ea typeface="游ゴシック" panose="020B0400000000000000" pitchFamily="50" charset="-128"/>
            </a:endParaRPr>
          </a:p>
        </p:txBody>
      </p:sp>
      <p:sp>
        <p:nvSpPr>
          <p:cNvPr id="31" name="object 14">
            <a:extLst>
              <a:ext uri="{FF2B5EF4-FFF2-40B4-BE49-F238E27FC236}">
                <a16:creationId xmlns:a16="http://schemas.microsoft.com/office/drawing/2014/main" id="{E7A208A1-7482-4014-8D18-B7F2780A7534}"/>
              </a:ext>
            </a:extLst>
          </p:cNvPr>
          <p:cNvSpPr>
            <a:spLocks/>
          </p:cNvSpPr>
          <p:nvPr/>
        </p:nvSpPr>
        <p:spPr bwMode="auto">
          <a:xfrm>
            <a:off x="5143421" y="2418439"/>
            <a:ext cx="5461000" cy="49213"/>
          </a:xfrm>
          <a:custGeom>
            <a:avLst/>
            <a:gdLst>
              <a:gd name="T0" fmla="*/ 0 w 8280400"/>
              <a:gd name="T1" fmla="*/ 0 h 65324"/>
              <a:gd name="T2" fmla="*/ 1 w 8280400"/>
              <a:gd name="T3" fmla="*/ 0 h 65324"/>
              <a:gd name="T4" fmla="*/ 0 60000 65536"/>
              <a:gd name="T5" fmla="*/ 0 60000 65536"/>
              <a:gd name="T6" fmla="*/ 0 w 8280400"/>
              <a:gd name="T7" fmla="*/ 0 h 65324"/>
              <a:gd name="T8" fmla="*/ 8280400 w 8280400"/>
              <a:gd name="T9" fmla="*/ 0 h 65324"/>
            </a:gdLst>
            <a:ahLst/>
            <a:cxnLst>
              <a:cxn ang="T4">
                <a:pos x="T0" y="T1"/>
              </a:cxn>
              <a:cxn ang="T5">
                <a:pos x="T2" y="T3"/>
              </a:cxn>
            </a:cxnLst>
            <a:rect l="T6" t="T7" r="T8" b="T9"/>
            <a:pathLst>
              <a:path w="8280400" h="65324">
                <a:moveTo>
                  <a:pt x="0" y="0"/>
                </a:moveTo>
                <a:lnTo>
                  <a:pt x="8280006" y="0"/>
                </a:lnTo>
              </a:path>
            </a:pathLst>
          </a:custGeom>
          <a:noFill/>
          <a:ln w="12700">
            <a:solidFill>
              <a:srgbClr val="828283"/>
            </a:solidFill>
            <a:prstDash val="sysDot"/>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ja-JP" altLang="en-US"/>
          </a:p>
        </p:txBody>
      </p:sp>
      <p:sp>
        <p:nvSpPr>
          <p:cNvPr id="32" name="object 14">
            <a:extLst>
              <a:ext uri="{FF2B5EF4-FFF2-40B4-BE49-F238E27FC236}">
                <a16:creationId xmlns:a16="http://schemas.microsoft.com/office/drawing/2014/main" id="{AAF7DF94-AEA2-4D49-B3AB-04C146CCC48A}"/>
              </a:ext>
            </a:extLst>
          </p:cNvPr>
          <p:cNvSpPr>
            <a:spLocks/>
          </p:cNvSpPr>
          <p:nvPr/>
        </p:nvSpPr>
        <p:spPr bwMode="auto">
          <a:xfrm rot="5400000">
            <a:off x="6449490" y="2323928"/>
            <a:ext cx="2865779" cy="101771"/>
          </a:xfrm>
          <a:custGeom>
            <a:avLst/>
            <a:gdLst>
              <a:gd name="T0" fmla="*/ 0 w 8280400"/>
              <a:gd name="T1" fmla="*/ 0 h 65324"/>
              <a:gd name="T2" fmla="*/ 0 w 8280400"/>
              <a:gd name="T3" fmla="*/ 0 h 65324"/>
              <a:gd name="T4" fmla="*/ 0 60000 65536"/>
              <a:gd name="T5" fmla="*/ 0 60000 65536"/>
              <a:gd name="T6" fmla="*/ 0 w 8280400"/>
              <a:gd name="T7" fmla="*/ 0 h 65324"/>
              <a:gd name="T8" fmla="*/ 8280400 w 8280400"/>
              <a:gd name="T9" fmla="*/ 0 h 65324"/>
            </a:gdLst>
            <a:ahLst/>
            <a:cxnLst>
              <a:cxn ang="T4">
                <a:pos x="T0" y="T1"/>
              </a:cxn>
              <a:cxn ang="T5">
                <a:pos x="T2" y="T3"/>
              </a:cxn>
            </a:cxnLst>
            <a:rect l="T6" t="T7" r="T8" b="T9"/>
            <a:pathLst>
              <a:path w="8280400" h="65324">
                <a:moveTo>
                  <a:pt x="0" y="0"/>
                </a:moveTo>
                <a:lnTo>
                  <a:pt x="8280006" y="0"/>
                </a:lnTo>
              </a:path>
            </a:pathLst>
          </a:custGeom>
          <a:noFill/>
          <a:ln w="12700">
            <a:solidFill>
              <a:srgbClr val="828283"/>
            </a:solidFill>
            <a:prstDash val="sysDot"/>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ja-JP" altLang="en-US"/>
          </a:p>
        </p:txBody>
      </p:sp>
      <p:grpSp>
        <p:nvGrpSpPr>
          <p:cNvPr id="18" name="グループ化 17">
            <a:extLst>
              <a:ext uri="{FF2B5EF4-FFF2-40B4-BE49-F238E27FC236}">
                <a16:creationId xmlns:a16="http://schemas.microsoft.com/office/drawing/2014/main" id="{CC04BED7-364A-5661-E814-F25B17AF771C}"/>
              </a:ext>
            </a:extLst>
          </p:cNvPr>
          <p:cNvGrpSpPr/>
          <p:nvPr/>
        </p:nvGrpSpPr>
        <p:grpSpPr>
          <a:xfrm>
            <a:off x="-7135" y="6858945"/>
            <a:ext cx="5127624" cy="276999"/>
            <a:chOff x="-7135" y="6858945"/>
            <a:chExt cx="5127624" cy="276999"/>
          </a:xfrm>
        </p:grpSpPr>
        <p:sp>
          <p:nvSpPr>
            <p:cNvPr id="38" name="正方形/長方形 37">
              <a:extLst>
                <a:ext uri="{FF2B5EF4-FFF2-40B4-BE49-F238E27FC236}">
                  <a16:creationId xmlns:a16="http://schemas.microsoft.com/office/drawing/2014/main" id="{6AAFFF19-6224-4D71-B22F-151750048AEF}"/>
                </a:ext>
              </a:extLst>
            </p:cNvPr>
            <p:cNvSpPr/>
            <p:nvPr/>
          </p:nvSpPr>
          <p:spPr>
            <a:xfrm>
              <a:off x="40490" y="6871645"/>
              <a:ext cx="5046774" cy="255588"/>
            </a:xfrm>
            <a:prstGeom prst="rect">
              <a:avLst/>
            </a:prstGeom>
            <a:noFill/>
            <a:ln w="63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39" name="正方形/長方形 7">
              <a:extLst>
                <a:ext uri="{FF2B5EF4-FFF2-40B4-BE49-F238E27FC236}">
                  <a16:creationId xmlns:a16="http://schemas.microsoft.com/office/drawing/2014/main" id="{8FBCFB19-2D7B-432B-A2B5-6FF63C8076A5}"/>
                </a:ext>
              </a:extLst>
            </p:cNvPr>
            <p:cNvSpPr>
              <a:spLocks noChangeArrowheads="1"/>
            </p:cNvSpPr>
            <p:nvPr/>
          </p:nvSpPr>
          <p:spPr bwMode="auto">
            <a:xfrm>
              <a:off x="-7135" y="6858945"/>
              <a:ext cx="512762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ja-JP" altLang="en-US" sz="400" dirty="0">
                  <a:solidFill>
                    <a:srgbClr val="F42643"/>
                  </a:solidFill>
                  <a:latin typeface="游ゴシック" panose="020B0400000000000000" pitchFamily="50" charset="-128"/>
                  <a:ea typeface="游ゴシック" panose="020B0400000000000000" pitchFamily="50" charset="-128"/>
                </a:rPr>
                <a:t>耐水仕様になっておりますが、長時間の漏水や水こぼし・床下からの湿気により、表面のフクレ、基材の剥がれや腐れ、突き上げが生じる場合があります。水に濡れた場合はすぐに拭き取ってください。また、濡れたマットを放置すること避けてください。トイレ・洗面所への施工の際、より高い耐水性をお求めの場合は、床の継ぎ目や配管周りにシリコン系のコーキング剤を塗布することをお勧めします。尿やトイレ用洗剤等をこぼした場合は、</a:t>
              </a:r>
              <a:r>
                <a:rPr lang="ja-JP" altLang="en-US" sz="400" dirty="0">
                  <a:solidFill>
                    <a:srgbClr val="FF0000"/>
                  </a:solidFill>
                  <a:latin typeface="游ゴシック" panose="020B0400000000000000" pitchFamily="50" charset="-128"/>
                  <a:ea typeface="游ゴシック" panose="020B0400000000000000" pitchFamily="50" charset="-128"/>
                </a:rPr>
                <a:t>すぐに拭き取ってください。放置すると変色等の原因となります。</a:t>
              </a:r>
            </a:p>
          </p:txBody>
        </p:sp>
      </p:grpSp>
      <p:sp>
        <p:nvSpPr>
          <p:cNvPr id="42" name="正方形/長方形 41">
            <a:extLst>
              <a:ext uri="{FF2B5EF4-FFF2-40B4-BE49-F238E27FC236}">
                <a16:creationId xmlns:a16="http://schemas.microsoft.com/office/drawing/2014/main" id="{239B2616-44AB-4AAD-BEF3-763D096E6A0E}"/>
              </a:ext>
            </a:extLst>
          </p:cNvPr>
          <p:cNvSpPr/>
          <p:nvPr/>
        </p:nvSpPr>
        <p:spPr>
          <a:xfrm>
            <a:off x="2676703" y="5671478"/>
            <a:ext cx="2444805" cy="116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en-US" altLang="ja-JP" sz="400" dirty="0">
                <a:solidFill>
                  <a:srgbClr val="4B4948"/>
                </a:solidFill>
                <a:latin typeface="游ゴシック" panose="020B0400000000000000" pitchFamily="50" charset="-128"/>
                <a:ea typeface="游ゴシック" panose="020B0400000000000000" pitchFamily="50" charset="-128"/>
              </a:rPr>
              <a:t>※ </a:t>
            </a:r>
            <a:r>
              <a:rPr lang="ja-JP" altLang="en-US" sz="400" dirty="0">
                <a:solidFill>
                  <a:srgbClr val="4B4948"/>
                </a:solidFill>
                <a:latin typeface="游ゴシック" panose="020B0400000000000000" pitchFamily="50" charset="-128"/>
                <a:ea typeface="游ゴシック" panose="020B0400000000000000" pitchFamily="50" charset="-128"/>
              </a:rPr>
              <a:t>傷がつかないわけではありません。家具等を移動させる時は引きずらないでください。</a:t>
            </a:r>
          </a:p>
          <a:p>
            <a:r>
              <a:rPr lang="en-US" altLang="ja-JP" sz="400" dirty="0">
                <a:solidFill>
                  <a:srgbClr val="4B4948"/>
                </a:solidFill>
                <a:latin typeface="游ゴシック" panose="020B0400000000000000" pitchFamily="50" charset="-128"/>
                <a:ea typeface="游ゴシック" panose="020B0400000000000000" pitchFamily="50" charset="-128"/>
              </a:rPr>
              <a:t>※ V</a:t>
            </a:r>
            <a:r>
              <a:rPr lang="ja-JP" altLang="en-US" sz="400" dirty="0">
                <a:solidFill>
                  <a:srgbClr val="4B4948"/>
                </a:solidFill>
                <a:latin typeface="游ゴシック" panose="020B0400000000000000" pitchFamily="50" charset="-128"/>
                <a:ea typeface="游ゴシック" panose="020B0400000000000000" pitchFamily="50" charset="-128"/>
              </a:rPr>
              <a:t>溝部において、樹脂シートの断面が白く見える場合がありますが、性能には影響ありませんのであらかじめご了承下さい。</a:t>
            </a:r>
          </a:p>
          <a:p>
            <a:r>
              <a:rPr lang="en-US" altLang="ja-JP" sz="400" dirty="0">
                <a:solidFill>
                  <a:srgbClr val="4B4948"/>
                </a:solidFill>
                <a:latin typeface="游ゴシック" panose="020B0400000000000000" pitchFamily="50" charset="-128"/>
                <a:ea typeface="游ゴシック" panose="020B0400000000000000" pitchFamily="50" charset="-128"/>
              </a:rPr>
              <a:t>※ </a:t>
            </a:r>
            <a:r>
              <a:rPr lang="ja-JP" altLang="en-US" sz="400" dirty="0">
                <a:solidFill>
                  <a:srgbClr val="4B4948"/>
                </a:solidFill>
                <a:latin typeface="游ゴシック" panose="020B0400000000000000" pitchFamily="50" charset="-128"/>
                <a:ea typeface="游ゴシック" panose="020B0400000000000000" pitchFamily="50" charset="-128"/>
              </a:rPr>
              <a:t>ワックスは不要です。お客さまの都合でワックスがけされますと、表面の性能がワックスの性能になり、本来の性能を損ないます。</a:t>
            </a:r>
          </a:p>
          <a:p>
            <a:r>
              <a:rPr lang="en-US" altLang="ja-JP" sz="400" dirty="0">
                <a:solidFill>
                  <a:srgbClr val="4B4948"/>
                </a:solidFill>
                <a:latin typeface="游ゴシック" panose="020B0400000000000000" pitchFamily="50" charset="-128"/>
                <a:ea typeface="游ゴシック" panose="020B0400000000000000" pitchFamily="50" charset="-128"/>
              </a:rPr>
              <a:t>※ </a:t>
            </a:r>
            <a:r>
              <a:rPr lang="ja-JP" altLang="en-US" sz="400" dirty="0">
                <a:solidFill>
                  <a:srgbClr val="4B4948"/>
                </a:solidFill>
                <a:latin typeface="游ゴシック" panose="020B0400000000000000" pitchFamily="50" charset="-128"/>
                <a:ea typeface="游ゴシック" panose="020B0400000000000000" pitchFamily="50" charset="-128"/>
              </a:rPr>
              <a:t>床表面に油分や汚れが付着するとすべりやすくなります。住居用洗剤を含ませ固く絞った雑巾で拭取ってください。</a:t>
            </a:r>
          </a:p>
          <a:p>
            <a:r>
              <a:rPr lang="en-US" altLang="ja-JP" sz="400" dirty="0">
                <a:solidFill>
                  <a:srgbClr val="4B4948"/>
                </a:solidFill>
                <a:latin typeface="游ゴシック" panose="020B0400000000000000" pitchFamily="50" charset="-128"/>
                <a:ea typeface="游ゴシック" panose="020B0400000000000000" pitchFamily="50" charset="-128"/>
              </a:rPr>
              <a:t>※ </a:t>
            </a:r>
            <a:r>
              <a:rPr lang="ja-JP" altLang="en-US" sz="400" dirty="0">
                <a:solidFill>
                  <a:srgbClr val="4B4948"/>
                </a:solidFill>
                <a:latin typeface="游ゴシック" panose="020B0400000000000000" pitchFamily="50" charset="-128"/>
                <a:ea typeface="游ゴシック" panose="020B0400000000000000" pitchFamily="50" charset="-128"/>
              </a:rPr>
              <a:t>使用環境や使用期間により表面が摩耗され、性能が低下して、すべりやすくなる可能性があります。</a:t>
            </a:r>
          </a:p>
          <a:p>
            <a:r>
              <a:rPr lang="en-US" altLang="ja-JP" sz="400" dirty="0">
                <a:solidFill>
                  <a:srgbClr val="4B4948"/>
                </a:solidFill>
                <a:latin typeface="游ゴシック" panose="020B0400000000000000" pitchFamily="50" charset="-128"/>
                <a:ea typeface="游ゴシック" panose="020B0400000000000000" pitchFamily="50" charset="-128"/>
              </a:rPr>
              <a:t>※ </a:t>
            </a:r>
            <a:r>
              <a:rPr lang="ja-JP" altLang="en-US" sz="400" dirty="0">
                <a:solidFill>
                  <a:srgbClr val="4B4948"/>
                </a:solidFill>
                <a:latin typeface="游ゴシック" panose="020B0400000000000000" pitchFamily="50" charset="-128"/>
                <a:ea typeface="游ゴシック" panose="020B0400000000000000" pitchFamily="50" charset="-128"/>
              </a:rPr>
              <a:t>他のフローリングと同一面に施工すると、すべり抵抗の違いによりペットや人がすべったり、つまずいたりする場合があるのでご注意ください。</a:t>
            </a:r>
          </a:p>
          <a:p>
            <a:r>
              <a:rPr lang="en-US" altLang="ja-JP" sz="400" dirty="0">
                <a:solidFill>
                  <a:srgbClr val="4B4948"/>
                </a:solidFill>
                <a:latin typeface="游ゴシック" panose="020B0400000000000000" pitchFamily="50" charset="-128"/>
                <a:ea typeface="游ゴシック" panose="020B0400000000000000" pitchFamily="50" charset="-128"/>
              </a:rPr>
              <a:t>※ </a:t>
            </a:r>
            <a:r>
              <a:rPr lang="ja-JP" altLang="en-US" sz="400" dirty="0">
                <a:solidFill>
                  <a:srgbClr val="4B4948"/>
                </a:solidFill>
                <a:latin typeface="游ゴシック" panose="020B0400000000000000" pitchFamily="50" charset="-128"/>
                <a:ea typeface="游ゴシック" panose="020B0400000000000000" pitchFamily="50" charset="-128"/>
              </a:rPr>
              <a:t>一般床に比べて対アンモニア性に優れますが、放置しますと変色など不具合の原因となりますので、すぐに拭き取ってください。</a:t>
            </a:r>
          </a:p>
          <a:p>
            <a:r>
              <a:rPr lang="ja-JP" altLang="en-US" sz="400" dirty="0">
                <a:solidFill>
                  <a:srgbClr val="4B4948"/>
                </a:solidFill>
                <a:latin typeface="游ゴシック" panose="020B0400000000000000" pitchFamily="50" charset="-128"/>
                <a:ea typeface="游ゴシック" panose="020B0400000000000000" pitchFamily="50" charset="-128"/>
              </a:rPr>
              <a:t>（ペットのすべりについて）</a:t>
            </a:r>
          </a:p>
          <a:p>
            <a:r>
              <a:rPr lang="en-US" altLang="ja-JP" sz="400" dirty="0">
                <a:solidFill>
                  <a:srgbClr val="4B4948"/>
                </a:solidFill>
                <a:latin typeface="游ゴシック" panose="020B0400000000000000" pitchFamily="50" charset="-128"/>
                <a:ea typeface="游ゴシック" panose="020B0400000000000000" pitchFamily="50" charset="-128"/>
              </a:rPr>
              <a:t>※ </a:t>
            </a:r>
            <a:r>
              <a:rPr lang="ja-JP" altLang="en-US" sz="400" dirty="0">
                <a:solidFill>
                  <a:srgbClr val="4B4948"/>
                </a:solidFill>
                <a:latin typeface="游ゴシック" panose="020B0400000000000000" pitchFamily="50" charset="-128"/>
                <a:ea typeface="游ゴシック" panose="020B0400000000000000" pitchFamily="50" charset="-128"/>
              </a:rPr>
              <a:t>小型犬の歩行に対してすべりにくい仕様です。</a:t>
            </a:r>
          </a:p>
          <a:p>
            <a:r>
              <a:rPr lang="en-US" altLang="ja-JP" sz="400" dirty="0">
                <a:solidFill>
                  <a:srgbClr val="4B4948"/>
                </a:solidFill>
                <a:latin typeface="游ゴシック" panose="020B0400000000000000" pitchFamily="50" charset="-128"/>
                <a:ea typeface="游ゴシック" panose="020B0400000000000000" pitchFamily="50" charset="-128"/>
              </a:rPr>
              <a:t>※ </a:t>
            </a:r>
            <a:r>
              <a:rPr lang="ja-JP" altLang="en-US" sz="400" dirty="0">
                <a:solidFill>
                  <a:srgbClr val="4B4948"/>
                </a:solidFill>
                <a:latin typeface="游ゴシック" panose="020B0400000000000000" pitchFamily="50" charset="-128"/>
                <a:ea typeface="游ゴシック" panose="020B0400000000000000" pitchFamily="50" charset="-128"/>
              </a:rPr>
              <a:t>走り回ったり、急な動作（飛び出し、停止、方向転換等）の場合はすべることがあります。</a:t>
            </a:r>
          </a:p>
          <a:p>
            <a:r>
              <a:rPr lang="en-US" altLang="ja-JP" sz="400" dirty="0">
                <a:solidFill>
                  <a:srgbClr val="4B4948"/>
                </a:solidFill>
                <a:latin typeface="游ゴシック" panose="020B0400000000000000" pitchFamily="50" charset="-128"/>
                <a:ea typeface="游ゴシック" panose="020B0400000000000000" pitchFamily="50" charset="-128"/>
              </a:rPr>
              <a:t>※ </a:t>
            </a:r>
            <a:r>
              <a:rPr lang="ja-JP" altLang="en-US" sz="400" dirty="0">
                <a:solidFill>
                  <a:srgbClr val="4B4948"/>
                </a:solidFill>
                <a:latin typeface="游ゴシック" panose="020B0400000000000000" pitchFamily="50" charset="-128"/>
                <a:ea typeface="游ゴシック" panose="020B0400000000000000" pitchFamily="50" charset="-128"/>
              </a:rPr>
              <a:t>ツメや肉球まわりの毛のお手入れを怠る と、歩行時でもすべることがあります。</a:t>
            </a:r>
          </a:p>
          <a:p>
            <a:r>
              <a:rPr lang="ja-JP" altLang="en-US" sz="400" dirty="0">
                <a:solidFill>
                  <a:srgbClr val="4B4948"/>
                </a:solidFill>
                <a:latin typeface="游ゴシック" panose="020B0400000000000000" pitchFamily="50" charset="-128"/>
                <a:ea typeface="游ゴシック" panose="020B0400000000000000" pitchFamily="50" charset="-128"/>
              </a:rPr>
              <a:t>（人のすべりについて）</a:t>
            </a:r>
          </a:p>
          <a:p>
            <a:r>
              <a:rPr lang="en-US" altLang="ja-JP" sz="400" dirty="0">
                <a:solidFill>
                  <a:srgbClr val="4B4948"/>
                </a:solidFill>
                <a:latin typeface="游ゴシック" panose="020B0400000000000000" pitchFamily="50" charset="-128"/>
                <a:ea typeface="游ゴシック" panose="020B0400000000000000" pitchFamily="50" charset="-128"/>
              </a:rPr>
              <a:t>※ </a:t>
            </a:r>
            <a:r>
              <a:rPr lang="ja-JP" altLang="en-US" sz="400" dirty="0">
                <a:solidFill>
                  <a:srgbClr val="4B4948"/>
                </a:solidFill>
                <a:latin typeface="游ゴシック" panose="020B0400000000000000" pitchFamily="50" charset="-128"/>
                <a:ea typeface="游ゴシック" panose="020B0400000000000000" pitchFamily="50" charset="-128"/>
              </a:rPr>
              <a:t>すべりにくい仕様となっておりますが、すべての歩行で有効というわけではありません。</a:t>
            </a:r>
          </a:p>
          <a:p>
            <a:r>
              <a:rPr lang="en-US" altLang="ja-JP" sz="400" dirty="0">
                <a:solidFill>
                  <a:srgbClr val="4B4948"/>
                </a:solidFill>
                <a:latin typeface="游ゴシック" panose="020B0400000000000000" pitchFamily="50" charset="-128"/>
                <a:ea typeface="游ゴシック" panose="020B0400000000000000" pitchFamily="50" charset="-128"/>
              </a:rPr>
              <a:t>※ </a:t>
            </a:r>
            <a:r>
              <a:rPr lang="ja-JP" altLang="en-US" sz="400" dirty="0">
                <a:solidFill>
                  <a:srgbClr val="4B4948"/>
                </a:solidFill>
                <a:latin typeface="游ゴシック" panose="020B0400000000000000" pitchFamily="50" charset="-128"/>
                <a:ea typeface="游ゴシック" panose="020B0400000000000000" pitchFamily="50" charset="-128"/>
              </a:rPr>
              <a:t>走ったり、急停止した場合はすべることがあります。</a:t>
            </a:r>
          </a:p>
        </p:txBody>
      </p:sp>
      <p:sp>
        <p:nvSpPr>
          <p:cNvPr id="43" name="正方形/長方形 42">
            <a:extLst>
              <a:ext uri="{FF2B5EF4-FFF2-40B4-BE49-F238E27FC236}">
                <a16:creationId xmlns:a16="http://schemas.microsoft.com/office/drawing/2014/main" id="{2DD56079-A59B-4C63-88FD-A8C150007E31}"/>
              </a:ext>
            </a:extLst>
          </p:cNvPr>
          <p:cNvSpPr/>
          <p:nvPr/>
        </p:nvSpPr>
        <p:spPr>
          <a:xfrm>
            <a:off x="2639146" y="4405671"/>
            <a:ext cx="1053494" cy="184666"/>
          </a:xfrm>
          <a:prstGeom prst="rect">
            <a:avLst/>
          </a:prstGeom>
        </p:spPr>
        <p:txBody>
          <a:bodyPr wrap="none">
            <a:spAutoFit/>
          </a:bodyPr>
          <a:lstStyle/>
          <a:p>
            <a:r>
              <a:rPr lang="ja-JP" altLang="en-US" sz="600" dirty="0">
                <a:solidFill>
                  <a:srgbClr val="4B4948"/>
                </a:solidFill>
                <a:latin typeface="游ゴシック" panose="020B0400000000000000" pitchFamily="50" charset="-128"/>
                <a:ea typeface="游ゴシック" panose="020B0400000000000000" pitchFamily="50" charset="-128"/>
              </a:rPr>
              <a:t>■ 平面図（木目タイプ）</a:t>
            </a:r>
          </a:p>
        </p:txBody>
      </p:sp>
      <p:sp>
        <p:nvSpPr>
          <p:cNvPr id="44" name="正方形/長方形 43">
            <a:extLst>
              <a:ext uri="{FF2B5EF4-FFF2-40B4-BE49-F238E27FC236}">
                <a16:creationId xmlns:a16="http://schemas.microsoft.com/office/drawing/2014/main" id="{5B52DB40-BE66-46DA-B070-8BE05EAF45CD}"/>
              </a:ext>
            </a:extLst>
          </p:cNvPr>
          <p:cNvSpPr/>
          <p:nvPr/>
        </p:nvSpPr>
        <p:spPr>
          <a:xfrm>
            <a:off x="4058858" y="4395805"/>
            <a:ext cx="1053494" cy="184666"/>
          </a:xfrm>
          <a:prstGeom prst="rect">
            <a:avLst/>
          </a:prstGeom>
        </p:spPr>
        <p:txBody>
          <a:bodyPr wrap="none">
            <a:spAutoFit/>
          </a:bodyPr>
          <a:lstStyle/>
          <a:p>
            <a:r>
              <a:rPr lang="ja-JP" altLang="en-US" sz="600" dirty="0">
                <a:solidFill>
                  <a:srgbClr val="4B4948"/>
                </a:solidFill>
                <a:latin typeface="游ゴシック" panose="020B0400000000000000" pitchFamily="50" charset="-128"/>
                <a:ea typeface="游ゴシック" panose="020B0400000000000000" pitchFamily="50" charset="-128"/>
              </a:rPr>
              <a:t>■ 断面図（木目タイプ）</a:t>
            </a:r>
          </a:p>
        </p:txBody>
      </p:sp>
      <p:pic>
        <p:nvPicPr>
          <p:cNvPr id="47" name="図 3">
            <a:extLst>
              <a:ext uri="{FF2B5EF4-FFF2-40B4-BE49-F238E27FC236}">
                <a16:creationId xmlns:a16="http://schemas.microsoft.com/office/drawing/2014/main" id="{69B2F99B-E44E-4E87-8814-10367080EA6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r="1279"/>
          <a:stretch>
            <a:fillRect/>
          </a:stretch>
        </p:blipFill>
        <p:spPr bwMode="auto">
          <a:xfrm>
            <a:off x="7113063" y="1501174"/>
            <a:ext cx="769632" cy="4707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8" name="正方形/長方形 47">
            <a:extLst>
              <a:ext uri="{FF2B5EF4-FFF2-40B4-BE49-F238E27FC236}">
                <a16:creationId xmlns:a16="http://schemas.microsoft.com/office/drawing/2014/main" id="{EBB6E5CF-7FC6-4872-8ED6-A194FEEEA658}"/>
              </a:ext>
            </a:extLst>
          </p:cNvPr>
          <p:cNvSpPr/>
          <p:nvPr/>
        </p:nvSpPr>
        <p:spPr>
          <a:xfrm>
            <a:off x="6302823" y="1986834"/>
            <a:ext cx="629981" cy="76944"/>
          </a:xfrm>
          <a:prstGeom prst="rect">
            <a:avLst/>
          </a:prstGeom>
        </p:spPr>
        <p:txBody>
          <a:bodyPr wrap="none" lIns="0" tIns="0" rIns="0" bIns="0">
            <a:spAutoFit/>
          </a:bodyPr>
          <a:lstStyle/>
          <a:p>
            <a:pPr>
              <a:defRPr/>
            </a:pPr>
            <a:r>
              <a:rPr lang="ja-JP" altLang="en-US" sz="500" b="1" dirty="0">
                <a:solidFill>
                  <a:srgbClr val="4B4948"/>
                </a:solidFill>
                <a:latin typeface="游ゴシック" panose="020B0400000000000000" pitchFamily="50" charset="-128"/>
                <a:ea typeface="游ゴシック" panose="020B0400000000000000" pitchFamily="50" charset="-128"/>
              </a:rPr>
              <a:t>ラシッサ 耐水</a:t>
            </a:r>
            <a:r>
              <a:rPr lang="en-US" altLang="ja-JP" sz="500" b="1" dirty="0">
                <a:solidFill>
                  <a:srgbClr val="4B4948"/>
                </a:solidFill>
                <a:latin typeface="游ゴシック" panose="020B0400000000000000" pitchFamily="50" charset="-128"/>
                <a:ea typeface="游ゴシック" panose="020B0400000000000000" pitchFamily="50" charset="-128"/>
              </a:rPr>
              <a:t>UD</a:t>
            </a:r>
            <a:r>
              <a:rPr lang="ja-JP" altLang="en-US" sz="500" b="1" dirty="0">
                <a:solidFill>
                  <a:srgbClr val="4B4948"/>
                </a:solidFill>
                <a:latin typeface="游ゴシック" panose="020B0400000000000000" pitchFamily="50" charset="-128"/>
                <a:ea typeface="游ゴシック" panose="020B0400000000000000" pitchFamily="50" charset="-128"/>
              </a:rPr>
              <a:t>わん</a:t>
            </a:r>
            <a:endParaRPr lang="ja-JP" altLang="en-US" sz="500" dirty="0">
              <a:solidFill>
                <a:srgbClr val="4B4948"/>
              </a:solidFill>
              <a:latin typeface="游ゴシック" panose="020B0400000000000000" pitchFamily="50" charset="-128"/>
              <a:ea typeface="游ゴシック" panose="020B0400000000000000" pitchFamily="50" charset="-128"/>
            </a:endParaRPr>
          </a:p>
        </p:txBody>
      </p:sp>
      <p:sp>
        <p:nvSpPr>
          <p:cNvPr id="49" name="正方形/長方形 94">
            <a:extLst>
              <a:ext uri="{FF2B5EF4-FFF2-40B4-BE49-F238E27FC236}">
                <a16:creationId xmlns:a16="http://schemas.microsoft.com/office/drawing/2014/main" id="{11BD1D79-93E0-4759-84A3-100A6ABEFFFD}"/>
              </a:ext>
            </a:extLst>
          </p:cNvPr>
          <p:cNvSpPr>
            <a:spLocks noChangeArrowheads="1"/>
          </p:cNvSpPr>
          <p:nvPr/>
        </p:nvSpPr>
        <p:spPr bwMode="auto">
          <a:xfrm>
            <a:off x="7126643" y="1990497"/>
            <a:ext cx="769441" cy="769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ja-JP" altLang="en-US" sz="500" b="1" dirty="0">
                <a:solidFill>
                  <a:srgbClr val="4B4948"/>
                </a:solidFill>
                <a:latin typeface="游ゴシック" panose="020B0400000000000000" pitchFamily="50" charset="-128"/>
                <a:ea typeface="游ゴシック" panose="020B0400000000000000" pitchFamily="50" charset="-128"/>
              </a:rPr>
              <a:t>天然木化粧床材（当社比）</a:t>
            </a:r>
            <a:endParaRPr lang="ja-JP" altLang="en-US" sz="500" dirty="0">
              <a:solidFill>
                <a:srgbClr val="4B4948"/>
              </a:solidFill>
              <a:latin typeface="游ゴシック" panose="020B0400000000000000" pitchFamily="50" charset="-128"/>
              <a:ea typeface="游ゴシック" panose="020B0400000000000000" pitchFamily="50" charset="-128"/>
            </a:endParaRPr>
          </a:p>
        </p:txBody>
      </p:sp>
      <p:sp>
        <p:nvSpPr>
          <p:cNvPr id="50" name="正方形/長方形 49">
            <a:extLst>
              <a:ext uri="{FF2B5EF4-FFF2-40B4-BE49-F238E27FC236}">
                <a16:creationId xmlns:a16="http://schemas.microsoft.com/office/drawing/2014/main" id="{7C567FFF-C2F8-49DC-8C4E-725748743607}"/>
              </a:ext>
            </a:extLst>
          </p:cNvPr>
          <p:cNvSpPr/>
          <p:nvPr/>
        </p:nvSpPr>
        <p:spPr>
          <a:xfrm>
            <a:off x="6285564" y="2067441"/>
            <a:ext cx="830263" cy="76944"/>
          </a:xfrm>
          <a:prstGeom prst="rect">
            <a:avLst/>
          </a:prstGeom>
        </p:spPr>
        <p:txBody>
          <a:bodyPr wrap="square" lIns="0" tIns="0" rIns="0" bIns="0">
            <a:spAutoFit/>
          </a:bodyPr>
          <a:lstStyle/>
          <a:p>
            <a:pPr>
              <a:defRPr/>
            </a:pPr>
            <a:r>
              <a:rPr lang="ja-JP" altLang="en-US" sz="500" dirty="0">
                <a:solidFill>
                  <a:srgbClr val="4B4948"/>
                </a:solidFill>
                <a:latin typeface="游ゴシック" panose="020B0400000000000000" pitchFamily="50" charset="-128"/>
                <a:ea typeface="游ゴシック" panose="020B0400000000000000" pitchFamily="50" charset="-128"/>
              </a:rPr>
              <a:t>目立った変化はなし。</a:t>
            </a:r>
          </a:p>
        </p:txBody>
      </p:sp>
      <p:sp>
        <p:nvSpPr>
          <p:cNvPr id="55" name="正方形/長方形 54">
            <a:extLst>
              <a:ext uri="{FF2B5EF4-FFF2-40B4-BE49-F238E27FC236}">
                <a16:creationId xmlns:a16="http://schemas.microsoft.com/office/drawing/2014/main" id="{EA8C820D-81B8-4717-96E7-C4DD8E4FA61F}"/>
              </a:ext>
            </a:extLst>
          </p:cNvPr>
          <p:cNvSpPr/>
          <p:nvPr/>
        </p:nvSpPr>
        <p:spPr>
          <a:xfrm>
            <a:off x="8031248" y="3747844"/>
            <a:ext cx="1879600" cy="76944"/>
          </a:xfrm>
          <a:prstGeom prst="rect">
            <a:avLst/>
          </a:prstGeom>
        </p:spPr>
        <p:txBody>
          <a:bodyPr lIns="0" tIns="0" rIns="0" bIns="0">
            <a:spAutoFit/>
          </a:bodyPr>
          <a:lstStyle/>
          <a:p>
            <a:pPr algn="just"/>
            <a:r>
              <a:rPr lang="en-US" altLang="ja-JP" sz="500" dirty="0">
                <a:solidFill>
                  <a:srgbClr val="4B4948"/>
                </a:solidFill>
                <a:latin typeface="游ゴシック" panose="020B0400000000000000" pitchFamily="50" charset="-128"/>
                <a:ea typeface="游ゴシック" panose="020B0400000000000000" pitchFamily="50" charset="-128"/>
              </a:rPr>
              <a:t>※</a:t>
            </a:r>
            <a:r>
              <a:rPr lang="ja-JP" altLang="en-US" sz="500" dirty="0">
                <a:solidFill>
                  <a:srgbClr val="4B4948"/>
                </a:solidFill>
                <a:latin typeface="游ゴシック" panose="020B0400000000000000" pitchFamily="50" charset="-128"/>
                <a:ea typeface="游ゴシック" panose="020B0400000000000000" pitchFamily="50" charset="-128"/>
              </a:rPr>
              <a:t>すべてのペットの歩行に有効というわけではありません。</a:t>
            </a:r>
          </a:p>
        </p:txBody>
      </p:sp>
      <p:sp>
        <p:nvSpPr>
          <p:cNvPr id="56" name="正方形/長方形 12">
            <a:extLst>
              <a:ext uri="{FF2B5EF4-FFF2-40B4-BE49-F238E27FC236}">
                <a16:creationId xmlns:a16="http://schemas.microsoft.com/office/drawing/2014/main" id="{595F3D1E-C218-47C0-8883-1D8B21F84B11}"/>
              </a:ext>
            </a:extLst>
          </p:cNvPr>
          <p:cNvSpPr>
            <a:spLocks noChangeArrowheads="1"/>
          </p:cNvSpPr>
          <p:nvPr/>
        </p:nvSpPr>
        <p:spPr bwMode="auto">
          <a:xfrm>
            <a:off x="5153314" y="3755870"/>
            <a:ext cx="1898650" cy="769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a:r>
              <a:rPr lang="en-US" altLang="ja-JP" sz="500" dirty="0">
                <a:solidFill>
                  <a:srgbClr val="4B4948"/>
                </a:solidFill>
                <a:latin typeface="游ゴシック" panose="020B0400000000000000" pitchFamily="50" charset="-128"/>
                <a:ea typeface="游ゴシック" panose="020B0400000000000000" pitchFamily="50" charset="-128"/>
              </a:rPr>
              <a:t>※SIAA</a:t>
            </a:r>
            <a:r>
              <a:rPr lang="ja-JP" altLang="en-US" sz="500" dirty="0">
                <a:solidFill>
                  <a:srgbClr val="4B4948"/>
                </a:solidFill>
                <a:latin typeface="游ゴシック" panose="020B0400000000000000" pitchFamily="50" charset="-128"/>
                <a:ea typeface="游ゴシック" panose="020B0400000000000000" pitchFamily="50" charset="-128"/>
              </a:rPr>
              <a:t>登録された化粧シートを使用しています。</a:t>
            </a:r>
          </a:p>
        </p:txBody>
      </p:sp>
      <p:sp>
        <p:nvSpPr>
          <p:cNvPr id="60" name="正方形/長方形 59">
            <a:extLst>
              <a:ext uri="{FF2B5EF4-FFF2-40B4-BE49-F238E27FC236}">
                <a16:creationId xmlns:a16="http://schemas.microsoft.com/office/drawing/2014/main" id="{D2B15D8B-C494-4C92-8C5E-0C6E91A799A8}"/>
              </a:ext>
            </a:extLst>
          </p:cNvPr>
          <p:cNvSpPr/>
          <p:nvPr/>
        </p:nvSpPr>
        <p:spPr bwMode="auto">
          <a:xfrm>
            <a:off x="5187275" y="1080817"/>
            <a:ext cx="898279" cy="206669"/>
          </a:xfrm>
          <a:prstGeom prst="rect">
            <a:avLst/>
          </a:prstGeom>
          <a:solidFill>
            <a:srgbClr val="00389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ja-JP" altLang="en-US" sz="800" b="1" dirty="0">
                <a:latin typeface="游ゴシック" panose="020B0400000000000000" pitchFamily="50" charset="-128"/>
                <a:ea typeface="游ゴシック" panose="020B0400000000000000" pitchFamily="50" charset="-128"/>
              </a:rPr>
              <a:t>耐水性</a:t>
            </a:r>
          </a:p>
        </p:txBody>
      </p:sp>
      <p:pic>
        <p:nvPicPr>
          <p:cNvPr id="63" name="図 23">
            <a:extLst>
              <a:ext uri="{FF2B5EF4-FFF2-40B4-BE49-F238E27FC236}">
                <a16:creationId xmlns:a16="http://schemas.microsoft.com/office/drawing/2014/main" id="{371C5BEA-CBB3-4D08-81D0-D38A0252957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881027" y="1514420"/>
            <a:ext cx="788644" cy="4724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7" name="正方形/長方形 66">
            <a:extLst>
              <a:ext uri="{FF2B5EF4-FFF2-40B4-BE49-F238E27FC236}">
                <a16:creationId xmlns:a16="http://schemas.microsoft.com/office/drawing/2014/main" id="{AE0643A8-1EC9-45DC-B3AC-A999952C9BD7}"/>
              </a:ext>
            </a:extLst>
          </p:cNvPr>
          <p:cNvSpPr/>
          <p:nvPr/>
        </p:nvSpPr>
        <p:spPr>
          <a:xfrm>
            <a:off x="9881027" y="2102829"/>
            <a:ext cx="641201" cy="76944"/>
          </a:xfrm>
          <a:prstGeom prst="rect">
            <a:avLst/>
          </a:prstGeom>
        </p:spPr>
        <p:txBody>
          <a:bodyPr wrap="none" lIns="0" tIns="0" rIns="0" bIns="0">
            <a:spAutoFit/>
          </a:bodyPr>
          <a:lstStyle/>
          <a:p>
            <a:r>
              <a:rPr lang="ja-JP" altLang="en-US" sz="500" dirty="0">
                <a:solidFill>
                  <a:srgbClr val="4B4948"/>
                </a:solidFill>
                <a:latin typeface="游ゴシック" panose="020B0400000000000000" pitchFamily="50" charset="-128"/>
                <a:ea typeface="游ゴシック" panose="020B0400000000000000" pitchFamily="50" charset="-128"/>
              </a:rPr>
              <a:t>床間・溝部共に変色。</a:t>
            </a:r>
          </a:p>
        </p:txBody>
      </p:sp>
      <p:sp>
        <p:nvSpPr>
          <p:cNvPr id="71" name="正方形/長方形 70">
            <a:extLst>
              <a:ext uri="{FF2B5EF4-FFF2-40B4-BE49-F238E27FC236}">
                <a16:creationId xmlns:a16="http://schemas.microsoft.com/office/drawing/2014/main" id="{DEF007C4-37EA-49C5-97A9-9E28B7612148}"/>
              </a:ext>
            </a:extLst>
          </p:cNvPr>
          <p:cNvSpPr/>
          <p:nvPr/>
        </p:nvSpPr>
        <p:spPr bwMode="auto">
          <a:xfrm>
            <a:off x="5150798" y="2484174"/>
            <a:ext cx="1497240" cy="203962"/>
          </a:xfrm>
          <a:prstGeom prst="rect">
            <a:avLst/>
          </a:prstGeom>
          <a:solidFill>
            <a:srgbClr val="00389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ja-JP" altLang="en-US" sz="800" b="1" dirty="0">
                <a:latin typeface="游ゴシック" panose="020B0400000000000000" pitchFamily="50" charset="-128"/>
                <a:ea typeface="游ゴシック" panose="020B0400000000000000" pitchFamily="50" charset="-128"/>
              </a:rPr>
              <a:t>抗菌・抗ウイルス（</a:t>
            </a:r>
            <a:r>
              <a:rPr lang="en-US" altLang="ja-JP" sz="800" b="1" dirty="0">
                <a:latin typeface="游ゴシック" panose="020B0400000000000000" pitchFamily="50" charset="-128"/>
                <a:ea typeface="游ゴシック" panose="020B0400000000000000" pitchFamily="50" charset="-128"/>
              </a:rPr>
              <a:t>SIAA</a:t>
            </a:r>
            <a:r>
              <a:rPr lang="ja-JP" altLang="en-US" sz="800" b="1" dirty="0">
                <a:latin typeface="游ゴシック" panose="020B0400000000000000" pitchFamily="50" charset="-128"/>
                <a:ea typeface="游ゴシック" panose="020B0400000000000000" pitchFamily="50" charset="-128"/>
              </a:rPr>
              <a:t>）</a:t>
            </a:r>
          </a:p>
        </p:txBody>
      </p:sp>
      <p:sp>
        <p:nvSpPr>
          <p:cNvPr id="75" name="テキスト ボックス 111">
            <a:extLst>
              <a:ext uri="{FF2B5EF4-FFF2-40B4-BE49-F238E27FC236}">
                <a16:creationId xmlns:a16="http://schemas.microsoft.com/office/drawing/2014/main" id="{6F3B2B13-F2EC-47F0-ACDC-1D7E9BE6B35E}"/>
              </a:ext>
            </a:extLst>
          </p:cNvPr>
          <p:cNvSpPr txBox="1">
            <a:spLocks noChangeArrowheads="1"/>
          </p:cNvSpPr>
          <p:nvPr/>
        </p:nvSpPr>
        <p:spPr bwMode="auto">
          <a:xfrm>
            <a:off x="7968787" y="2456647"/>
            <a:ext cx="1586741" cy="246221"/>
          </a:xfrm>
          <a:prstGeom prst="rect">
            <a:avLst/>
          </a:prstGeom>
          <a:solidFill>
            <a:srgbClr val="003895"/>
          </a:solidFill>
          <a:ln>
            <a:noFill/>
          </a:ln>
          <a:extLst>
            <a:ext uri="{91240B29-F687-4F45-9708-019B960494DF}">
              <a14:hiddenLine xmlns:a14="http://schemas.microsoft.com/office/drawing/2010/main" w="9525">
                <a:solidFill>
                  <a:srgbClr val="000000"/>
                </a:solidFill>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ctr">
              <a:defRPr sz="800">
                <a:solidFill>
                  <a:schemeClr val="lt1"/>
                </a:solidFill>
                <a:latin typeface="游ゴシック" panose="020B0400000000000000" pitchFamily="50" charset="-128"/>
                <a:ea typeface="游ゴシック" panose="020B0400000000000000" pitchFamily="50" charset="-128"/>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ja-JP" altLang="en-US" b="1" dirty="0"/>
              <a:t>すべりに配慮</a:t>
            </a:r>
          </a:p>
        </p:txBody>
      </p:sp>
      <p:sp>
        <p:nvSpPr>
          <p:cNvPr id="92" name="正方形/長方形 91">
            <a:extLst>
              <a:ext uri="{FF2B5EF4-FFF2-40B4-BE49-F238E27FC236}">
                <a16:creationId xmlns:a16="http://schemas.microsoft.com/office/drawing/2014/main" id="{71531CA5-A977-488E-BF65-F9DBB1BA6AB7}"/>
              </a:ext>
            </a:extLst>
          </p:cNvPr>
          <p:cNvSpPr/>
          <p:nvPr/>
        </p:nvSpPr>
        <p:spPr>
          <a:xfrm>
            <a:off x="5173899" y="2226364"/>
            <a:ext cx="2717800"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a:r>
              <a:rPr lang="en-US" altLang="ja-JP" sz="500" dirty="0">
                <a:solidFill>
                  <a:srgbClr val="4B4948"/>
                </a:solidFill>
                <a:latin typeface="游ゴシック" panose="020B0400000000000000" pitchFamily="50" charset="-128"/>
                <a:ea typeface="游ゴシック" panose="020B0400000000000000" pitchFamily="50" charset="-128"/>
              </a:rPr>
              <a:t>※</a:t>
            </a:r>
            <a:r>
              <a:rPr lang="ja-JP" altLang="en-US" sz="500" dirty="0">
                <a:solidFill>
                  <a:srgbClr val="4B4948"/>
                </a:solidFill>
                <a:latin typeface="游ゴシック" panose="020B0400000000000000" pitchFamily="50" charset="-128"/>
                <a:ea typeface="游ゴシック" panose="020B0400000000000000" pitchFamily="50" charset="-128"/>
              </a:rPr>
              <a:t>トイレ・洗面所への施工の際、より高い耐水性をお求めの場合は 床の継ぎ目や配管周りにシリコン系のコーキング剤を塗布することをおすすめします。</a:t>
            </a:r>
          </a:p>
        </p:txBody>
      </p:sp>
      <p:sp>
        <p:nvSpPr>
          <p:cNvPr id="93" name="正方形/長方形 92">
            <a:extLst>
              <a:ext uri="{FF2B5EF4-FFF2-40B4-BE49-F238E27FC236}">
                <a16:creationId xmlns:a16="http://schemas.microsoft.com/office/drawing/2014/main" id="{206C8AAD-CBA1-4B53-B4F8-3A74FACAE3AA}"/>
              </a:ext>
            </a:extLst>
          </p:cNvPr>
          <p:cNvSpPr/>
          <p:nvPr/>
        </p:nvSpPr>
        <p:spPr>
          <a:xfrm>
            <a:off x="8014613" y="2234922"/>
            <a:ext cx="2492375"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a:r>
              <a:rPr lang="en-US" altLang="ja-JP" sz="500" dirty="0">
                <a:solidFill>
                  <a:srgbClr val="4B4948"/>
                </a:solidFill>
                <a:latin typeface="游ゴシック" panose="020B0400000000000000" pitchFamily="50" charset="-128"/>
                <a:ea typeface="游ゴシック" panose="020B0400000000000000" pitchFamily="50" charset="-128"/>
              </a:rPr>
              <a:t>※</a:t>
            </a:r>
            <a:r>
              <a:rPr lang="ja-JP" altLang="en-US" sz="500" dirty="0">
                <a:solidFill>
                  <a:srgbClr val="4B4948"/>
                </a:solidFill>
                <a:latin typeface="游ゴシック" panose="020B0400000000000000" pitchFamily="50" charset="-128"/>
                <a:ea typeface="游ゴシック" panose="020B0400000000000000" pitchFamily="50" charset="-128"/>
              </a:rPr>
              <a:t>一般床に比べて耐アンモニア性に優れていますが、ペットの排泄物を放置すると変色などの原因となります。すぐにふき取ってください。</a:t>
            </a:r>
          </a:p>
        </p:txBody>
      </p:sp>
      <p:sp>
        <p:nvSpPr>
          <p:cNvPr id="98" name="正方形/長方形 103">
            <a:extLst>
              <a:ext uri="{FF2B5EF4-FFF2-40B4-BE49-F238E27FC236}">
                <a16:creationId xmlns:a16="http://schemas.microsoft.com/office/drawing/2014/main" id="{A4005518-88AE-4484-971E-A1BE83912E3E}"/>
              </a:ext>
            </a:extLst>
          </p:cNvPr>
          <p:cNvSpPr>
            <a:spLocks noChangeArrowheads="1"/>
          </p:cNvSpPr>
          <p:nvPr/>
        </p:nvSpPr>
        <p:spPr bwMode="auto">
          <a:xfrm>
            <a:off x="5150799" y="2733646"/>
            <a:ext cx="278361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a:r>
              <a:rPr lang="ja-JP" altLang="en-US" sz="600" dirty="0">
                <a:solidFill>
                  <a:srgbClr val="4B4948"/>
                </a:solidFill>
                <a:latin typeface="游ゴシック" panose="020B0400000000000000" pitchFamily="50" charset="-128"/>
                <a:ea typeface="游ゴシック" panose="020B0400000000000000" pitchFamily="50" charset="-128"/>
              </a:rPr>
              <a:t>化粧シートに抗菌抗ウイルス剤を練り込むことで、床表面を抗菌抗ウイルス化。</a:t>
            </a:r>
            <a:endParaRPr lang="en-US" altLang="ja-JP" sz="600" dirty="0">
              <a:solidFill>
                <a:srgbClr val="4B4948"/>
              </a:solidFill>
              <a:latin typeface="游ゴシック" panose="020B0400000000000000" pitchFamily="50" charset="-128"/>
              <a:ea typeface="游ゴシック" panose="020B0400000000000000" pitchFamily="50" charset="-128"/>
            </a:endParaRPr>
          </a:p>
          <a:p>
            <a:pPr algn="just"/>
            <a:r>
              <a:rPr lang="ja-JP" altLang="en-US" sz="600" dirty="0">
                <a:solidFill>
                  <a:srgbClr val="4B4948"/>
                </a:solidFill>
                <a:latin typeface="游ゴシック" panose="020B0400000000000000" pitchFamily="50" charset="-128"/>
                <a:ea typeface="游ゴシック" panose="020B0400000000000000" pitchFamily="50" charset="-128"/>
              </a:rPr>
              <a:t>一般家庭に存在する細菌に対して高い抗菌性能を発揮します。床表面に付着した特定のウイルス数を減少させます。</a:t>
            </a:r>
            <a:r>
              <a:rPr lang="en-US" altLang="ja-JP" sz="600" dirty="0">
                <a:solidFill>
                  <a:srgbClr val="4B4948"/>
                </a:solidFill>
                <a:latin typeface="游ゴシック" panose="020B0400000000000000" pitchFamily="50" charset="-128"/>
                <a:ea typeface="游ゴシック" panose="020B0400000000000000" pitchFamily="50" charset="-128"/>
              </a:rPr>
              <a:t>(SIAA</a:t>
            </a:r>
            <a:r>
              <a:rPr lang="ja-JP" altLang="en-US" sz="600" dirty="0">
                <a:solidFill>
                  <a:srgbClr val="4B4948"/>
                </a:solidFill>
                <a:latin typeface="游ゴシック" panose="020B0400000000000000" pitchFamily="50" charset="-128"/>
                <a:ea typeface="游ゴシック" panose="020B0400000000000000" pitchFamily="50" charset="-128"/>
              </a:rPr>
              <a:t>登録済）</a:t>
            </a:r>
            <a:endParaRPr lang="en-US" altLang="ja-JP" sz="600" dirty="0">
              <a:solidFill>
                <a:srgbClr val="4B4948"/>
              </a:solidFill>
              <a:latin typeface="游ゴシック" panose="020B0400000000000000" pitchFamily="50" charset="-128"/>
              <a:ea typeface="游ゴシック" panose="020B0400000000000000" pitchFamily="50" charset="-128"/>
            </a:endParaRPr>
          </a:p>
        </p:txBody>
      </p:sp>
      <p:sp>
        <p:nvSpPr>
          <p:cNvPr id="99" name="正方形/長方形 103">
            <a:extLst>
              <a:ext uri="{FF2B5EF4-FFF2-40B4-BE49-F238E27FC236}">
                <a16:creationId xmlns:a16="http://schemas.microsoft.com/office/drawing/2014/main" id="{0CD16E58-8C9B-42DA-A66B-F120E725E9FC}"/>
              </a:ext>
            </a:extLst>
          </p:cNvPr>
          <p:cNvSpPr>
            <a:spLocks noChangeArrowheads="1"/>
          </p:cNvSpPr>
          <p:nvPr/>
        </p:nvSpPr>
        <p:spPr bwMode="auto">
          <a:xfrm>
            <a:off x="7963016" y="2751689"/>
            <a:ext cx="269753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a:r>
              <a:rPr lang="ja-JP" altLang="en-US" sz="600" dirty="0">
                <a:solidFill>
                  <a:srgbClr val="4B4948"/>
                </a:solidFill>
                <a:latin typeface="游ゴシック" panose="020B0400000000000000" pitchFamily="50" charset="-128"/>
                <a:ea typeface="游ゴシック" panose="020B0400000000000000" pitchFamily="50" charset="-128"/>
              </a:rPr>
              <a:t>床の表面に防滑ハイパーフィルムを採用。</a:t>
            </a:r>
            <a:endParaRPr lang="en-US" altLang="ja-JP" sz="600" dirty="0">
              <a:solidFill>
                <a:srgbClr val="4B4948"/>
              </a:solidFill>
              <a:latin typeface="游ゴシック" panose="020B0400000000000000" pitchFamily="50" charset="-128"/>
              <a:ea typeface="游ゴシック" panose="020B0400000000000000" pitchFamily="50" charset="-128"/>
            </a:endParaRPr>
          </a:p>
          <a:p>
            <a:pPr algn="just"/>
            <a:r>
              <a:rPr lang="ja-JP" altLang="en-US" sz="600" dirty="0">
                <a:solidFill>
                  <a:srgbClr val="4B4948"/>
                </a:solidFill>
                <a:latin typeface="游ゴシック" panose="020B0400000000000000" pitchFamily="50" charset="-128"/>
                <a:ea typeface="游ゴシック" panose="020B0400000000000000" pitchFamily="50" charset="-128"/>
              </a:rPr>
              <a:t>一般的な床と比較して、人、ペット（小型犬）が滑りにくい加工です。</a:t>
            </a:r>
            <a:endParaRPr lang="en-US" altLang="ja-JP" sz="600" dirty="0">
              <a:solidFill>
                <a:srgbClr val="4B4948"/>
              </a:solidFill>
              <a:latin typeface="游ゴシック" panose="020B0400000000000000" pitchFamily="50" charset="-128"/>
              <a:ea typeface="游ゴシック" panose="020B0400000000000000" pitchFamily="50" charset="-128"/>
            </a:endParaRPr>
          </a:p>
          <a:p>
            <a:pPr algn="just"/>
            <a:r>
              <a:rPr lang="ja-JP" altLang="en-US" sz="600" dirty="0">
                <a:solidFill>
                  <a:srgbClr val="4B4948"/>
                </a:solidFill>
                <a:latin typeface="游ゴシック" panose="020B0400000000000000" pitchFamily="50" charset="-128"/>
                <a:ea typeface="游ゴシック" panose="020B0400000000000000" pitchFamily="50" charset="-128"/>
              </a:rPr>
              <a:t>床の滑りによる転倒や足腰の負担を軽減することができます。</a:t>
            </a:r>
            <a:endParaRPr lang="en-US" altLang="ja-JP" sz="600" dirty="0">
              <a:solidFill>
                <a:srgbClr val="4B4948"/>
              </a:solidFill>
              <a:latin typeface="游ゴシック" panose="020B0400000000000000" pitchFamily="50" charset="-128"/>
              <a:ea typeface="游ゴシック" panose="020B0400000000000000" pitchFamily="50" charset="-128"/>
            </a:endParaRPr>
          </a:p>
        </p:txBody>
      </p:sp>
      <p:sp>
        <p:nvSpPr>
          <p:cNvPr id="100" name="正方形/長方形 103">
            <a:extLst>
              <a:ext uri="{FF2B5EF4-FFF2-40B4-BE49-F238E27FC236}">
                <a16:creationId xmlns:a16="http://schemas.microsoft.com/office/drawing/2014/main" id="{11905596-839B-4C8F-9B11-A6E1405953B7}"/>
              </a:ext>
            </a:extLst>
          </p:cNvPr>
          <p:cNvSpPr>
            <a:spLocks noChangeArrowheads="1"/>
          </p:cNvSpPr>
          <p:nvPr/>
        </p:nvSpPr>
        <p:spPr bwMode="auto">
          <a:xfrm>
            <a:off x="5193210" y="1333572"/>
            <a:ext cx="2706139" cy="923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a:r>
              <a:rPr lang="ja-JP" altLang="en-US" sz="600" dirty="0">
                <a:solidFill>
                  <a:srgbClr val="4B4948"/>
                </a:solidFill>
                <a:latin typeface="游ゴシック" panose="020B0400000000000000" pitchFamily="50" charset="-128"/>
                <a:ea typeface="游ゴシック" panose="020B0400000000000000" pitchFamily="50" charset="-128"/>
              </a:rPr>
              <a:t>水かかりや湿気によるしみや変色を抑制。トイレや洗面所でも使用できます。</a:t>
            </a:r>
          </a:p>
        </p:txBody>
      </p:sp>
      <p:sp>
        <p:nvSpPr>
          <p:cNvPr id="101" name="正方形/長方形 103">
            <a:extLst>
              <a:ext uri="{FF2B5EF4-FFF2-40B4-BE49-F238E27FC236}">
                <a16:creationId xmlns:a16="http://schemas.microsoft.com/office/drawing/2014/main" id="{C317CAA3-9292-491B-93C1-C16899C3EE42}"/>
              </a:ext>
            </a:extLst>
          </p:cNvPr>
          <p:cNvSpPr>
            <a:spLocks noChangeArrowheads="1"/>
          </p:cNvSpPr>
          <p:nvPr/>
        </p:nvSpPr>
        <p:spPr bwMode="auto">
          <a:xfrm>
            <a:off x="7955875" y="1318948"/>
            <a:ext cx="2706797"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a:r>
              <a:rPr lang="ja-JP" altLang="en-US" sz="600" dirty="0">
                <a:solidFill>
                  <a:srgbClr val="4B4948"/>
                </a:solidFill>
                <a:latin typeface="游ゴシック" panose="020B0400000000000000" pitchFamily="50" charset="-128"/>
                <a:ea typeface="游ゴシック" panose="020B0400000000000000" pitchFamily="50" charset="-128"/>
              </a:rPr>
              <a:t>変色を起こしにくく、拭き取りしやすいため、トイレでの使用やペットのいるご家庭でも安心です。</a:t>
            </a:r>
          </a:p>
        </p:txBody>
      </p:sp>
      <p:sp>
        <p:nvSpPr>
          <p:cNvPr id="102" name="正方形/長方形 101">
            <a:extLst>
              <a:ext uri="{FF2B5EF4-FFF2-40B4-BE49-F238E27FC236}">
                <a16:creationId xmlns:a16="http://schemas.microsoft.com/office/drawing/2014/main" id="{DA040984-3624-4F49-A3D0-C437A6B6B425}"/>
              </a:ext>
            </a:extLst>
          </p:cNvPr>
          <p:cNvSpPr/>
          <p:nvPr/>
        </p:nvSpPr>
        <p:spPr>
          <a:xfrm>
            <a:off x="83233" y="4406187"/>
            <a:ext cx="414338" cy="184150"/>
          </a:xfrm>
          <a:prstGeom prst="rect">
            <a:avLst/>
          </a:prstGeom>
        </p:spPr>
        <p:txBody>
          <a:bodyPr wrap="none">
            <a:spAutoFit/>
          </a:bodyPr>
          <a:lstStyle/>
          <a:p>
            <a:pPr>
              <a:defRPr/>
            </a:pPr>
            <a:r>
              <a:rPr lang="ja-JP" altLang="en-US" sz="600" dirty="0">
                <a:solidFill>
                  <a:srgbClr val="4B4948"/>
                </a:solidFill>
                <a:latin typeface="游ゴシック" panose="020B0400000000000000" pitchFamily="50" charset="-128"/>
                <a:ea typeface="游ゴシック" panose="020B0400000000000000" pitchFamily="50" charset="-128"/>
              </a:rPr>
              <a:t>■仕様</a:t>
            </a:r>
          </a:p>
        </p:txBody>
      </p:sp>
      <p:sp>
        <p:nvSpPr>
          <p:cNvPr id="96" name="正方形/長方形 95">
            <a:extLst>
              <a:ext uri="{FF2B5EF4-FFF2-40B4-BE49-F238E27FC236}">
                <a16:creationId xmlns:a16="http://schemas.microsoft.com/office/drawing/2014/main" id="{81320207-97C6-4AD1-AA90-7795BBC41DB5}"/>
              </a:ext>
            </a:extLst>
          </p:cNvPr>
          <p:cNvSpPr/>
          <p:nvPr/>
        </p:nvSpPr>
        <p:spPr>
          <a:xfrm>
            <a:off x="40490" y="4334133"/>
            <a:ext cx="1859483" cy="76944"/>
          </a:xfrm>
          <a:prstGeom prst="rect">
            <a:avLst/>
          </a:prstGeom>
        </p:spPr>
        <p:txBody>
          <a:bodyPr wrap="none" lIns="0" tIns="0" rIns="0" bIns="0">
            <a:spAutoFit/>
          </a:bodyPr>
          <a:lstStyle/>
          <a:p>
            <a:pPr>
              <a:defRPr/>
            </a:pPr>
            <a:r>
              <a:rPr lang="en-US" altLang="ja-JP" sz="500" dirty="0">
                <a:solidFill>
                  <a:srgbClr val="FF0000"/>
                </a:solidFill>
                <a:latin typeface="游ゴシック" panose="020B0400000000000000" pitchFamily="50" charset="-128"/>
                <a:ea typeface="游ゴシック" panose="020B0400000000000000" pitchFamily="50" charset="-128"/>
              </a:rPr>
              <a:t>※</a:t>
            </a:r>
            <a:r>
              <a:rPr lang="ja-JP" altLang="en-US" sz="500" dirty="0">
                <a:solidFill>
                  <a:srgbClr val="FF0000"/>
                </a:solidFill>
                <a:latin typeface="游ゴシック" panose="020B0400000000000000" pitchFamily="50" charset="-128"/>
                <a:ea typeface="游ゴシック" panose="020B0400000000000000" pitchFamily="50" charset="-128"/>
              </a:rPr>
              <a:t>床暖房システムの種類によって対応できないものもあります。</a:t>
            </a:r>
          </a:p>
        </p:txBody>
      </p:sp>
      <p:grpSp>
        <p:nvGrpSpPr>
          <p:cNvPr id="17" name="グループ化 16">
            <a:extLst>
              <a:ext uri="{FF2B5EF4-FFF2-40B4-BE49-F238E27FC236}">
                <a16:creationId xmlns:a16="http://schemas.microsoft.com/office/drawing/2014/main" id="{B44C634C-E754-8E44-9A70-14885CC32643}"/>
              </a:ext>
            </a:extLst>
          </p:cNvPr>
          <p:cNvGrpSpPr/>
          <p:nvPr/>
        </p:nvGrpSpPr>
        <p:grpSpPr>
          <a:xfrm>
            <a:off x="21283" y="5636062"/>
            <a:ext cx="2512672" cy="483331"/>
            <a:chOff x="21283" y="5408530"/>
            <a:chExt cx="2512672" cy="483331"/>
          </a:xfrm>
        </p:grpSpPr>
        <p:pic>
          <p:nvPicPr>
            <p:cNvPr id="37" name="図 5">
              <a:extLst>
                <a:ext uri="{FF2B5EF4-FFF2-40B4-BE49-F238E27FC236}">
                  <a16:creationId xmlns:a16="http://schemas.microsoft.com/office/drawing/2014/main" id="{836C92B6-E7BA-4F08-8724-5FAA030BA1FD}"/>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1283" y="5411854"/>
              <a:ext cx="1921542" cy="473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正方形/長方形 2">
              <a:extLst>
                <a:ext uri="{FF2B5EF4-FFF2-40B4-BE49-F238E27FC236}">
                  <a16:creationId xmlns:a16="http://schemas.microsoft.com/office/drawing/2014/main" id="{A0390007-D2C2-48D4-B029-EA552E9814D0}"/>
                </a:ext>
              </a:extLst>
            </p:cNvPr>
            <p:cNvSpPr/>
            <p:nvPr/>
          </p:nvSpPr>
          <p:spPr>
            <a:xfrm>
              <a:off x="1037538" y="5408530"/>
              <a:ext cx="1077531" cy="469548"/>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rgbClr val="4B4948"/>
                </a:solidFill>
              </a:endParaRPr>
            </a:p>
          </p:txBody>
        </p:sp>
        <p:sp>
          <p:nvSpPr>
            <p:cNvPr id="2" name="正方形/長方形 1">
              <a:extLst>
                <a:ext uri="{FF2B5EF4-FFF2-40B4-BE49-F238E27FC236}">
                  <a16:creationId xmlns:a16="http://schemas.microsoft.com/office/drawing/2014/main" id="{FBC2EFCE-A915-4F88-A0C4-816229437B96}"/>
                </a:ext>
              </a:extLst>
            </p:cNvPr>
            <p:cNvSpPr/>
            <p:nvPr/>
          </p:nvSpPr>
          <p:spPr>
            <a:xfrm>
              <a:off x="1059192" y="5425574"/>
              <a:ext cx="1474763" cy="230832"/>
            </a:xfrm>
            <a:prstGeom prst="rect">
              <a:avLst/>
            </a:prstGeom>
            <a:solidFill>
              <a:schemeClr val="bg1"/>
            </a:solidFill>
          </p:spPr>
          <p:txBody>
            <a:bodyPr wrap="none" lIns="0" tIns="0" rIns="0" bIns="0">
              <a:spAutoFit/>
            </a:bodyPr>
            <a:lstStyle/>
            <a:p>
              <a:r>
                <a:rPr lang="ja-JP" altLang="en-US" sz="500" dirty="0">
                  <a:solidFill>
                    <a:srgbClr val="4B4948"/>
                  </a:solidFill>
                  <a:latin typeface="游ゴシック" panose="020B0400000000000000" pitchFamily="50" charset="-128"/>
                  <a:ea typeface="游ゴシック" panose="020B0400000000000000" pitchFamily="50" charset="-128"/>
                </a:rPr>
                <a:t>表面キズやひび割れ、汚れに強い</a:t>
              </a:r>
              <a:endParaRPr lang="en-US" altLang="ja-JP" sz="500" dirty="0">
                <a:solidFill>
                  <a:srgbClr val="4B4948"/>
                </a:solidFill>
                <a:latin typeface="游ゴシック" panose="020B0400000000000000" pitchFamily="50" charset="-128"/>
                <a:ea typeface="游ゴシック" panose="020B0400000000000000" pitchFamily="50" charset="-128"/>
              </a:endParaRPr>
            </a:p>
            <a:p>
              <a:r>
                <a:rPr lang="ja-JP" altLang="en-US" sz="500" dirty="0">
                  <a:solidFill>
                    <a:srgbClr val="4B4948"/>
                  </a:solidFill>
                  <a:latin typeface="游ゴシック" panose="020B0400000000000000" pitchFamily="50" charset="-128"/>
                  <a:ea typeface="游ゴシック" panose="020B0400000000000000" pitchFamily="50" charset="-128"/>
                </a:rPr>
                <a:t>リアルフットフィール仕上げ防滑ハイパーフィルム</a:t>
              </a:r>
              <a:endParaRPr lang="en-US" altLang="ja-JP" sz="500" dirty="0">
                <a:solidFill>
                  <a:srgbClr val="4B4948"/>
                </a:solidFill>
                <a:latin typeface="游ゴシック" panose="020B0400000000000000" pitchFamily="50" charset="-128"/>
                <a:ea typeface="游ゴシック" panose="020B0400000000000000" pitchFamily="50" charset="-128"/>
              </a:endParaRPr>
            </a:p>
            <a:p>
              <a:r>
                <a:rPr lang="en-US" altLang="ja-JP" sz="500" dirty="0">
                  <a:solidFill>
                    <a:srgbClr val="4B4948"/>
                  </a:solidFill>
                  <a:latin typeface="游ゴシック" panose="020B0400000000000000" pitchFamily="50" charset="-128"/>
                  <a:ea typeface="游ゴシック" panose="020B0400000000000000" pitchFamily="50" charset="-128"/>
                </a:rPr>
                <a:t>/</a:t>
              </a:r>
              <a:r>
                <a:rPr lang="ja-JP" altLang="en-US" sz="500" dirty="0">
                  <a:solidFill>
                    <a:srgbClr val="4B4948"/>
                  </a:solidFill>
                  <a:latin typeface="游ゴシック" panose="020B0400000000000000" pitchFamily="50" charset="-128"/>
                  <a:ea typeface="游ゴシック" panose="020B0400000000000000" pitchFamily="50" charset="-128"/>
                </a:rPr>
                <a:t>防滑ハイパーフィルム</a:t>
              </a:r>
            </a:p>
          </p:txBody>
        </p:sp>
        <p:sp>
          <p:nvSpPr>
            <p:cNvPr id="116" name="正方形/長方形 115">
              <a:extLst>
                <a:ext uri="{FF2B5EF4-FFF2-40B4-BE49-F238E27FC236}">
                  <a16:creationId xmlns:a16="http://schemas.microsoft.com/office/drawing/2014/main" id="{4F2E16E7-15FA-47DF-85CE-17C9545406CC}"/>
                </a:ext>
              </a:extLst>
            </p:cNvPr>
            <p:cNvSpPr/>
            <p:nvPr/>
          </p:nvSpPr>
          <p:spPr>
            <a:xfrm>
              <a:off x="1075107" y="5692358"/>
              <a:ext cx="992720" cy="76944"/>
            </a:xfrm>
            <a:prstGeom prst="rect">
              <a:avLst/>
            </a:prstGeom>
            <a:solidFill>
              <a:schemeClr val="bg1"/>
            </a:solidFill>
          </p:spPr>
          <p:txBody>
            <a:bodyPr wrap="square" lIns="0" tIns="0" rIns="0" bIns="0">
              <a:spAutoFit/>
            </a:bodyPr>
            <a:lstStyle/>
            <a:p>
              <a:r>
                <a:rPr lang="ja-JP" altLang="en-US" sz="500" dirty="0">
                  <a:solidFill>
                    <a:srgbClr val="4B4948"/>
                  </a:solidFill>
                  <a:latin typeface="游ゴシック" panose="020B0400000000000000" pitchFamily="50" charset="-128"/>
                  <a:ea typeface="游ゴシック" panose="020B0400000000000000" pitchFamily="50" charset="-128"/>
                </a:rPr>
                <a:t>へこみキズに強い硬質バッカー</a:t>
              </a:r>
            </a:p>
          </p:txBody>
        </p:sp>
        <p:sp>
          <p:nvSpPr>
            <p:cNvPr id="117" name="正方形/長方形 116">
              <a:extLst>
                <a:ext uri="{FF2B5EF4-FFF2-40B4-BE49-F238E27FC236}">
                  <a16:creationId xmlns:a16="http://schemas.microsoft.com/office/drawing/2014/main" id="{4BFC3EAF-C463-4539-9820-D1FC6D05FCBE}"/>
                </a:ext>
              </a:extLst>
            </p:cNvPr>
            <p:cNvSpPr/>
            <p:nvPr/>
          </p:nvSpPr>
          <p:spPr>
            <a:xfrm>
              <a:off x="1066984" y="5814917"/>
              <a:ext cx="448841" cy="76944"/>
            </a:xfrm>
            <a:prstGeom prst="rect">
              <a:avLst/>
            </a:prstGeom>
            <a:solidFill>
              <a:schemeClr val="bg1"/>
            </a:solidFill>
          </p:spPr>
          <p:txBody>
            <a:bodyPr wrap="none" lIns="0" tIns="0" rIns="0" bIns="0">
              <a:spAutoFit/>
            </a:bodyPr>
            <a:lstStyle/>
            <a:p>
              <a:r>
                <a:rPr lang="ja-JP" altLang="en-US" sz="500" dirty="0">
                  <a:solidFill>
                    <a:srgbClr val="4B4948"/>
                  </a:solidFill>
                  <a:latin typeface="游ゴシック" panose="020B0400000000000000" pitchFamily="50" charset="-128"/>
                  <a:ea typeface="游ゴシック" panose="020B0400000000000000" pitchFamily="50" charset="-128"/>
                </a:rPr>
                <a:t>環境配慮型合板</a:t>
              </a:r>
            </a:p>
          </p:txBody>
        </p:sp>
      </p:grpSp>
      <p:sp>
        <p:nvSpPr>
          <p:cNvPr id="118" name="正方形/長方形 117">
            <a:extLst>
              <a:ext uri="{FF2B5EF4-FFF2-40B4-BE49-F238E27FC236}">
                <a16:creationId xmlns:a16="http://schemas.microsoft.com/office/drawing/2014/main" id="{B58BD224-2D91-4609-B32B-2185D662DBD8}"/>
              </a:ext>
            </a:extLst>
          </p:cNvPr>
          <p:cNvSpPr/>
          <p:nvPr/>
        </p:nvSpPr>
        <p:spPr>
          <a:xfrm>
            <a:off x="2639146" y="5009585"/>
            <a:ext cx="1053494" cy="184666"/>
          </a:xfrm>
          <a:prstGeom prst="rect">
            <a:avLst/>
          </a:prstGeom>
        </p:spPr>
        <p:txBody>
          <a:bodyPr wrap="none">
            <a:spAutoFit/>
          </a:bodyPr>
          <a:lstStyle/>
          <a:p>
            <a:r>
              <a:rPr lang="ja-JP" altLang="en-US" sz="600" dirty="0">
                <a:solidFill>
                  <a:srgbClr val="4B4948"/>
                </a:solidFill>
                <a:latin typeface="游ゴシック" panose="020B0400000000000000" pitchFamily="50" charset="-128"/>
                <a:ea typeface="游ゴシック" panose="020B0400000000000000" pitchFamily="50" charset="-128"/>
              </a:rPr>
              <a:t>■ 平面図（素材タイプ）</a:t>
            </a:r>
          </a:p>
        </p:txBody>
      </p:sp>
      <p:sp>
        <p:nvSpPr>
          <p:cNvPr id="119" name="正方形/長方形 118">
            <a:extLst>
              <a:ext uri="{FF2B5EF4-FFF2-40B4-BE49-F238E27FC236}">
                <a16:creationId xmlns:a16="http://schemas.microsoft.com/office/drawing/2014/main" id="{08204AF0-69A5-4F77-BB2D-E7B28A250C17}"/>
              </a:ext>
            </a:extLst>
          </p:cNvPr>
          <p:cNvSpPr/>
          <p:nvPr/>
        </p:nvSpPr>
        <p:spPr>
          <a:xfrm>
            <a:off x="4058858" y="4999719"/>
            <a:ext cx="1053494" cy="184666"/>
          </a:xfrm>
          <a:prstGeom prst="rect">
            <a:avLst/>
          </a:prstGeom>
        </p:spPr>
        <p:txBody>
          <a:bodyPr wrap="none">
            <a:spAutoFit/>
          </a:bodyPr>
          <a:lstStyle/>
          <a:p>
            <a:r>
              <a:rPr lang="ja-JP" altLang="en-US" sz="600" dirty="0">
                <a:solidFill>
                  <a:srgbClr val="4B4948"/>
                </a:solidFill>
                <a:latin typeface="游ゴシック" panose="020B0400000000000000" pitchFamily="50" charset="-128"/>
                <a:ea typeface="游ゴシック" panose="020B0400000000000000" pitchFamily="50" charset="-128"/>
              </a:rPr>
              <a:t>■ 断面図（素材タイプ）</a:t>
            </a:r>
          </a:p>
        </p:txBody>
      </p:sp>
      <p:pic>
        <p:nvPicPr>
          <p:cNvPr id="4" name="図 3">
            <a:extLst>
              <a:ext uri="{FF2B5EF4-FFF2-40B4-BE49-F238E27FC236}">
                <a16:creationId xmlns:a16="http://schemas.microsoft.com/office/drawing/2014/main" id="{314CF867-1834-4569-9F95-23AD4543DB1C}"/>
              </a:ext>
            </a:extLst>
          </p:cNvPr>
          <p:cNvPicPr>
            <a:picLocks noChangeAspect="1"/>
          </p:cNvPicPr>
          <p:nvPr/>
        </p:nvPicPr>
        <p:blipFill>
          <a:blip r:embed="rId7"/>
          <a:stretch>
            <a:fillRect/>
          </a:stretch>
        </p:blipFill>
        <p:spPr>
          <a:xfrm>
            <a:off x="2695941" y="4568258"/>
            <a:ext cx="1396157" cy="306007"/>
          </a:xfrm>
          <a:prstGeom prst="rect">
            <a:avLst/>
          </a:prstGeom>
        </p:spPr>
      </p:pic>
      <p:pic>
        <p:nvPicPr>
          <p:cNvPr id="5" name="図 4">
            <a:extLst>
              <a:ext uri="{FF2B5EF4-FFF2-40B4-BE49-F238E27FC236}">
                <a16:creationId xmlns:a16="http://schemas.microsoft.com/office/drawing/2014/main" id="{D8C60CF7-5380-4602-9218-DB60ECB96FEF}"/>
              </a:ext>
            </a:extLst>
          </p:cNvPr>
          <p:cNvPicPr>
            <a:picLocks noChangeAspect="1"/>
          </p:cNvPicPr>
          <p:nvPr/>
        </p:nvPicPr>
        <p:blipFill>
          <a:blip r:embed="rId8"/>
          <a:stretch>
            <a:fillRect/>
          </a:stretch>
        </p:blipFill>
        <p:spPr>
          <a:xfrm>
            <a:off x="4164805" y="4608766"/>
            <a:ext cx="944682" cy="250589"/>
          </a:xfrm>
          <a:prstGeom prst="rect">
            <a:avLst/>
          </a:prstGeom>
        </p:spPr>
      </p:pic>
      <p:pic>
        <p:nvPicPr>
          <p:cNvPr id="6" name="図 5">
            <a:extLst>
              <a:ext uri="{FF2B5EF4-FFF2-40B4-BE49-F238E27FC236}">
                <a16:creationId xmlns:a16="http://schemas.microsoft.com/office/drawing/2014/main" id="{A9C685CE-FE8E-46D0-B414-AB232914D3CD}"/>
              </a:ext>
            </a:extLst>
          </p:cNvPr>
          <p:cNvPicPr>
            <a:picLocks noChangeAspect="1"/>
          </p:cNvPicPr>
          <p:nvPr/>
        </p:nvPicPr>
        <p:blipFill>
          <a:blip r:embed="rId9"/>
          <a:stretch>
            <a:fillRect/>
          </a:stretch>
        </p:blipFill>
        <p:spPr>
          <a:xfrm>
            <a:off x="2731861" y="5154212"/>
            <a:ext cx="1352308" cy="401855"/>
          </a:xfrm>
          <a:prstGeom prst="rect">
            <a:avLst/>
          </a:prstGeom>
        </p:spPr>
      </p:pic>
      <p:pic>
        <p:nvPicPr>
          <p:cNvPr id="9" name="図 8">
            <a:extLst>
              <a:ext uri="{FF2B5EF4-FFF2-40B4-BE49-F238E27FC236}">
                <a16:creationId xmlns:a16="http://schemas.microsoft.com/office/drawing/2014/main" id="{C48310C7-987E-49E6-80E6-955CE0B836C7}"/>
              </a:ext>
            </a:extLst>
          </p:cNvPr>
          <p:cNvPicPr>
            <a:picLocks noChangeAspect="1"/>
          </p:cNvPicPr>
          <p:nvPr/>
        </p:nvPicPr>
        <p:blipFill>
          <a:blip r:embed="rId10"/>
          <a:stretch>
            <a:fillRect/>
          </a:stretch>
        </p:blipFill>
        <p:spPr>
          <a:xfrm>
            <a:off x="4125957" y="5254269"/>
            <a:ext cx="967856" cy="170798"/>
          </a:xfrm>
          <a:prstGeom prst="rect">
            <a:avLst/>
          </a:prstGeom>
        </p:spPr>
      </p:pic>
      <p:sp>
        <p:nvSpPr>
          <p:cNvPr id="121" name="正方形/長方形 120">
            <a:extLst>
              <a:ext uri="{FF2B5EF4-FFF2-40B4-BE49-F238E27FC236}">
                <a16:creationId xmlns:a16="http://schemas.microsoft.com/office/drawing/2014/main" id="{1BFFB7F7-A877-4AE6-9362-0EBF8C870CE2}"/>
              </a:ext>
            </a:extLst>
          </p:cNvPr>
          <p:cNvSpPr/>
          <p:nvPr/>
        </p:nvSpPr>
        <p:spPr>
          <a:xfrm>
            <a:off x="9068548" y="2006160"/>
            <a:ext cx="629981" cy="76944"/>
          </a:xfrm>
          <a:prstGeom prst="rect">
            <a:avLst/>
          </a:prstGeom>
        </p:spPr>
        <p:txBody>
          <a:bodyPr wrap="none" lIns="0" tIns="0" rIns="0" bIns="0">
            <a:spAutoFit/>
          </a:bodyPr>
          <a:lstStyle/>
          <a:p>
            <a:pPr>
              <a:defRPr/>
            </a:pPr>
            <a:r>
              <a:rPr lang="ja-JP" altLang="en-US" sz="500" b="1" dirty="0">
                <a:solidFill>
                  <a:srgbClr val="4B4948"/>
                </a:solidFill>
                <a:latin typeface="游ゴシック" panose="020B0400000000000000" pitchFamily="50" charset="-128"/>
                <a:ea typeface="游ゴシック" panose="020B0400000000000000" pitchFamily="50" charset="-128"/>
              </a:rPr>
              <a:t>ラシッサ 耐水</a:t>
            </a:r>
            <a:r>
              <a:rPr lang="en-US" altLang="ja-JP" sz="500" b="1" dirty="0">
                <a:solidFill>
                  <a:srgbClr val="4B4948"/>
                </a:solidFill>
                <a:latin typeface="游ゴシック" panose="020B0400000000000000" pitchFamily="50" charset="-128"/>
                <a:ea typeface="游ゴシック" panose="020B0400000000000000" pitchFamily="50" charset="-128"/>
              </a:rPr>
              <a:t>UD</a:t>
            </a:r>
            <a:r>
              <a:rPr lang="ja-JP" altLang="en-US" sz="500" b="1" dirty="0">
                <a:solidFill>
                  <a:srgbClr val="4B4948"/>
                </a:solidFill>
                <a:latin typeface="游ゴシック" panose="020B0400000000000000" pitchFamily="50" charset="-128"/>
                <a:ea typeface="游ゴシック" panose="020B0400000000000000" pitchFamily="50" charset="-128"/>
              </a:rPr>
              <a:t>わん</a:t>
            </a:r>
            <a:endParaRPr lang="ja-JP" altLang="en-US" sz="500" dirty="0">
              <a:solidFill>
                <a:srgbClr val="4B4948"/>
              </a:solidFill>
              <a:latin typeface="游ゴシック" panose="020B0400000000000000" pitchFamily="50" charset="-128"/>
              <a:ea typeface="游ゴシック" panose="020B0400000000000000" pitchFamily="50" charset="-128"/>
            </a:endParaRPr>
          </a:p>
        </p:txBody>
      </p:sp>
      <p:sp>
        <p:nvSpPr>
          <p:cNvPr id="122" name="正方形/長方形 94">
            <a:extLst>
              <a:ext uri="{FF2B5EF4-FFF2-40B4-BE49-F238E27FC236}">
                <a16:creationId xmlns:a16="http://schemas.microsoft.com/office/drawing/2014/main" id="{D85DE206-4A65-47A6-8105-6B5E43BB80C3}"/>
              </a:ext>
            </a:extLst>
          </p:cNvPr>
          <p:cNvSpPr>
            <a:spLocks noChangeArrowheads="1"/>
          </p:cNvSpPr>
          <p:nvPr/>
        </p:nvSpPr>
        <p:spPr bwMode="auto">
          <a:xfrm>
            <a:off x="9891111" y="2001852"/>
            <a:ext cx="769441" cy="769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ja-JP" altLang="en-US" sz="500" b="1" dirty="0">
                <a:solidFill>
                  <a:srgbClr val="4B4948"/>
                </a:solidFill>
                <a:latin typeface="游ゴシック" panose="020B0400000000000000" pitchFamily="50" charset="-128"/>
                <a:ea typeface="游ゴシック" panose="020B0400000000000000" pitchFamily="50" charset="-128"/>
              </a:rPr>
              <a:t>天然木化粧床材（当社比）</a:t>
            </a:r>
            <a:endParaRPr lang="ja-JP" altLang="en-US" sz="500" dirty="0">
              <a:solidFill>
                <a:srgbClr val="4B4948"/>
              </a:solidFill>
              <a:latin typeface="游ゴシック" panose="020B0400000000000000" pitchFamily="50" charset="-128"/>
              <a:ea typeface="游ゴシック" panose="020B0400000000000000" pitchFamily="50" charset="-128"/>
            </a:endParaRPr>
          </a:p>
        </p:txBody>
      </p:sp>
      <p:sp>
        <p:nvSpPr>
          <p:cNvPr id="123" name="正方形/長方形 122">
            <a:extLst>
              <a:ext uri="{FF2B5EF4-FFF2-40B4-BE49-F238E27FC236}">
                <a16:creationId xmlns:a16="http://schemas.microsoft.com/office/drawing/2014/main" id="{07DE3021-D84F-42DD-909D-A42FDD11247C}"/>
              </a:ext>
            </a:extLst>
          </p:cNvPr>
          <p:cNvSpPr/>
          <p:nvPr/>
        </p:nvSpPr>
        <p:spPr>
          <a:xfrm>
            <a:off x="9080585" y="2081336"/>
            <a:ext cx="830263" cy="76944"/>
          </a:xfrm>
          <a:prstGeom prst="rect">
            <a:avLst/>
          </a:prstGeom>
        </p:spPr>
        <p:txBody>
          <a:bodyPr wrap="square" lIns="0" tIns="0" rIns="0" bIns="0">
            <a:spAutoFit/>
          </a:bodyPr>
          <a:lstStyle/>
          <a:p>
            <a:pPr>
              <a:defRPr/>
            </a:pPr>
            <a:r>
              <a:rPr lang="ja-JP" altLang="en-US" sz="500" dirty="0">
                <a:solidFill>
                  <a:srgbClr val="4B4948"/>
                </a:solidFill>
                <a:latin typeface="游ゴシック" panose="020B0400000000000000" pitchFamily="50" charset="-128"/>
                <a:ea typeface="游ゴシック" panose="020B0400000000000000" pitchFamily="50" charset="-128"/>
              </a:rPr>
              <a:t>目立った変化はなし。</a:t>
            </a:r>
          </a:p>
        </p:txBody>
      </p:sp>
      <p:sp>
        <p:nvSpPr>
          <p:cNvPr id="124" name="object 14">
            <a:extLst>
              <a:ext uri="{FF2B5EF4-FFF2-40B4-BE49-F238E27FC236}">
                <a16:creationId xmlns:a16="http://schemas.microsoft.com/office/drawing/2014/main" id="{42D52053-2FE6-40F2-BE0E-6180983F04CE}"/>
              </a:ext>
            </a:extLst>
          </p:cNvPr>
          <p:cNvSpPr>
            <a:spLocks/>
          </p:cNvSpPr>
          <p:nvPr/>
        </p:nvSpPr>
        <p:spPr bwMode="auto">
          <a:xfrm>
            <a:off x="5122186" y="4056498"/>
            <a:ext cx="5451475" cy="46038"/>
          </a:xfrm>
          <a:custGeom>
            <a:avLst/>
            <a:gdLst>
              <a:gd name="T0" fmla="*/ 0 w 8280400"/>
              <a:gd name="T1" fmla="*/ 0 h 45719"/>
              <a:gd name="T2" fmla="*/ 1 w 8280400"/>
              <a:gd name="T3" fmla="*/ 0 h 45719"/>
              <a:gd name="T4" fmla="*/ 0 60000 65536"/>
              <a:gd name="T5" fmla="*/ 0 60000 65536"/>
              <a:gd name="T6" fmla="*/ 0 w 8280400"/>
              <a:gd name="T7" fmla="*/ 0 h 45719"/>
              <a:gd name="T8" fmla="*/ 8280400 w 8280400"/>
              <a:gd name="T9" fmla="*/ 0 h 45719"/>
            </a:gdLst>
            <a:ahLst/>
            <a:cxnLst>
              <a:cxn ang="T4">
                <a:pos x="T0" y="T1"/>
              </a:cxn>
              <a:cxn ang="T5">
                <a:pos x="T2" y="T3"/>
              </a:cxn>
            </a:cxnLst>
            <a:rect l="T6" t="T7" r="T8" b="T9"/>
            <a:pathLst>
              <a:path w="8280400" h="45719">
                <a:moveTo>
                  <a:pt x="0" y="0"/>
                </a:moveTo>
                <a:lnTo>
                  <a:pt x="8280006" y="0"/>
                </a:lnTo>
              </a:path>
            </a:pathLst>
          </a:custGeom>
          <a:noFill/>
          <a:ln w="12700">
            <a:solidFill>
              <a:srgbClr val="828283"/>
            </a:solidFill>
            <a:prstDash val="sysDot"/>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ja-JP" altLang="en-US"/>
          </a:p>
        </p:txBody>
      </p:sp>
      <p:sp>
        <p:nvSpPr>
          <p:cNvPr id="125" name="object 79">
            <a:extLst>
              <a:ext uri="{FF2B5EF4-FFF2-40B4-BE49-F238E27FC236}">
                <a16:creationId xmlns:a16="http://schemas.microsoft.com/office/drawing/2014/main" id="{562FACB9-C7D4-42A6-96E6-EAC39E8956CC}"/>
              </a:ext>
            </a:extLst>
          </p:cNvPr>
          <p:cNvSpPr txBox="1">
            <a:spLocks noChangeArrowheads="1"/>
          </p:cNvSpPr>
          <p:nvPr/>
        </p:nvSpPr>
        <p:spPr bwMode="auto">
          <a:xfrm>
            <a:off x="5139748" y="3861251"/>
            <a:ext cx="1426152"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defPPr>
              <a:defRPr lang="en-US"/>
            </a:defPPr>
            <a:lvl1pPr marL="7938">
              <a:spcBef>
                <a:spcPct val="0"/>
              </a:spcBef>
              <a:defRPr sz="1200">
                <a:solidFill>
                  <a:srgbClr val="6C6C6C"/>
                </a:solidFill>
                <a:latin typeface="ＭＳ 明朝" panose="02020609040205080304" pitchFamily="17" charset="-128"/>
                <a:ea typeface="ＭＳ 明朝" panose="02020609040205080304" pitchFamily="17" charset="-128"/>
                <a:cs typeface="KozMinPro-Heavy" pitchFamily="18" charset="-128"/>
              </a:defRPr>
            </a:lvl1pPr>
            <a:lvl2pPr marL="742950" indent="-285750">
              <a:spcBef>
                <a:spcPct val="20000"/>
              </a:spcBef>
              <a:defRPr>
                <a:latin typeface="Calibri" panose="020F0502020204030204" pitchFamily="34" charset="0"/>
                <a:ea typeface="ＭＳ Ｐゴシック" panose="020B0600070205080204" pitchFamily="50" charset="-128"/>
              </a:defRPr>
            </a:lvl2pPr>
            <a:lvl3pPr marL="1143000" indent="-228600">
              <a:spcBef>
                <a:spcPct val="20000"/>
              </a:spcBef>
              <a:defRPr>
                <a:latin typeface="Calibri" panose="020F0502020204030204" pitchFamily="34" charset="0"/>
                <a:ea typeface="ＭＳ Ｐゴシック" panose="020B0600070205080204" pitchFamily="50" charset="-128"/>
              </a:defRPr>
            </a:lvl3pPr>
            <a:lvl4pPr marL="1600200" indent="-228600">
              <a:spcBef>
                <a:spcPct val="20000"/>
              </a:spcBef>
              <a:defRPr>
                <a:latin typeface="Calibri" panose="020F0502020204030204" pitchFamily="34" charset="0"/>
                <a:ea typeface="ＭＳ Ｐゴシック" panose="020B0600070205080204" pitchFamily="50" charset="-128"/>
              </a:defRPr>
            </a:lvl4pPr>
            <a:lvl5pPr marL="2057400" indent="-228600">
              <a:spcBef>
                <a:spcPct val="20000"/>
              </a:spcBef>
              <a:defRPr>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defRPr>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defRPr>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defRPr>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defRPr>
                <a:latin typeface="Calibri" panose="020F0502020204030204" pitchFamily="34" charset="0"/>
                <a:ea typeface="ＭＳ Ｐゴシック" panose="020B0600070205080204" pitchFamily="50" charset="-128"/>
              </a:defRPr>
            </a:lvl9pPr>
          </a:lstStyle>
          <a:p>
            <a:r>
              <a:rPr lang="ja-JP" altLang="en-US" dirty="0">
                <a:solidFill>
                  <a:srgbClr val="4B4948"/>
                </a:solidFill>
                <a:latin typeface="游ゴシック" panose="020B0400000000000000" pitchFamily="50" charset="-128"/>
                <a:ea typeface="游ゴシック" panose="020B0400000000000000" pitchFamily="50" charset="-128"/>
              </a:rPr>
              <a:t>カラーラインアップ</a:t>
            </a:r>
          </a:p>
        </p:txBody>
      </p:sp>
      <p:sp>
        <p:nvSpPr>
          <p:cNvPr id="126" name="正方形/長方形 125">
            <a:extLst>
              <a:ext uri="{FF2B5EF4-FFF2-40B4-BE49-F238E27FC236}">
                <a16:creationId xmlns:a16="http://schemas.microsoft.com/office/drawing/2014/main" id="{9AEFFB37-333D-488E-9272-E05B5F1BAF2D}"/>
              </a:ext>
            </a:extLst>
          </p:cNvPr>
          <p:cNvSpPr/>
          <p:nvPr/>
        </p:nvSpPr>
        <p:spPr bwMode="auto">
          <a:xfrm>
            <a:off x="7989023" y="1061002"/>
            <a:ext cx="898279" cy="206669"/>
          </a:xfrm>
          <a:prstGeom prst="rect">
            <a:avLst/>
          </a:prstGeom>
          <a:solidFill>
            <a:srgbClr val="00389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ja-JP" altLang="en-US" sz="800" b="1" dirty="0">
                <a:latin typeface="游ゴシック" panose="020B0400000000000000" pitchFamily="50" charset="-128"/>
                <a:ea typeface="游ゴシック" panose="020B0400000000000000" pitchFamily="50" charset="-128"/>
              </a:rPr>
              <a:t>耐アンモニア性</a:t>
            </a:r>
          </a:p>
        </p:txBody>
      </p:sp>
      <p:sp>
        <p:nvSpPr>
          <p:cNvPr id="127" name="正方形/長方形 126">
            <a:extLst>
              <a:ext uri="{FF2B5EF4-FFF2-40B4-BE49-F238E27FC236}">
                <a16:creationId xmlns:a16="http://schemas.microsoft.com/office/drawing/2014/main" id="{768D3A2A-2968-4380-9044-137D4EB8E0D1}"/>
              </a:ext>
            </a:extLst>
          </p:cNvPr>
          <p:cNvSpPr/>
          <p:nvPr/>
        </p:nvSpPr>
        <p:spPr>
          <a:xfrm>
            <a:off x="5087264" y="4045917"/>
            <a:ext cx="1697901" cy="215444"/>
          </a:xfrm>
          <a:prstGeom prst="rect">
            <a:avLst/>
          </a:prstGeom>
        </p:spPr>
        <p:txBody>
          <a:bodyPr wrap="none">
            <a:spAutoFit/>
          </a:bodyPr>
          <a:lstStyle/>
          <a:p>
            <a:r>
              <a:rPr lang="ja-JP" altLang="en-US" sz="800" b="1" dirty="0">
                <a:solidFill>
                  <a:srgbClr val="4B4948"/>
                </a:solidFill>
                <a:latin typeface="游ゴシック" panose="020B0400000000000000" pitchFamily="50" charset="-128"/>
                <a:ea typeface="游ゴシック" panose="020B0400000000000000" pitchFamily="50" charset="-128"/>
              </a:rPr>
              <a:t>■ ラシッサ </a:t>
            </a:r>
            <a:r>
              <a:rPr lang="en-US" altLang="ja-JP" sz="800" b="1" dirty="0">
                <a:solidFill>
                  <a:srgbClr val="4B4948"/>
                </a:solidFill>
                <a:latin typeface="游ゴシック" panose="020B0400000000000000" pitchFamily="50" charset="-128"/>
                <a:ea typeface="游ゴシック" panose="020B0400000000000000" pitchFamily="50" charset="-128"/>
              </a:rPr>
              <a:t>S</a:t>
            </a:r>
            <a:r>
              <a:rPr lang="ja-JP" altLang="en-US" sz="800" b="1" dirty="0">
                <a:solidFill>
                  <a:srgbClr val="4B4948"/>
                </a:solidFill>
                <a:latin typeface="游ゴシック" panose="020B0400000000000000" pitchFamily="50" charset="-128"/>
                <a:ea typeface="游ゴシック" panose="020B0400000000000000" pitchFamily="50" charset="-128"/>
              </a:rPr>
              <a:t>フロア耐水</a:t>
            </a:r>
            <a:r>
              <a:rPr lang="en-US" altLang="ja-JP" sz="800" b="1" dirty="0">
                <a:solidFill>
                  <a:srgbClr val="4B4948"/>
                </a:solidFill>
                <a:latin typeface="游ゴシック" panose="020B0400000000000000" pitchFamily="50" charset="-128"/>
                <a:ea typeface="游ゴシック" panose="020B0400000000000000" pitchFamily="50" charset="-128"/>
              </a:rPr>
              <a:t>UD</a:t>
            </a:r>
            <a:r>
              <a:rPr lang="ja-JP" altLang="en-US" sz="800" b="1" dirty="0">
                <a:solidFill>
                  <a:srgbClr val="4B4948"/>
                </a:solidFill>
                <a:latin typeface="游ゴシック" panose="020B0400000000000000" pitchFamily="50" charset="-128"/>
                <a:ea typeface="游ゴシック" panose="020B0400000000000000" pitchFamily="50" charset="-128"/>
              </a:rPr>
              <a:t>わん</a:t>
            </a:r>
          </a:p>
        </p:txBody>
      </p:sp>
      <p:pic>
        <p:nvPicPr>
          <p:cNvPr id="11" name="図 10">
            <a:extLst>
              <a:ext uri="{FF2B5EF4-FFF2-40B4-BE49-F238E27FC236}">
                <a16:creationId xmlns:a16="http://schemas.microsoft.com/office/drawing/2014/main" id="{3C431179-D4EA-4E7E-9496-67897C34E9F5}"/>
              </a:ext>
            </a:extLst>
          </p:cNvPr>
          <p:cNvPicPr>
            <a:picLocks noChangeAspect="1"/>
          </p:cNvPicPr>
          <p:nvPr/>
        </p:nvPicPr>
        <p:blipFill>
          <a:blip r:embed="rId11"/>
          <a:stretch>
            <a:fillRect/>
          </a:stretch>
        </p:blipFill>
        <p:spPr>
          <a:xfrm>
            <a:off x="5173899" y="4219008"/>
            <a:ext cx="1634730" cy="282855"/>
          </a:xfrm>
          <a:prstGeom prst="rect">
            <a:avLst/>
          </a:prstGeom>
        </p:spPr>
      </p:pic>
      <p:pic>
        <p:nvPicPr>
          <p:cNvPr id="15" name="図 14">
            <a:extLst>
              <a:ext uri="{FF2B5EF4-FFF2-40B4-BE49-F238E27FC236}">
                <a16:creationId xmlns:a16="http://schemas.microsoft.com/office/drawing/2014/main" id="{8FC6997C-B3E6-412D-BD49-078BB48D235D}"/>
              </a:ext>
            </a:extLst>
          </p:cNvPr>
          <p:cNvPicPr>
            <a:picLocks noChangeAspect="1"/>
          </p:cNvPicPr>
          <p:nvPr/>
        </p:nvPicPr>
        <p:blipFill>
          <a:blip r:embed="rId12"/>
          <a:stretch>
            <a:fillRect/>
          </a:stretch>
        </p:blipFill>
        <p:spPr>
          <a:xfrm>
            <a:off x="5165016" y="4666368"/>
            <a:ext cx="1634730" cy="282855"/>
          </a:xfrm>
          <a:prstGeom prst="rect">
            <a:avLst/>
          </a:prstGeom>
        </p:spPr>
      </p:pic>
      <p:pic>
        <p:nvPicPr>
          <p:cNvPr id="15360" name="図 15359">
            <a:extLst>
              <a:ext uri="{FF2B5EF4-FFF2-40B4-BE49-F238E27FC236}">
                <a16:creationId xmlns:a16="http://schemas.microsoft.com/office/drawing/2014/main" id="{CED7A017-9878-4A82-8F99-18B0A6122B4C}"/>
              </a:ext>
            </a:extLst>
          </p:cNvPr>
          <p:cNvPicPr>
            <a:picLocks noChangeAspect="1"/>
          </p:cNvPicPr>
          <p:nvPr/>
        </p:nvPicPr>
        <p:blipFill>
          <a:blip r:embed="rId13"/>
          <a:stretch>
            <a:fillRect/>
          </a:stretch>
        </p:blipFill>
        <p:spPr>
          <a:xfrm>
            <a:off x="7053610" y="4676107"/>
            <a:ext cx="1645557" cy="280161"/>
          </a:xfrm>
          <a:prstGeom prst="rect">
            <a:avLst/>
          </a:prstGeom>
        </p:spPr>
      </p:pic>
      <p:pic>
        <p:nvPicPr>
          <p:cNvPr id="15361" name="図 15360">
            <a:extLst>
              <a:ext uri="{FF2B5EF4-FFF2-40B4-BE49-F238E27FC236}">
                <a16:creationId xmlns:a16="http://schemas.microsoft.com/office/drawing/2014/main" id="{519C6E90-2909-45AA-9CF2-553E48E2D7AC}"/>
              </a:ext>
            </a:extLst>
          </p:cNvPr>
          <p:cNvPicPr>
            <a:picLocks noChangeAspect="1"/>
          </p:cNvPicPr>
          <p:nvPr/>
        </p:nvPicPr>
        <p:blipFill>
          <a:blip r:embed="rId14"/>
          <a:stretch>
            <a:fillRect/>
          </a:stretch>
        </p:blipFill>
        <p:spPr>
          <a:xfrm>
            <a:off x="5173899" y="5332859"/>
            <a:ext cx="1645557" cy="287287"/>
          </a:xfrm>
          <a:prstGeom prst="rect">
            <a:avLst/>
          </a:prstGeom>
        </p:spPr>
      </p:pic>
      <p:pic>
        <p:nvPicPr>
          <p:cNvPr id="15362" name="図 15361">
            <a:extLst>
              <a:ext uri="{FF2B5EF4-FFF2-40B4-BE49-F238E27FC236}">
                <a16:creationId xmlns:a16="http://schemas.microsoft.com/office/drawing/2014/main" id="{446B7414-103F-4273-A2B3-103DCE7AA554}"/>
              </a:ext>
            </a:extLst>
          </p:cNvPr>
          <p:cNvPicPr>
            <a:picLocks noChangeAspect="1"/>
          </p:cNvPicPr>
          <p:nvPr/>
        </p:nvPicPr>
        <p:blipFill>
          <a:blip r:embed="rId15"/>
          <a:stretch>
            <a:fillRect/>
          </a:stretch>
        </p:blipFill>
        <p:spPr>
          <a:xfrm>
            <a:off x="7045783" y="5322653"/>
            <a:ext cx="1645557" cy="287287"/>
          </a:xfrm>
          <a:prstGeom prst="rect">
            <a:avLst/>
          </a:prstGeom>
        </p:spPr>
      </p:pic>
      <p:pic>
        <p:nvPicPr>
          <p:cNvPr id="15364" name="図 15363">
            <a:extLst>
              <a:ext uri="{FF2B5EF4-FFF2-40B4-BE49-F238E27FC236}">
                <a16:creationId xmlns:a16="http://schemas.microsoft.com/office/drawing/2014/main" id="{FDA5EF0A-5A41-4D9C-BEF4-B4B9C304BFBE}"/>
              </a:ext>
            </a:extLst>
          </p:cNvPr>
          <p:cNvPicPr>
            <a:picLocks noChangeAspect="1"/>
          </p:cNvPicPr>
          <p:nvPr/>
        </p:nvPicPr>
        <p:blipFill>
          <a:blip r:embed="rId16"/>
          <a:stretch>
            <a:fillRect/>
          </a:stretch>
        </p:blipFill>
        <p:spPr>
          <a:xfrm>
            <a:off x="5184726" y="6351195"/>
            <a:ext cx="1634730" cy="285397"/>
          </a:xfrm>
          <a:prstGeom prst="rect">
            <a:avLst/>
          </a:prstGeom>
        </p:spPr>
      </p:pic>
      <p:pic>
        <p:nvPicPr>
          <p:cNvPr id="15368" name="図 15367">
            <a:extLst>
              <a:ext uri="{FF2B5EF4-FFF2-40B4-BE49-F238E27FC236}">
                <a16:creationId xmlns:a16="http://schemas.microsoft.com/office/drawing/2014/main" id="{F2D288E1-3C7E-4840-95D5-6DE65AD0E7A6}"/>
              </a:ext>
            </a:extLst>
          </p:cNvPr>
          <p:cNvPicPr>
            <a:picLocks noChangeAspect="1"/>
          </p:cNvPicPr>
          <p:nvPr/>
        </p:nvPicPr>
        <p:blipFill>
          <a:blip r:embed="rId17"/>
          <a:stretch>
            <a:fillRect/>
          </a:stretch>
        </p:blipFill>
        <p:spPr>
          <a:xfrm>
            <a:off x="7046227" y="6355641"/>
            <a:ext cx="1652940" cy="285259"/>
          </a:xfrm>
          <a:prstGeom prst="rect">
            <a:avLst/>
          </a:prstGeom>
        </p:spPr>
      </p:pic>
      <p:pic>
        <p:nvPicPr>
          <p:cNvPr id="15369" name="図 15368">
            <a:extLst>
              <a:ext uri="{FF2B5EF4-FFF2-40B4-BE49-F238E27FC236}">
                <a16:creationId xmlns:a16="http://schemas.microsoft.com/office/drawing/2014/main" id="{1CAFA451-88A6-4821-8497-C4D44CD15733}"/>
              </a:ext>
            </a:extLst>
          </p:cNvPr>
          <p:cNvPicPr>
            <a:picLocks noChangeAspect="1"/>
          </p:cNvPicPr>
          <p:nvPr/>
        </p:nvPicPr>
        <p:blipFill>
          <a:blip r:embed="rId18"/>
          <a:stretch>
            <a:fillRect/>
          </a:stretch>
        </p:blipFill>
        <p:spPr>
          <a:xfrm>
            <a:off x="8915461" y="6361759"/>
            <a:ext cx="1645557" cy="283985"/>
          </a:xfrm>
          <a:prstGeom prst="rect">
            <a:avLst/>
          </a:prstGeom>
        </p:spPr>
      </p:pic>
      <p:pic>
        <p:nvPicPr>
          <p:cNvPr id="15371" name="図 15370">
            <a:extLst>
              <a:ext uri="{FF2B5EF4-FFF2-40B4-BE49-F238E27FC236}">
                <a16:creationId xmlns:a16="http://schemas.microsoft.com/office/drawing/2014/main" id="{61FA9EA2-9AB4-4414-A60F-2D1EFA318A6E}"/>
              </a:ext>
            </a:extLst>
          </p:cNvPr>
          <p:cNvPicPr>
            <a:picLocks noChangeAspect="1"/>
          </p:cNvPicPr>
          <p:nvPr/>
        </p:nvPicPr>
        <p:blipFill>
          <a:blip r:embed="rId19"/>
          <a:stretch>
            <a:fillRect/>
          </a:stretch>
        </p:blipFill>
        <p:spPr>
          <a:xfrm>
            <a:off x="5184726" y="6743053"/>
            <a:ext cx="1634730" cy="282116"/>
          </a:xfrm>
          <a:prstGeom prst="rect">
            <a:avLst/>
          </a:prstGeom>
        </p:spPr>
      </p:pic>
      <p:pic>
        <p:nvPicPr>
          <p:cNvPr id="15372" name="図 15371">
            <a:extLst>
              <a:ext uri="{FF2B5EF4-FFF2-40B4-BE49-F238E27FC236}">
                <a16:creationId xmlns:a16="http://schemas.microsoft.com/office/drawing/2014/main" id="{98CE8DC5-8036-463E-9B02-C22B28F2F428}"/>
              </a:ext>
            </a:extLst>
          </p:cNvPr>
          <p:cNvPicPr>
            <a:picLocks noChangeAspect="1"/>
          </p:cNvPicPr>
          <p:nvPr/>
        </p:nvPicPr>
        <p:blipFill>
          <a:blip r:embed="rId20"/>
          <a:stretch>
            <a:fillRect/>
          </a:stretch>
        </p:blipFill>
        <p:spPr>
          <a:xfrm>
            <a:off x="7064113" y="6751082"/>
            <a:ext cx="1634730" cy="282116"/>
          </a:xfrm>
          <a:prstGeom prst="rect">
            <a:avLst/>
          </a:prstGeom>
        </p:spPr>
      </p:pic>
      <p:sp>
        <p:nvSpPr>
          <p:cNvPr id="141" name="正方形/長方形 140">
            <a:extLst>
              <a:ext uri="{FF2B5EF4-FFF2-40B4-BE49-F238E27FC236}">
                <a16:creationId xmlns:a16="http://schemas.microsoft.com/office/drawing/2014/main" id="{58F114F8-85CD-430D-9531-4BB1496FDFAB}"/>
              </a:ext>
            </a:extLst>
          </p:cNvPr>
          <p:cNvSpPr/>
          <p:nvPr/>
        </p:nvSpPr>
        <p:spPr>
          <a:xfrm>
            <a:off x="7063959" y="7047698"/>
            <a:ext cx="681277" cy="92333"/>
          </a:xfrm>
          <a:prstGeom prst="rect">
            <a:avLst/>
          </a:prstGeom>
        </p:spPr>
        <p:txBody>
          <a:bodyPr wrap="none" lIns="0" tIns="0" rIns="0" bIns="0">
            <a:spAutoFit/>
          </a:bodyPr>
          <a:lstStyle/>
          <a:p>
            <a:r>
              <a:rPr lang="en-US" altLang="ja-JP" sz="600" dirty="0">
                <a:solidFill>
                  <a:srgbClr val="4B4948"/>
                </a:solidFill>
                <a:latin typeface="游ゴシック" panose="020B0400000000000000" pitchFamily="50" charset="-128"/>
                <a:ea typeface="游ゴシック" panose="020B0400000000000000" pitchFamily="50" charset="-128"/>
              </a:rPr>
              <a:t>EN/</a:t>
            </a:r>
            <a:r>
              <a:rPr lang="ja-JP" altLang="en-US" sz="600" dirty="0">
                <a:solidFill>
                  <a:srgbClr val="4B4948"/>
                </a:solidFill>
                <a:latin typeface="游ゴシック" panose="020B0400000000000000" pitchFamily="50" charset="-128"/>
                <a:ea typeface="游ゴシック" panose="020B0400000000000000" pitchFamily="50" charset="-128"/>
              </a:rPr>
              <a:t>ラフモルタル調</a:t>
            </a:r>
          </a:p>
        </p:txBody>
      </p:sp>
      <p:sp>
        <p:nvSpPr>
          <p:cNvPr id="142" name="正方形/長方形 141">
            <a:extLst>
              <a:ext uri="{FF2B5EF4-FFF2-40B4-BE49-F238E27FC236}">
                <a16:creationId xmlns:a16="http://schemas.microsoft.com/office/drawing/2014/main" id="{02E28EE6-367C-4A4A-BA87-0FBAC32D3479}"/>
              </a:ext>
            </a:extLst>
          </p:cNvPr>
          <p:cNvSpPr/>
          <p:nvPr/>
        </p:nvSpPr>
        <p:spPr>
          <a:xfrm>
            <a:off x="5192549" y="7033198"/>
            <a:ext cx="694101" cy="92333"/>
          </a:xfrm>
          <a:prstGeom prst="rect">
            <a:avLst/>
          </a:prstGeom>
        </p:spPr>
        <p:txBody>
          <a:bodyPr wrap="none" lIns="0" tIns="0" rIns="0" bIns="0">
            <a:spAutoFit/>
          </a:bodyPr>
          <a:lstStyle/>
          <a:p>
            <a:r>
              <a:rPr lang="en-US" altLang="ja-JP" sz="600" dirty="0">
                <a:solidFill>
                  <a:srgbClr val="4B4948"/>
                </a:solidFill>
                <a:latin typeface="游ゴシック" panose="020B0400000000000000" pitchFamily="50" charset="-128"/>
                <a:ea typeface="游ゴシック" panose="020B0400000000000000" pitchFamily="50" charset="-128"/>
              </a:rPr>
              <a:t>EM/</a:t>
            </a:r>
            <a:r>
              <a:rPr lang="ja-JP" altLang="en-US" sz="600" dirty="0">
                <a:solidFill>
                  <a:srgbClr val="4B4948"/>
                </a:solidFill>
                <a:latin typeface="游ゴシック" panose="020B0400000000000000" pitchFamily="50" charset="-128"/>
                <a:ea typeface="游ゴシック" panose="020B0400000000000000" pitchFamily="50" charset="-128"/>
              </a:rPr>
              <a:t>ライトクレイ調</a:t>
            </a:r>
          </a:p>
        </p:txBody>
      </p:sp>
      <p:sp>
        <p:nvSpPr>
          <p:cNvPr id="143" name="正方形/長方形 142">
            <a:extLst>
              <a:ext uri="{FF2B5EF4-FFF2-40B4-BE49-F238E27FC236}">
                <a16:creationId xmlns:a16="http://schemas.microsoft.com/office/drawing/2014/main" id="{E3166914-96DC-46CA-A5F1-CBAC43B15A4A}"/>
              </a:ext>
            </a:extLst>
          </p:cNvPr>
          <p:cNvSpPr/>
          <p:nvPr/>
        </p:nvSpPr>
        <p:spPr>
          <a:xfrm>
            <a:off x="5178127" y="6642675"/>
            <a:ext cx="830356" cy="92333"/>
          </a:xfrm>
          <a:prstGeom prst="rect">
            <a:avLst/>
          </a:prstGeom>
        </p:spPr>
        <p:txBody>
          <a:bodyPr wrap="none" lIns="0" tIns="0" rIns="0" bIns="0">
            <a:spAutoFit/>
          </a:bodyPr>
          <a:lstStyle/>
          <a:p>
            <a:r>
              <a:rPr lang="en-US" altLang="ja-JP" sz="600" dirty="0">
                <a:solidFill>
                  <a:srgbClr val="4B4948"/>
                </a:solidFill>
                <a:latin typeface="游ゴシック" panose="020B0400000000000000" pitchFamily="50" charset="-128"/>
                <a:ea typeface="游ゴシック" panose="020B0400000000000000" pitchFamily="50" charset="-128"/>
              </a:rPr>
              <a:t>VP/</a:t>
            </a:r>
            <a:r>
              <a:rPr lang="ja-JP" altLang="en-US" sz="600" dirty="0">
                <a:solidFill>
                  <a:srgbClr val="4B4948"/>
                </a:solidFill>
                <a:latin typeface="游ゴシック" panose="020B0400000000000000" pitchFamily="50" charset="-128"/>
                <a:ea typeface="游ゴシック" panose="020B0400000000000000" pitchFamily="50" charset="-128"/>
              </a:rPr>
              <a:t>マーブルホワイト調</a:t>
            </a:r>
          </a:p>
        </p:txBody>
      </p:sp>
      <p:sp>
        <p:nvSpPr>
          <p:cNvPr id="144" name="正方形/長方形 143">
            <a:extLst>
              <a:ext uri="{FF2B5EF4-FFF2-40B4-BE49-F238E27FC236}">
                <a16:creationId xmlns:a16="http://schemas.microsoft.com/office/drawing/2014/main" id="{F4B90BD9-B087-4617-A196-9E14AC9197C8}"/>
              </a:ext>
            </a:extLst>
          </p:cNvPr>
          <p:cNvSpPr/>
          <p:nvPr/>
        </p:nvSpPr>
        <p:spPr>
          <a:xfrm>
            <a:off x="7056456" y="6645744"/>
            <a:ext cx="830356" cy="92333"/>
          </a:xfrm>
          <a:prstGeom prst="rect">
            <a:avLst/>
          </a:prstGeom>
        </p:spPr>
        <p:txBody>
          <a:bodyPr wrap="none" lIns="0" tIns="0" rIns="0" bIns="0">
            <a:spAutoFit/>
          </a:bodyPr>
          <a:lstStyle/>
          <a:p>
            <a:r>
              <a:rPr lang="en-US" altLang="ja-JP" sz="600" dirty="0">
                <a:solidFill>
                  <a:srgbClr val="4B4948"/>
                </a:solidFill>
                <a:latin typeface="游ゴシック" panose="020B0400000000000000" pitchFamily="50" charset="-128"/>
                <a:ea typeface="游ゴシック" panose="020B0400000000000000" pitchFamily="50" charset="-128"/>
              </a:rPr>
              <a:t>VS/</a:t>
            </a:r>
            <a:r>
              <a:rPr lang="ja-JP" altLang="en-US" sz="600" dirty="0">
                <a:solidFill>
                  <a:srgbClr val="4B4948"/>
                </a:solidFill>
                <a:latin typeface="游ゴシック" panose="020B0400000000000000" pitchFamily="50" charset="-128"/>
                <a:ea typeface="游ゴシック" panose="020B0400000000000000" pitchFamily="50" charset="-128"/>
              </a:rPr>
              <a:t>ヌーディベージュ調</a:t>
            </a:r>
          </a:p>
        </p:txBody>
      </p:sp>
      <p:sp>
        <p:nvSpPr>
          <p:cNvPr id="145" name="正方形/長方形 144">
            <a:extLst>
              <a:ext uri="{FF2B5EF4-FFF2-40B4-BE49-F238E27FC236}">
                <a16:creationId xmlns:a16="http://schemas.microsoft.com/office/drawing/2014/main" id="{2AADC603-6E9F-43BA-A236-F14C84F15EC8}"/>
              </a:ext>
            </a:extLst>
          </p:cNvPr>
          <p:cNvSpPr/>
          <p:nvPr/>
        </p:nvSpPr>
        <p:spPr>
          <a:xfrm>
            <a:off x="8915461" y="6649905"/>
            <a:ext cx="753411" cy="92333"/>
          </a:xfrm>
          <a:prstGeom prst="rect">
            <a:avLst/>
          </a:prstGeom>
        </p:spPr>
        <p:txBody>
          <a:bodyPr wrap="none" lIns="0" tIns="0" rIns="0" bIns="0">
            <a:spAutoFit/>
          </a:bodyPr>
          <a:lstStyle/>
          <a:p>
            <a:r>
              <a:rPr lang="en-US" altLang="ja-JP" sz="600" dirty="0">
                <a:solidFill>
                  <a:srgbClr val="4B4948"/>
                </a:solidFill>
                <a:latin typeface="游ゴシック" panose="020B0400000000000000" pitchFamily="50" charset="-128"/>
                <a:ea typeface="游ゴシック" panose="020B0400000000000000" pitchFamily="50" charset="-128"/>
              </a:rPr>
              <a:t>VR/</a:t>
            </a:r>
            <a:r>
              <a:rPr lang="ja-JP" altLang="en-US" sz="600" dirty="0">
                <a:solidFill>
                  <a:srgbClr val="4B4948"/>
                </a:solidFill>
                <a:latin typeface="游ゴシック" panose="020B0400000000000000" pitchFamily="50" charset="-128"/>
                <a:ea typeface="游ゴシック" panose="020B0400000000000000" pitchFamily="50" charset="-128"/>
              </a:rPr>
              <a:t>サンドブラック調</a:t>
            </a:r>
          </a:p>
        </p:txBody>
      </p:sp>
      <p:sp>
        <p:nvSpPr>
          <p:cNvPr id="146" name="正方形/長方形 145">
            <a:extLst>
              <a:ext uri="{FF2B5EF4-FFF2-40B4-BE49-F238E27FC236}">
                <a16:creationId xmlns:a16="http://schemas.microsoft.com/office/drawing/2014/main" id="{33F734EE-D96F-452A-AEAE-15DA0571CCEC}"/>
              </a:ext>
            </a:extLst>
          </p:cNvPr>
          <p:cNvSpPr/>
          <p:nvPr/>
        </p:nvSpPr>
        <p:spPr>
          <a:xfrm>
            <a:off x="5173899" y="5619598"/>
            <a:ext cx="652423" cy="92333"/>
          </a:xfrm>
          <a:prstGeom prst="rect">
            <a:avLst/>
          </a:prstGeom>
        </p:spPr>
        <p:txBody>
          <a:bodyPr wrap="none" lIns="0" tIns="0" rIns="0" bIns="0">
            <a:spAutoFit/>
          </a:bodyPr>
          <a:lstStyle/>
          <a:p>
            <a:r>
              <a:rPr lang="en-US" altLang="ja-JP" sz="600" dirty="0">
                <a:solidFill>
                  <a:srgbClr val="4B4948"/>
                </a:solidFill>
                <a:latin typeface="游ゴシック" panose="020B0400000000000000" pitchFamily="50" charset="-128"/>
                <a:ea typeface="游ゴシック" panose="020B0400000000000000" pitchFamily="50" charset="-128"/>
              </a:rPr>
              <a:t>DX/</a:t>
            </a:r>
            <a:r>
              <a:rPr lang="ja-JP" altLang="en-US" sz="600" dirty="0">
                <a:solidFill>
                  <a:srgbClr val="4B4948"/>
                </a:solidFill>
                <a:latin typeface="游ゴシック" panose="020B0400000000000000" pitchFamily="50" charset="-128"/>
                <a:ea typeface="游ゴシック" panose="020B0400000000000000" pitchFamily="50" charset="-128"/>
              </a:rPr>
              <a:t>チェスナット</a:t>
            </a:r>
            <a:r>
              <a:rPr lang="en-US" altLang="ja-JP" sz="600" dirty="0">
                <a:solidFill>
                  <a:srgbClr val="4B4948"/>
                </a:solidFill>
                <a:latin typeface="游ゴシック" panose="020B0400000000000000" pitchFamily="50" charset="-128"/>
                <a:ea typeface="游ゴシック" panose="020B0400000000000000" pitchFamily="50" charset="-128"/>
              </a:rPr>
              <a:t>F</a:t>
            </a:r>
            <a:endParaRPr lang="ja-JP" altLang="en-US" sz="600" dirty="0">
              <a:solidFill>
                <a:srgbClr val="4B4948"/>
              </a:solidFill>
              <a:latin typeface="游ゴシック" panose="020B0400000000000000" pitchFamily="50" charset="-128"/>
              <a:ea typeface="游ゴシック" panose="020B0400000000000000" pitchFamily="50" charset="-128"/>
            </a:endParaRPr>
          </a:p>
        </p:txBody>
      </p:sp>
      <p:sp>
        <p:nvSpPr>
          <p:cNvPr id="147" name="正方形/長方形 146">
            <a:extLst>
              <a:ext uri="{FF2B5EF4-FFF2-40B4-BE49-F238E27FC236}">
                <a16:creationId xmlns:a16="http://schemas.microsoft.com/office/drawing/2014/main" id="{CD55FB83-5DF0-4309-90D8-3A95E57658BE}"/>
              </a:ext>
            </a:extLst>
          </p:cNvPr>
          <p:cNvSpPr/>
          <p:nvPr/>
        </p:nvSpPr>
        <p:spPr>
          <a:xfrm>
            <a:off x="7053728" y="5614785"/>
            <a:ext cx="492122" cy="92333"/>
          </a:xfrm>
          <a:prstGeom prst="rect">
            <a:avLst/>
          </a:prstGeom>
        </p:spPr>
        <p:txBody>
          <a:bodyPr wrap="none" lIns="0" tIns="0" rIns="0" bIns="0">
            <a:spAutoFit/>
          </a:bodyPr>
          <a:lstStyle/>
          <a:p>
            <a:r>
              <a:rPr lang="en-US" altLang="ja-JP" sz="600" dirty="0">
                <a:solidFill>
                  <a:srgbClr val="4B4948"/>
                </a:solidFill>
                <a:latin typeface="游ゴシック" panose="020B0400000000000000" pitchFamily="50" charset="-128"/>
                <a:ea typeface="游ゴシック" panose="020B0400000000000000" pitchFamily="50" charset="-128"/>
              </a:rPr>
              <a:t>D2/</a:t>
            </a:r>
            <a:r>
              <a:rPr lang="ja-JP" altLang="en-US" sz="600" dirty="0">
                <a:solidFill>
                  <a:srgbClr val="4B4948"/>
                </a:solidFill>
                <a:latin typeface="游ゴシック" panose="020B0400000000000000" pitchFamily="50" charset="-128"/>
                <a:ea typeface="游ゴシック" panose="020B0400000000000000" pitchFamily="50" charset="-128"/>
              </a:rPr>
              <a:t>メープル</a:t>
            </a:r>
            <a:r>
              <a:rPr lang="en-US" altLang="ja-JP" sz="600" dirty="0">
                <a:solidFill>
                  <a:srgbClr val="4B4948"/>
                </a:solidFill>
                <a:latin typeface="游ゴシック" panose="020B0400000000000000" pitchFamily="50" charset="-128"/>
                <a:ea typeface="游ゴシック" panose="020B0400000000000000" pitchFamily="50" charset="-128"/>
              </a:rPr>
              <a:t>F</a:t>
            </a:r>
            <a:endParaRPr lang="ja-JP" altLang="en-US" sz="600" dirty="0">
              <a:solidFill>
                <a:srgbClr val="4B4948"/>
              </a:solidFill>
              <a:latin typeface="游ゴシック" panose="020B0400000000000000" pitchFamily="50" charset="-128"/>
              <a:ea typeface="游ゴシック" panose="020B0400000000000000" pitchFamily="50" charset="-128"/>
            </a:endParaRPr>
          </a:p>
        </p:txBody>
      </p:sp>
      <p:sp>
        <p:nvSpPr>
          <p:cNvPr id="148" name="正方形/長方形 147">
            <a:extLst>
              <a:ext uri="{FF2B5EF4-FFF2-40B4-BE49-F238E27FC236}">
                <a16:creationId xmlns:a16="http://schemas.microsoft.com/office/drawing/2014/main" id="{5985FD99-8BAC-4948-8F3C-A3221BF7D033}"/>
              </a:ext>
            </a:extLst>
          </p:cNvPr>
          <p:cNvSpPr/>
          <p:nvPr/>
        </p:nvSpPr>
        <p:spPr>
          <a:xfrm>
            <a:off x="8902232" y="5607469"/>
            <a:ext cx="893304" cy="92333"/>
          </a:xfrm>
          <a:prstGeom prst="rect">
            <a:avLst/>
          </a:prstGeom>
        </p:spPr>
        <p:txBody>
          <a:bodyPr wrap="square" lIns="0" tIns="0" rIns="0" bIns="0">
            <a:spAutoFit/>
          </a:bodyPr>
          <a:lstStyle/>
          <a:p>
            <a:r>
              <a:rPr lang="en-US" altLang="ja-JP" sz="600" dirty="0">
                <a:solidFill>
                  <a:srgbClr val="4B4948"/>
                </a:solidFill>
                <a:latin typeface="游ゴシック" panose="020B0400000000000000" pitchFamily="50" charset="-128"/>
                <a:ea typeface="游ゴシック" panose="020B0400000000000000" pitchFamily="50" charset="-128"/>
              </a:rPr>
              <a:t>DK/</a:t>
            </a:r>
            <a:r>
              <a:rPr lang="ja-JP" altLang="en-US" sz="600" dirty="0">
                <a:solidFill>
                  <a:srgbClr val="4B4948"/>
                </a:solidFill>
                <a:latin typeface="游ゴシック" panose="020B0400000000000000" pitchFamily="50" charset="-128"/>
                <a:ea typeface="游ゴシック" panose="020B0400000000000000" pitchFamily="50" charset="-128"/>
              </a:rPr>
              <a:t>ナチュラルオーク</a:t>
            </a:r>
            <a:r>
              <a:rPr lang="en-US" altLang="ja-JP" sz="600" dirty="0">
                <a:solidFill>
                  <a:srgbClr val="4B4948"/>
                </a:solidFill>
                <a:latin typeface="游ゴシック" panose="020B0400000000000000" pitchFamily="50" charset="-128"/>
                <a:ea typeface="游ゴシック" panose="020B0400000000000000" pitchFamily="50" charset="-128"/>
              </a:rPr>
              <a:t>F</a:t>
            </a:r>
            <a:endParaRPr lang="ja-JP" altLang="en-US" sz="600" dirty="0">
              <a:solidFill>
                <a:srgbClr val="4B4948"/>
              </a:solidFill>
              <a:latin typeface="游ゴシック" panose="020B0400000000000000" pitchFamily="50" charset="-128"/>
              <a:ea typeface="游ゴシック" panose="020B0400000000000000" pitchFamily="50" charset="-128"/>
            </a:endParaRPr>
          </a:p>
        </p:txBody>
      </p:sp>
      <p:sp>
        <p:nvSpPr>
          <p:cNvPr id="149" name="正方形/長方形 148">
            <a:extLst>
              <a:ext uri="{FF2B5EF4-FFF2-40B4-BE49-F238E27FC236}">
                <a16:creationId xmlns:a16="http://schemas.microsoft.com/office/drawing/2014/main" id="{BF385774-8EE6-44E7-B6CC-3BC2B4C2B172}"/>
              </a:ext>
            </a:extLst>
          </p:cNvPr>
          <p:cNvSpPr/>
          <p:nvPr/>
        </p:nvSpPr>
        <p:spPr>
          <a:xfrm>
            <a:off x="7071496" y="4960364"/>
            <a:ext cx="893304" cy="92333"/>
          </a:xfrm>
          <a:prstGeom prst="rect">
            <a:avLst/>
          </a:prstGeom>
        </p:spPr>
        <p:txBody>
          <a:bodyPr wrap="square" lIns="0" tIns="0" rIns="0" bIns="0">
            <a:spAutoFit/>
          </a:bodyPr>
          <a:lstStyle/>
          <a:p>
            <a:r>
              <a:rPr lang="en-US" altLang="ja-JP" sz="600" dirty="0">
                <a:solidFill>
                  <a:srgbClr val="4B4948"/>
                </a:solidFill>
                <a:latin typeface="游ゴシック" panose="020B0400000000000000" pitchFamily="50" charset="-128"/>
                <a:ea typeface="游ゴシック" panose="020B0400000000000000" pitchFamily="50" charset="-128"/>
              </a:rPr>
              <a:t>DD/</a:t>
            </a:r>
            <a:r>
              <a:rPr lang="ja-JP" altLang="en-US" sz="600" dirty="0">
                <a:solidFill>
                  <a:srgbClr val="4B4948"/>
                </a:solidFill>
                <a:latin typeface="游ゴシック" panose="020B0400000000000000" pitchFamily="50" charset="-128"/>
                <a:ea typeface="游ゴシック" panose="020B0400000000000000" pitchFamily="50" charset="-128"/>
              </a:rPr>
              <a:t>クリエダーク</a:t>
            </a:r>
            <a:r>
              <a:rPr lang="en-US" altLang="ja-JP" sz="600" dirty="0">
                <a:solidFill>
                  <a:srgbClr val="4B4948"/>
                </a:solidFill>
                <a:latin typeface="游ゴシック" panose="020B0400000000000000" pitchFamily="50" charset="-128"/>
                <a:ea typeface="游ゴシック" panose="020B0400000000000000" pitchFamily="50" charset="-128"/>
              </a:rPr>
              <a:t>F</a:t>
            </a:r>
            <a:endParaRPr lang="ja-JP" altLang="en-US" sz="600" dirty="0">
              <a:solidFill>
                <a:srgbClr val="4B4948"/>
              </a:solidFill>
              <a:latin typeface="游ゴシック" panose="020B0400000000000000" pitchFamily="50" charset="-128"/>
              <a:ea typeface="游ゴシック" panose="020B0400000000000000" pitchFamily="50" charset="-128"/>
            </a:endParaRPr>
          </a:p>
        </p:txBody>
      </p:sp>
      <p:sp>
        <p:nvSpPr>
          <p:cNvPr id="150" name="正方形/長方形 149">
            <a:extLst>
              <a:ext uri="{FF2B5EF4-FFF2-40B4-BE49-F238E27FC236}">
                <a16:creationId xmlns:a16="http://schemas.microsoft.com/office/drawing/2014/main" id="{EEA9CC61-1873-4D5A-A57C-3D688E54028C}"/>
              </a:ext>
            </a:extLst>
          </p:cNvPr>
          <p:cNvSpPr/>
          <p:nvPr/>
        </p:nvSpPr>
        <p:spPr>
          <a:xfrm>
            <a:off x="5186467" y="4946333"/>
            <a:ext cx="893304" cy="92333"/>
          </a:xfrm>
          <a:prstGeom prst="rect">
            <a:avLst/>
          </a:prstGeom>
        </p:spPr>
        <p:txBody>
          <a:bodyPr wrap="square" lIns="0" tIns="0" rIns="0" bIns="0">
            <a:spAutoFit/>
          </a:bodyPr>
          <a:lstStyle/>
          <a:p>
            <a:r>
              <a:rPr lang="en-US" altLang="ja-JP" sz="600" dirty="0">
                <a:solidFill>
                  <a:srgbClr val="4B4948"/>
                </a:solidFill>
                <a:latin typeface="游ゴシック" panose="020B0400000000000000" pitchFamily="50" charset="-128"/>
                <a:ea typeface="游ゴシック" panose="020B0400000000000000" pitchFamily="50" charset="-128"/>
              </a:rPr>
              <a:t>MM/</a:t>
            </a:r>
            <a:r>
              <a:rPr lang="ja-JP" altLang="en-US" sz="600" dirty="0">
                <a:solidFill>
                  <a:srgbClr val="4B4948"/>
                </a:solidFill>
                <a:latin typeface="游ゴシック" panose="020B0400000000000000" pitchFamily="50" charset="-128"/>
                <a:ea typeface="游ゴシック" panose="020B0400000000000000" pitchFamily="50" charset="-128"/>
              </a:rPr>
              <a:t>クリエモカ</a:t>
            </a:r>
            <a:r>
              <a:rPr lang="en-US" altLang="ja-JP" sz="600" dirty="0">
                <a:solidFill>
                  <a:srgbClr val="4B4948"/>
                </a:solidFill>
                <a:latin typeface="游ゴシック" panose="020B0400000000000000" pitchFamily="50" charset="-128"/>
                <a:ea typeface="游ゴシック" panose="020B0400000000000000" pitchFamily="50" charset="-128"/>
              </a:rPr>
              <a:t>F</a:t>
            </a:r>
            <a:endParaRPr lang="ja-JP" altLang="en-US" sz="600" dirty="0">
              <a:solidFill>
                <a:srgbClr val="4B4948"/>
              </a:solidFill>
              <a:latin typeface="游ゴシック" panose="020B0400000000000000" pitchFamily="50" charset="-128"/>
              <a:ea typeface="游ゴシック" panose="020B0400000000000000" pitchFamily="50" charset="-128"/>
            </a:endParaRPr>
          </a:p>
        </p:txBody>
      </p:sp>
      <p:sp>
        <p:nvSpPr>
          <p:cNvPr id="151" name="正方形/長方形 150">
            <a:extLst>
              <a:ext uri="{FF2B5EF4-FFF2-40B4-BE49-F238E27FC236}">
                <a16:creationId xmlns:a16="http://schemas.microsoft.com/office/drawing/2014/main" id="{23086A19-FEB0-4626-B894-8C2DF9C05B20}"/>
              </a:ext>
            </a:extLst>
          </p:cNvPr>
          <p:cNvSpPr/>
          <p:nvPr/>
        </p:nvSpPr>
        <p:spPr>
          <a:xfrm>
            <a:off x="5185273" y="4506835"/>
            <a:ext cx="1623355" cy="92333"/>
          </a:xfrm>
          <a:prstGeom prst="rect">
            <a:avLst/>
          </a:prstGeom>
        </p:spPr>
        <p:txBody>
          <a:bodyPr wrap="square" lIns="0" tIns="0" rIns="0" bIns="0">
            <a:spAutoFit/>
          </a:bodyPr>
          <a:lstStyle/>
          <a:p>
            <a:r>
              <a:rPr lang="en-US" altLang="ja-JP" sz="600" dirty="0">
                <a:solidFill>
                  <a:srgbClr val="4B4948"/>
                </a:solidFill>
                <a:latin typeface="游ゴシック" panose="020B0400000000000000" pitchFamily="50" charset="-128"/>
                <a:ea typeface="游ゴシック" panose="020B0400000000000000" pitchFamily="50" charset="-128"/>
              </a:rPr>
              <a:t>WW /</a:t>
            </a:r>
            <a:r>
              <a:rPr lang="ja-JP" altLang="en-US" sz="600" dirty="0">
                <a:solidFill>
                  <a:srgbClr val="4B4948"/>
                </a:solidFill>
                <a:latin typeface="游ゴシック" panose="020B0400000000000000" pitchFamily="50" charset="-128"/>
                <a:ea typeface="游ゴシック" panose="020B0400000000000000" pitchFamily="50" charset="-128"/>
              </a:rPr>
              <a:t>クリエアイボリー</a:t>
            </a:r>
            <a:r>
              <a:rPr lang="en-US" altLang="ja-JP" sz="600" dirty="0">
                <a:solidFill>
                  <a:srgbClr val="4B4948"/>
                </a:solidFill>
                <a:latin typeface="游ゴシック" panose="020B0400000000000000" pitchFamily="50" charset="-128"/>
                <a:ea typeface="游ゴシック" panose="020B0400000000000000" pitchFamily="50" charset="-128"/>
              </a:rPr>
              <a:t>F</a:t>
            </a:r>
            <a:endParaRPr lang="ja-JP" altLang="en-US" sz="600" dirty="0">
              <a:solidFill>
                <a:srgbClr val="4B4948"/>
              </a:solidFill>
              <a:latin typeface="游ゴシック" panose="020B0400000000000000" pitchFamily="50" charset="-128"/>
              <a:ea typeface="游ゴシック" panose="020B0400000000000000" pitchFamily="50" charset="-128"/>
            </a:endParaRPr>
          </a:p>
        </p:txBody>
      </p:sp>
      <p:sp>
        <p:nvSpPr>
          <p:cNvPr id="152" name="正方形/長方形 151">
            <a:extLst>
              <a:ext uri="{FF2B5EF4-FFF2-40B4-BE49-F238E27FC236}">
                <a16:creationId xmlns:a16="http://schemas.microsoft.com/office/drawing/2014/main" id="{786EC1CF-542A-44D1-9D57-0F85F33FFDB5}"/>
              </a:ext>
            </a:extLst>
          </p:cNvPr>
          <p:cNvSpPr/>
          <p:nvPr/>
        </p:nvSpPr>
        <p:spPr>
          <a:xfrm>
            <a:off x="7056882" y="4510529"/>
            <a:ext cx="1623355" cy="92333"/>
          </a:xfrm>
          <a:prstGeom prst="rect">
            <a:avLst/>
          </a:prstGeom>
        </p:spPr>
        <p:txBody>
          <a:bodyPr wrap="square" lIns="0" tIns="0" rIns="0" bIns="0">
            <a:spAutoFit/>
          </a:bodyPr>
          <a:lstStyle/>
          <a:p>
            <a:r>
              <a:rPr lang="en-US" altLang="ja-JP" sz="600" dirty="0">
                <a:solidFill>
                  <a:srgbClr val="4B4948"/>
                </a:solidFill>
                <a:latin typeface="游ゴシック" panose="020B0400000000000000" pitchFamily="50" charset="-128"/>
                <a:ea typeface="游ゴシック" panose="020B0400000000000000" pitchFamily="50" charset="-128"/>
              </a:rPr>
              <a:t>AC/</a:t>
            </a:r>
            <a:r>
              <a:rPr lang="ja-JP" altLang="en-US" sz="600" dirty="0">
                <a:solidFill>
                  <a:srgbClr val="4B4948"/>
                </a:solidFill>
                <a:latin typeface="游ゴシック" panose="020B0400000000000000" pitchFamily="50" charset="-128"/>
                <a:ea typeface="游ゴシック" panose="020B0400000000000000" pitchFamily="50" charset="-128"/>
              </a:rPr>
              <a:t>クリエオーク</a:t>
            </a:r>
            <a:r>
              <a:rPr lang="en-US" altLang="ja-JP" sz="600" dirty="0">
                <a:solidFill>
                  <a:srgbClr val="4B4948"/>
                </a:solidFill>
                <a:latin typeface="游ゴシック" panose="020B0400000000000000" pitchFamily="50" charset="-128"/>
                <a:ea typeface="游ゴシック" panose="020B0400000000000000" pitchFamily="50" charset="-128"/>
              </a:rPr>
              <a:t>F</a:t>
            </a:r>
            <a:endParaRPr lang="ja-JP" altLang="en-US" sz="600" dirty="0">
              <a:solidFill>
                <a:srgbClr val="4B4948"/>
              </a:solidFill>
              <a:latin typeface="游ゴシック" panose="020B0400000000000000" pitchFamily="50" charset="-128"/>
              <a:ea typeface="游ゴシック" panose="020B0400000000000000" pitchFamily="50" charset="-128"/>
            </a:endParaRPr>
          </a:p>
        </p:txBody>
      </p:sp>
      <p:sp>
        <p:nvSpPr>
          <p:cNvPr id="153" name="正方形/長方形 152">
            <a:extLst>
              <a:ext uri="{FF2B5EF4-FFF2-40B4-BE49-F238E27FC236}">
                <a16:creationId xmlns:a16="http://schemas.microsoft.com/office/drawing/2014/main" id="{48A8F6F9-E9E3-4334-A65A-D76A0FF41ABE}"/>
              </a:ext>
            </a:extLst>
          </p:cNvPr>
          <p:cNvSpPr/>
          <p:nvPr/>
        </p:nvSpPr>
        <p:spPr>
          <a:xfrm>
            <a:off x="8926365" y="4513662"/>
            <a:ext cx="1623355" cy="92333"/>
          </a:xfrm>
          <a:prstGeom prst="rect">
            <a:avLst/>
          </a:prstGeom>
        </p:spPr>
        <p:txBody>
          <a:bodyPr wrap="square" lIns="0" tIns="0" rIns="0" bIns="0">
            <a:spAutoFit/>
          </a:bodyPr>
          <a:lstStyle/>
          <a:p>
            <a:r>
              <a:rPr lang="en-US" altLang="ja-JP" sz="600" dirty="0">
                <a:solidFill>
                  <a:srgbClr val="4B4948"/>
                </a:solidFill>
                <a:latin typeface="游ゴシック" panose="020B0400000000000000" pitchFamily="50" charset="-128"/>
                <a:ea typeface="游ゴシック" panose="020B0400000000000000" pitchFamily="50" charset="-128"/>
              </a:rPr>
              <a:t>AD/</a:t>
            </a:r>
            <a:r>
              <a:rPr lang="ja-JP" altLang="en-US" sz="600" dirty="0">
                <a:solidFill>
                  <a:srgbClr val="4B4948"/>
                </a:solidFill>
                <a:latin typeface="游ゴシック" panose="020B0400000000000000" pitchFamily="50" charset="-128"/>
                <a:ea typeface="游ゴシック" panose="020B0400000000000000" pitchFamily="50" charset="-128"/>
              </a:rPr>
              <a:t>クリエチェリー</a:t>
            </a:r>
            <a:r>
              <a:rPr lang="en-US" altLang="ja-JP" sz="600" dirty="0">
                <a:solidFill>
                  <a:srgbClr val="4B4948"/>
                </a:solidFill>
                <a:latin typeface="游ゴシック" panose="020B0400000000000000" pitchFamily="50" charset="-128"/>
                <a:ea typeface="游ゴシック" panose="020B0400000000000000" pitchFamily="50" charset="-128"/>
              </a:rPr>
              <a:t>F</a:t>
            </a:r>
            <a:endParaRPr lang="ja-JP" altLang="en-US" sz="600" dirty="0">
              <a:solidFill>
                <a:srgbClr val="4B4948"/>
              </a:solidFill>
              <a:latin typeface="游ゴシック" panose="020B0400000000000000" pitchFamily="50" charset="-128"/>
              <a:ea typeface="游ゴシック" panose="020B0400000000000000" pitchFamily="50" charset="-128"/>
            </a:endParaRPr>
          </a:p>
        </p:txBody>
      </p:sp>
      <p:sp>
        <p:nvSpPr>
          <p:cNvPr id="155" name="正方形/長方形 154">
            <a:extLst>
              <a:ext uri="{FF2B5EF4-FFF2-40B4-BE49-F238E27FC236}">
                <a16:creationId xmlns:a16="http://schemas.microsoft.com/office/drawing/2014/main" id="{F8811467-98C9-4BA7-BEC1-8827B55490ED}"/>
              </a:ext>
            </a:extLst>
          </p:cNvPr>
          <p:cNvSpPr/>
          <p:nvPr/>
        </p:nvSpPr>
        <p:spPr>
          <a:xfrm>
            <a:off x="5079945" y="5149476"/>
            <a:ext cx="2411238" cy="215444"/>
          </a:xfrm>
          <a:prstGeom prst="rect">
            <a:avLst/>
          </a:prstGeom>
        </p:spPr>
        <p:txBody>
          <a:bodyPr wrap="none">
            <a:spAutoFit/>
          </a:bodyPr>
          <a:lstStyle/>
          <a:p>
            <a:r>
              <a:rPr lang="ja-JP" altLang="en-US" sz="800" b="1" dirty="0">
                <a:solidFill>
                  <a:schemeClr val="tx2"/>
                </a:solidFill>
                <a:latin typeface="游ゴシック" panose="020B0400000000000000" pitchFamily="50" charset="-128"/>
                <a:ea typeface="游ゴシック" panose="020B0400000000000000" pitchFamily="50" charset="-128"/>
              </a:rPr>
              <a:t>■ ラシッサ </a:t>
            </a:r>
            <a:r>
              <a:rPr lang="en-US" altLang="ja-JP" sz="800" b="1" dirty="0">
                <a:solidFill>
                  <a:schemeClr val="tx2"/>
                </a:solidFill>
                <a:latin typeface="游ゴシック" panose="020B0400000000000000" pitchFamily="50" charset="-128"/>
                <a:ea typeface="游ゴシック" panose="020B0400000000000000" pitchFamily="50" charset="-128"/>
              </a:rPr>
              <a:t>D</a:t>
            </a:r>
            <a:r>
              <a:rPr lang="ja-JP" altLang="en-US" sz="800" b="1" dirty="0">
                <a:solidFill>
                  <a:schemeClr val="tx2"/>
                </a:solidFill>
                <a:latin typeface="游ゴシック" panose="020B0400000000000000" pitchFamily="50" charset="-128"/>
                <a:ea typeface="游ゴシック" panose="020B0400000000000000" pitchFamily="50" charset="-128"/>
              </a:rPr>
              <a:t>フロア耐水</a:t>
            </a:r>
            <a:r>
              <a:rPr lang="en-US" altLang="ja-JP" sz="800" b="1" dirty="0">
                <a:solidFill>
                  <a:schemeClr val="tx2"/>
                </a:solidFill>
                <a:latin typeface="游ゴシック" panose="020B0400000000000000" pitchFamily="50" charset="-128"/>
                <a:ea typeface="游ゴシック" panose="020B0400000000000000" pitchFamily="50" charset="-128"/>
              </a:rPr>
              <a:t>UD</a:t>
            </a:r>
            <a:r>
              <a:rPr lang="ja-JP" altLang="en-US" sz="800" b="1" dirty="0">
                <a:solidFill>
                  <a:schemeClr val="tx2"/>
                </a:solidFill>
                <a:latin typeface="游ゴシック" panose="020B0400000000000000" pitchFamily="50" charset="-128"/>
                <a:ea typeface="游ゴシック" panose="020B0400000000000000" pitchFamily="50" charset="-128"/>
              </a:rPr>
              <a:t>わん</a:t>
            </a:r>
            <a:r>
              <a:rPr lang="en-US" altLang="ja-JP" sz="800" b="1" dirty="0">
                <a:solidFill>
                  <a:schemeClr val="tx2"/>
                </a:solidFill>
                <a:latin typeface="游ゴシック" panose="020B0400000000000000" pitchFamily="50" charset="-128"/>
                <a:ea typeface="游ゴシック" panose="020B0400000000000000" pitchFamily="50" charset="-128"/>
              </a:rPr>
              <a:t>(</a:t>
            </a:r>
            <a:r>
              <a:rPr lang="ja-JP" altLang="en-US" sz="800" b="1" dirty="0">
                <a:solidFill>
                  <a:schemeClr val="tx2"/>
                </a:solidFill>
                <a:latin typeface="游ゴシック" panose="020B0400000000000000" pitchFamily="50" charset="-128"/>
                <a:ea typeface="游ゴシック" panose="020B0400000000000000" pitchFamily="50" charset="-128"/>
              </a:rPr>
              <a:t>木目タイプ）</a:t>
            </a:r>
          </a:p>
        </p:txBody>
      </p:sp>
      <p:sp>
        <p:nvSpPr>
          <p:cNvPr id="156" name="正方形/長方形 155">
            <a:extLst>
              <a:ext uri="{FF2B5EF4-FFF2-40B4-BE49-F238E27FC236}">
                <a16:creationId xmlns:a16="http://schemas.microsoft.com/office/drawing/2014/main" id="{6A8F2F4F-1D69-4EBF-9E82-7F1421163224}"/>
              </a:ext>
            </a:extLst>
          </p:cNvPr>
          <p:cNvSpPr/>
          <p:nvPr/>
        </p:nvSpPr>
        <p:spPr>
          <a:xfrm>
            <a:off x="5079945" y="6164699"/>
            <a:ext cx="2411238" cy="215444"/>
          </a:xfrm>
          <a:prstGeom prst="rect">
            <a:avLst/>
          </a:prstGeom>
        </p:spPr>
        <p:txBody>
          <a:bodyPr wrap="none">
            <a:spAutoFit/>
          </a:bodyPr>
          <a:lstStyle/>
          <a:p>
            <a:r>
              <a:rPr lang="ja-JP" altLang="en-US" sz="800" b="1" dirty="0">
                <a:solidFill>
                  <a:srgbClr val="4B4948"/>
                </a:solidFill>
                <a:latin typeface="游ゴシック" panose="020B0400000000000000" pitchFamily="50" charset="-128"/>
                <a:ea typeface="游ゴシック" panose="020B0400000000000000" pitchFamily="50" charset="-128"/>
              </a:rPr>
              <a:t>■ ラシッサ </a:t>
            </a:r>
            <a:r>
              <a:rPr lang="en-US" altLang="ja-JP" sz="800" b="1" dirty="0">
                <a:solidFill>
                  <a:srgbClr val="4B4948"/>
                </a:solidFill>
                <a:latin typeface="游ゴシック" panose="020B0400000000000000" pitchFamily="50" charset="-128"/>
                <a:ea typeface="游ゴシック" panose="020B0400000000000000" pitchFamily="50" charset="-128"/>
              </a:rPr>
              <a:t>D</a:t>
            </a:r>
            <a:r>
              <a:rPr lang="ja-JP" altLang="en-US" sz="800" b="1" dirty="0">
                <a:solidFill>
                  <a:srgbClr val="4B4948"/>
                </a:solidFill>
                <a:latin typeface="游ゴシック" panose="020B0400000000000000" pitchFamily="50" charset="-128"/>
                <a:ea typeface="游ゴシック" panose="020B0400000000000000" pitchFamily="50" charset="-128"/>
              </a:rPr>
              <a:t>フロア耐水</a:t>
            </a:r>
            <a:r>
              <a:rPr lang="en-US" altLang="ja-JP" sz="800" b="1" dirty="0">
                <a:solidFill>
                  <a:srgbClr val="4B4948"/>
                </a:solidFill>
                <a:latin typeface="游ゴシック" panose="020B0400000000000000" pitchFamily="50" charset="-128"/>
                <a:ea typeface="游ゴシック" panose="020B0400000000000000" pitchFamily="50" charset="-128"/>
              </a:rPr>
              <a:t>UD</a:t>
            </a:r>
            <a:r>
              <a:rPr lang="ja-JP" altLang="en-US" sz="800" b="1" dirty="0">
                <a:solidFill>
                  <a:srgbClr val="4B4948"/>
                </a:solidFill>
                <a:latin typeface="游ゴシック" panose="020B0400000000000000" pitchFamily="50" charset="-128"/>
                <a:ea typeface="游ゴシック" panose="020B0400000000000000" pitchFamily="50" charset="-128"/>
              </a:rPr>
              <a:t>わん</a:t>
            </a:r>
            <a:r>
              <a:rPr lang="en-US" altLang="ja-JP" sz="800" b="1" dirty="0">
                <a:solidFill>
                  <a:srgbClr val="4B4948"/>
                </a:solidFill>
                <a:latin typeface="游ゴシック" panose="020B0400000000000000" pitchFamily="50" charset="-128"/>
                <a:ea typeface="游ゴシック" panose="020B0400000000000000" pitchFamily="50" charset="-128"/>
              </a:rPr>
              <a:t>(</a:t>
            </a:r>
            <a:r>
              <a:rPr lang="ja-JP" altLang="en-US" sz="800" b="1" dirty="0">
                <a:solidFill>
                  <a:srgbClr val="4B4948"/>
                </a:solidFill>
                <a:latin typeface="游ゴシック" panose="020B0400000000000000" pitchFamily="50" charset="-128"/>
                <a:ea typeface="游ゴシック" panose="020B0400000000000000" pitchFamily="50" charset="-128"/>
              </a:rPr>
              <a:t>素材タイプ）</a:t>
            </a:r>
          </a:p>
        </p:txBody>
      </p:sp>
      <p:sp>
        <p:nvSpPr>
          <p:cNvPr id="15373" name="正方形/長方形 15372">
            <a:extLst>
              <a:ext uri="{FF2B5EF4-FFF2-40B4-BE49-F238E27FC236}">
                <a16:creationId xmlns:a16="http://schemas.microsoft.com/office/drawing/2014/main" id="{A0987EA0-3A33-46AC-9637-19A22EBB09EB}"/>
              </a:ext>
            </a:extLst>
          </p:cNvPr>
          <p:cNvSpPr/>
          <p:nvPr/>
        </p:nvSpPr>
        <p:spPr>
          <a:xfrm>
            <a:off x="6633843" y="3891639"/>
            <a:ext cx="3512574"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a:r>
              <a:rPr lang="en-US" altLang="ja-JP" sz="500" dirty="0">
                <a:solidFill>
                  <a:srgbClr val="4B4948"/>
                </a:solidFill>
                <a:latin typeface="游ゴシック" panose="020B0400000000000000" pitchFamily="50" charset="-128"/>
                <a:ea typeface="游ゴシック" panose="020B0400000000000000" pitchFamily="50" charset="-128"/>
              </a:rPr>
              <a:t>※</a:t>
            </a:r>
            <a:r>
              <a:rPr lang="ja-JP" altLang="en-US" sz="500" dirty="0">
                <a:solidFill>
                  <a:srgbClr val="4B4948"/>
                </a:solidFill>
                <a:latin typeface="游ゴシック" panose="020B0400000000000000" pitchFamily="50" charset="-128"/>
                <a:ea typeface="游ゴシック" panose="020B0400000000000000" pitchFamily="50" charset="-128"/>
              </a:rPr>
              <a:t>色名称の「</a:t>
            </a:r>
            <a:r>
              <a:rPr lang="en-US" altLang="ja-JP" sz="500" dirty="0">
                <a:solidFill>
                  <a:srgbClr val="4B4948"/>
                </a:solidFill>
                <a:latin typeface="游ゴシック" panose="020B0400000000000000" pitchFamily="50" charset="-128"/>
                <a:ea typeface="游ゴシック" panose="020B0400000000000000" pitchFamily="50" charset="-128"/>
              </a:rPr>
              <a:t>F</a:t>
            </a:r>
            <a:r>
              <a:rPr lang="ja-JP" altLang="en-US" sz="500" dirty="0">
                <a:solidFill>
                  <a:srgbClr val="4B4948"/>
                </a:solidFill>
                <a:latin typeface="游ゴシック" panose="020B0400000000000000" pitchFamily="50" charset="-128"/>
                <a:ea typeface="游ゴシック" panose="020B0400000000000000" pitchFamily="50" charset="-128"/>
              </a:rPr>
              <a:t>」はリアルフットフィール仕上げを意味します。</a:t>
            </a:r>
          </a:p>
          <a:p>
            <a:pPr algn="just"/>
            <a:r>
              <a:rPr lang="en-US" altLang="ja-JP" sz="500" dirty="0">
                <a:solidFill>
                  <a:srgbClr val="4B4948"/>
                </a:solidFill>
                <a:latin typeface="游ゴシック" panose="020B0400000000000000" pitchFamily="50" charset="-128"/>
                <a:ea typeface="游ゴシック" panose="020B0400000000000000" pitchFamily="50" charset="-128"/>
              </a:rPr>
              <a:t>※</a:t>
            </a:r>
            <a:r>
              <a:rPr lang="ja-JP" altLang="en-US" sz="500" dirty="0">
                <a:solidFill>
                  <a:srgbClr val="4B4948"/>
                </a:solidFill>
                <a:latin typeface="游ゴシック" panose="020B0400000000000000" pitchFamily="50" charset="-128"/>
                <a:ea typeface="游ゴシック" panose="020B0400000000000000" pitchFamily="50" charset="-128"/>
              </a:rPr>
              <a:t>同一の色名称であっても、抗菌・抗ウイルス加工されていない床材と比べると色・艶の見え方が異なります。</a:t>
            </a:r>
          </a:p>
        </p:txBody>
      </p:sp>
      <p:pic>
        <p:nvPicPr>
          <p:cNvPr id="8" name="図 7">
            <a:extLst>
              <a:ext uri="{FF2B5EF4-FFF2-40B4-BE49-F238E27FC236}">
                <a16:creationId xmlns:a16="http://schemas.microsoft.com/office/drawing/2014/main" id="{BBC72E06-2492-7F1E-8746-B40ACF4FA2D1}"/>
              </a:ext>
            </a:extLst>
          </p:cNvPr>
          <p:cNvPicPr>
            <a:picLocks noChangeAspect="1"/>
          </p:cNvPicPr>
          <p:nvPr/>
        </p:nvPicPr>
        <p:blipFill>
          <a:blip r:embed="rId21"/>
          <a:stretch>
            <a:fillRect/>
          </a:stretch>
        </p:blipFill>
        <p:spPr>
          <a:xfrm>
            <a:off x="8322" y="838221"/>
            <a:ext cx="5047887" cy="2576999"/>
          </a:xfrm>
          <a:prstGeom prst="rect">
            <a:avLst/>
          </a:prstGeom>
        </p:spPr>
      </p:pic>
      <p:pic>
        <p:nvPicPr>
          <p:cNvPr id="13" name="図 12">
            <a:extLst>
              <a:ext uri="{FF2B5EF4-FFF2-40B4-BE49-F238E27FC236}">
                <a16:creationId xmlns:a16="http://schemas.microsoft.com/office/drawing/2014/main" id="{8237E856-0240-A0F1-F393-EFB475023551}"/>
              </a:ext>
            </a:extLst>
          </p:cNvPr>
          <p:cNvPicPr>
            <a:picLocks noChangeAspect="1"/>
          </p:cNvPicPr>
          <p:nvPr/>
        </p:nvPicPr>
        <p:blipFill>
          <a:blip r:embed="rId22"/>
          <a:stretch>
            <a:fillRect/>
          </a:stretch>
        </p:blipFill>
        <p:spPr>
          <a:xfrm>
            <a:off x="13780" y="3432084"/>
            <a:ext cx="5042430" cy="847702"/>
          </a:xfrm>
          <a:prstGeom prst="rect">
            <a:avLst/>
          </a:prstGeom>
        </p:spPr>
      </p:pic>
      <p:pic>
        <p:nvPicPr>
          <p:cNvPr id="23" name="図 22">
            <a:extLst>
              <a:ext uri="{FF2B5EF4-FFF2-40B4-BE49-F238E27FC236}">
                <a16:creationId xmlns:a16="http://schemas.microsoft.com/office/drawing/2014/main" id="{C2AA8BAD-B1F1-AD2B-F4F2-0B5E43D356B2}"/>
              </a:ext>
            </a:extLst>
          </p:cNvPr>
          <p:cNvPicPr>
            <a:picLocks noChangeAspect="1"/>
          </p:cNvPicPr>
          <p:nvPr/>
        </p:nvPicPr>
        <p:blipFill rotWithShape="1">
          <a:blip r:embed="rId23"/>
          <a:srcRect t="1140"/>
          <a:stretch/>
        </p:blipFill>
        <p:spPr>
          <a:xfrm>
            <a:off x="5183919" y="1503324"/>
            <a:ext cx="1051762" cy="654142"/>
          </a:xfrm>
          <a:prstGeom prst="rect">
            <a:avLst/>
          </a:prstGeom>
        </p:spPr>
      </p:pic>
      <p:pic>
        <p:nvPicPr>
          <p:cNvPr id="27" name="図 26">
            <a:extLst>
              <a:ext uri="{FF2B5EF4-FFF2-40B4-BE49-F238E27FC236}">
                <a16:creationId xmlns:a16="http://schemas.microsoft.com/office/drawing/2014/main" id="{B9584E00-D8C8-D6A7-8226-2694E3286070}"/>
              </a:ext>
            </a:extLst>
          </p:cNvPr>
          <p:cNvPicPr>
            <a:picLocks noChangeAspect="1"/>
          </p:cNvPicPr>
          <p:nvPr/>
        </p:nvPicPr>
        <p:blipFill rotWithShape="1">
          <a:blip r:embed="rId24"/>
          <a:srcRect l="1" r="-298"/>
          <a:stretch/>
        </p:blipFill>
        <p:spPr>
          <a:xfrm>
            <a:off x="6292983" y="1505612"/>
            <a:ext cx="778514" cy="466308"/>
          </a:xfrm>
          <a:prstGeom prst="rect">
            <a:avLst/>
          </a:prstGeom>
        </p:spPr>
      </p:pic>
      <p:pic>
        <p:nvPicPr>
          <p:cNvPr id="41" name="図 40">
            <a:extLst>
              <a:ext uri="{FF2B5EF4-FFF2-40B4-BE49-F238E27FC236}">
                <a16:creationId xmlns:a16="http://schemas.microsoft.com/office/drawing/2014/main" id="{0F113471-0DAB-A020-7DC6-362269926CE1}"/>
              </a:ext>
            </a:extLst>
          </p:cNvPr>
          <p:cNvPicPr>
            <a:picLocks noChangeAspect="1"/>
          </p:cNvPicPr>
          <p:nvPr/>
        </p:nvPicPr>
        <p:blipFill>
          <a:blip r:embed="rId25"/>
          <a:stretch>
            <a:fillRect/>
          </a:stretch>
        </p:blipFill>
        <p:spPr>
          <a:xfrm>
            <a:off x="7975651" y="1515399"/>
            <a:ext cx="1056049" cy="672302"/>
          </a:xfrm>
          <a:prstGeom prst="rect">
            <a:avLst/>
          </a:prstGeom>
        </p:spPr>
      </p:pic>
      <p:pic>
        <p:nvPicPr>
          <p:cNvPr id="54" name="図 53">
            <a:extLst>
              <a:ext uri="{FF2B5EF4-FFF2-40B4-BE49-F238E27FC236}">
                <a16:creationId xmlns:a16="http://schemas.microsoft.com/office/drawing/2014/main" id="{BF85A704-57D2-41AE-DA9E-E4830DDC5CBC}"/>
              </a:ext>
            </a:extLst>
          </p:cNvPr>
          <p:cNvPicPr>
            <a:picLocks noChangeAspect="1"/>
          </p:cNvPicPr>
          <p:nvPr/>
        </p:nvPicPr>
        <p:blipFill rotWithShape="1">
          <a:blip r:embed="rId24"/>
          <a:srcRect l="1" r="-298"/>
          <a:stretch/>
        </p:blipFill>
        <p:spPr>
          <a:xfrm>
            <a:off x="9080585" y="1515399"/>
            <a:ext cx="778514" cy="466308"/>
          </a:xfrm>
          <a:prstGeom prst="rect">
            <a:avLst/>
          </a:prstGeom>
        </p:spPr>
      </p:pic>
      <p:pic>
        <p:nvPicPr>
          <p:cNvPr id="73" name="図 72">
            <a:extLst>
              <a:ext uri="{FF2B5EF4-FFF2-40B4-BE49-F238E27FC236}">
                <a16:creationId xmlns:a16="http://schemas.microsoft.com/office/drawing/2014/main" id="{7331AE45-03B2-1816-2DEE-9052B45E600B}"/>
              </a:ext>
            </a:extLst>
          </p:cNvPr>
          <p:cNvPicPr>
            <a:picLocks noChangeAspect="1"/>
          </p:cNvPicPr>
          <p:nvPr/>
        </p:nvPicPr>
        <p:blipFill>
          <a:blip r:embed="rId26"/>
          <a:stretch>
            <a:fillRect/>
          </a:stretch>
        </p:blipFill>
        <p:spPr>
          <a:xfrm>
            <a:off x="6291040" y="3077845"/>
            <a:ext cx="1460252" cy="541577"/>
          </a:xfrm>
          <a:prstGeom prst="rect">
            <a:avLst/>
          </a:prstGeom>
        </p:spPr>
      </p:pic>
      <p:pic>
        <p:nvPicPr>
          <p:cNvPr id="76" name="図 75">
            <a:extLst>
              <a:ext uri="{FF2B5EF4-FFF2-40B4-BE49-F238E27FC236}">
                <a16:creationId xmlns:a16="http://schemas.microsoft.com/office/drawing/2014/main" id="{78A54C22-A178-3AEC-6EC1-45C5A0992268}"/>
              </a:ext>
            </a:extLst>
          </p:cNvPr>
          <p:cNvPicPr>
            <a:picLocks noChangeAspect="1"/>
          </p:cNvPicPr>
          <p:nvPr/>
        </p:nvPicPr>
        <p:blipFill rotWithShape="1">
          <a:blip r:embed="rId27"/>
          <a:srcRect l="18011" t="22771" r="12694" b="13570"/>
          <a:stretch/>
        </p:blipFill>
        <p:spPr>
          <a:xfrm>
            <a:off x="8021192" y="3075638"/>
            <a:ext cx="1059393" cy="648129"/>
          </a:xfrm>
          <a:prstGeom prst="rect">
            <a:avLst/>
          </a:prstGeom>
        </p:spPr>
      </p:pic>
      <p:pic>
        <p:nvPicPr>
          <p:cNvPr id="78" name="図 77">
            <a:extLst>
              <a:ext uri="{FF2B5EF4-FFF2-40B4-BE49-F238E27FC236}">
                <a16:creationId xmlns:a16="http://schemas.microsoft.com/office/drawing/2014/main" id="{384B6CFD-77D3-C004-34F9-C8E856B4DA5E}"/>
              </a:ext>
            </a:extLst>
          </p:cNvPr>
          <p:cNvPicPr>
            <a:picLocks noChangeAspect="1"/>
          </p:cNvPicPr>
          <p:nvPr/>
        </p:nvPicPr>
        <p:blipFill rotWithShape="1">
          <a:blip r:embed="rId28"/>
          <a:srcRect t="13101"/>
          <a:stretch/>
        </p:blipFill>
        <p:spPr>
          <a:xfrm>
            <a:off x="9144946" y="3065020"/>
            <a:ext cx="1056681" cy="648129"/>
          </a:xfrm>
          <a:prstGeom prst="rect">
            <a:avLst/>
          </a:prstGeom>
        </p:spPr>
      </p:pic>
      <p:pic>
        <p:nvPicPr>
          <p:cNvPr id="10" name="図 9">
            <a:extLst>
              <a:ext uri="{FF2B5EF4-FFF2-40B4-BE49-F238E27FC236}">
                <a16:creationId xmlns:a16="http://schemas.microsoft.com/office/drawing/2014/main" id="{0CC57761-D15E-017A-209D-0D3E2B2AEDE1}"/>
              </a:ext>
            </a:extLst>
          </p:cNvPr>
          <p:cNvPicPr>
            <a:picLocks noChangeAspect="1"/>
          </p:cNvPicPr>
          <p:nvPr/>
        </p:nvPicPr>
        <p:blipFill>
          <a:blip r:embed="rId29"/>
          <a:stretch>
            <a:fillRect/>
          </a:stretch>
        </p:blipFill>
        <p:spPr>
          <a:xfrm>
            <a:off x="7040548" y="4213923"/>
            <a:ext cx="1658295" cy="287527"/>
          </a:xfrm>
          <a:prstGeom prst="rect">
            <a:avLst/>
          </a:prstGeom>
        </p:spPr>
      </p:pic>
      <p:pic>
        <p:nvPicPr>
          <p:cNvPr id="19" name="図 18">
            <a:extLst>
              <a:ext uri="{FF2B5EF4-FFF2-40B4-BE49-F238E27FC236}">
                <a16:creationId xmlns:a16="http://schemas.microsoft.com/office/drawing/2014/main" id="{A840624D-5D06-FCED-8F10-1D6C1DC3F7DE}"/>
              </a:ext>
            </a:extLst>
          </p:cNvPr>
          <p:cNvPicPr>
            <a:picLocks noChangeAspect="1"/>
          </p:cNvPicPr>
          <p:nvPr/>
        </p:nvPicPr>
        <p:blipFill>
          <a:blip r:embed="rId30"/>
          <a:stretch>
            <a:fillRect/>
          </a:stretch>
        </p:blipFill>
        <p:spPr>
          <a:xfrm>
            <a:off x="8890405" y="4223685"/>
            <a:ext cx="1631823" cy="282937"/>
          </a:xfrm>
          <a:prstGeom prst="rect">
            <a:avLst/>
          </a:prstGeom>
        </p:spPr>
      </p:pic>
      <p:pic>
        <p:nvPicPr>
          <p:cNvPr id="22" name="図 21">
            <a:extLst>
              <a:ext uri="{FF2B5EF4-FFF2-40B4-BE49-F238E27FC236}">
                <a16:creationId xmlns:a16="http://schemas.microsoft.com/office/drawing/2014/main" id="{C7FB4B61-6CAE-52C0-EFA0-30E3647DFFAE}"/>
              </a:ext>
            </a:extLst>
          </p:cNvPr>
          <p:cNvPicPr>
            <a:picLocks noChangeAspect="1"/>
          </p:cNvPicPr>
          <p:nvPr/>
        </p:nvPicPr>
        <p:blipFill>
          <a:blip r:embed="rId31"/>
          <a:stretch>
            <a:fillRect/>
          </a:stretch>
        </p:blipFill>
        <p:spPr>
          <a:xfrm>
            <a:off x="8899291" y="5307928"/>
            <a:ext cx="1655468" cy="290374"/>
          </a:xfrm>
          <a:prstGeom prst="rect">
            <a:avLst/>
          </a:prstGeom>
        </p:spPr>
      </p:pic>
      <p:pic>
        <p:nvPicPr>
          <p:cNvPr id="33" name="図 32">
            <a:extLst>
              <a:ext uri="{FF2B5EF4-FFF2-40B4-BE49-F238E27FC236}">
                <a16:creationId xmlns:a16="http://schemas.microsoft.com/office/drawing/2014/main" id="{8CD1C7E0-89B5-E28F-596E-65C3B46C69C9}"/>
              </a:ext>
            </a:extLst>
          </p:cNvPr>
          <p:cNvPicPr>
            <a:picLocks noChangeAspect="1"/>
          </p:cNvPicPr>
          <p:nvPr/>
        </p:nvPicPr>
        <p:blipFill>
          <a:blip r:embed="rId32"/>
          <a:stretch>
            <a:fillRect/>
          </a:stretch>
        </p:blipFill>
        <p:spPr>
          <a:xfrm>
            <a:off x="5179199" y="5721913"/>
            <a:ext cx="1638433" cy="284083"/>
          </a:xfrm>
          <a:prstGeom prst="rect">
            <a:avLst/>
          </a:prstGeom>
        </p:spPr>
      </p:pic>
      <p:sp>
        <p:nvSpPr>
          <p:cNvPr id="36" name="正方形/長方形 35">
            <a:extLst>
              <a:ext uri="{FF2B5EF4-FFF2-40B4-BE49-F238E27FC236}">
                <a16:creationId xmlns:a16="http://schemas.microsoft.com/office/drawing/2014/main" id="{A50FBEFC-3AEC-C9F1-79DA-D296C4AD2518}"/>
              </a:ext>
            </a:extLst>
          </p:cNvPr>
          <p:cNvSpPr/>
          <p:nvPr/>
        </p:nvSpPr>
        <p:spPr>
          <a:xfrm>
            <a:off x="5183919" y="6020217"/>
            <a:ext cx="650819" cy="92333"/>
          </a:xfrm>
          <a:prstGeom prst="rect">
            <a:avLst/>
          </a:prstGeom>
        </p:spPr>
        <p:txBody>
          <a:bodyPr wrap="none" lIns="0" tIns="0" rIns="0" bIns="0">
            <a:spAutoFit/>
          </a:bodyPr>
          <a:lstStyle/>
          <a:p>
            <a:r>
              <a:rPr lang="en-US" altLang="ja-JP" sz="600" dirty="0">
                <a:solidFill>
                  <a:srgbClr val="4B4948"/>
                </a:solidFill>
                <a:latin typeface="游ゴシック" panose="020B0400000000000000" pitchFamily="50" charset="-128"/>
                <a:ea typeface="游ゴシック" panose="020B0400000000000000" pitchFamily="50" charset="-128"/>
              </a:rPr>
              <a:t>DZ/</a:t>
            </a:r>
            <a:r>
              <a:rPr lang="ja-JP" altLang="en-US" sz="600" dirty="0">
                <a:solidFill>
                  <a:srgbClr val="4B4948"/>
                </a:solidFill>
                <a:latin typeface="游ゴシック" panose="020B0400000000000000" pitchFamily="50" charset="-128"/>
                <a:ea typeface="游ゴシック" panose="020B0400000000000000" pitchFamily="50" charset="-128"/>
              </a:rPr>
              <a:t>ウォルナット</a:t>
            </a:r>
            <a:r>
              <a:rPr lang="en-US" altLang="ja-JP" sz="600" dirty="0">
                <a:solidFill>
                  <a:srgbClr val="4B4948"/>
                </a:solidFill>
                <a:latin typeface="游ゴシック" panose="020B0400000000000000" pitchFamily="50" charset="-128"/>
                <a:ea typeface="游ゴシック" panose="020B0400000000000000" pitchFamily="50" charset="-128"/>
              </a:rPr>
              <a:t>F</a:t>
            </a:r>
            <a:endParaRPr lang="ja-JP" altLang="en-US" sz="600" dirty="0">
              <a:solidFill>
                <a:srgbClr val="4B4948"/>
              </a:solidFill>
              <a:latin typeface="游ゴシック" panose="020B0400000000000000" pitchFamily="50" charset="-128"/>
              <a:ea typeface="游ゴシック" panose="020B0400000000000000" pitchFamily="50" charset="-128"/>
            </a:endParaRPr>
          </a:p>
        </p:txBody>
      </p:sp>
      <p:pic>
        <p:nvPicPr>
          <p:cNvPr id="45" name="図 44">
            <a:extLst>
              <a:ext uri="{FF2B5EF4-FFF2-40B4-BE49-F238E27FC236}">
                <a16:creationId xmlns:a16="http://schemas.microsoft.com/office/drawing/2014/main" id="{C34EB32B-E254-63B0-406E-997CDC910880}"/>
              </a:ext>
            </a:extLst>
          </p:cNvPr>
          <p:cNvPicPr>
            <a:picLocks noChangeAspect="1"/>
          </p:cNvPicPr>
          <p:nvPr/>
        </p:nvPicPr>
        <p:blipFill>
          <a:blip r:embed="rId33"/>
          <a:stretch>
            <a:fillRect/>
          </a:stretch>
        </p:blipFill>
        <p:spPr>
          <a:xfrm>
            <a:off x="7040548" y="5719407"/>
            <a:ext cx="1645557" cy="287386"/>
          </a:xfrm>
          <a:prstGeom prst="rect">
            <a:avLst/>
          </a:prstGeom>
        </p:spPr>
      </p:pic>
      <p:sp>
        <p:nvSpPr>
          <p:cNvPr id="46" name="正方形/長方形 45">
            <a:extLst>
              <a:ext uri="{FF2B5EF4-FFF2-40B4-BE49-F238E27FC236}">
                <a16:creationId xmlns:a16="http://schemas.microsoft.com/office/drawing/2014/main" id="{B8215229-0D7B-2012-C67E-52C816F549CB}"/>
              </a:ext>
            </a:extLst>
          </p:cNvPr>
          <p:cNvSpPr/>
          <p:nvPr/>
        </p:nvSpPr>
        <p:spPr>
          <a:xfrm>
            <a:off x="7051964" y="6011637"/>
            <a:ext cx="809517" cy="92333"/>
          </a:xfrm>
          <a:prstGeom prst="rect">
            <a:avLst/>
          </a:prstGeom>
        </p:spPr>
        <p:txBody>
          <a:bodyPr wrap="none" lIns="0" tIns="0" rIns="0" bIns="0">
            <a:spAutoFit/>
          </a:bodyPr>
          <a:lstStyle/>
          <a:p>
            <a:r>
              <a:rPr lang="en-US" altLang="ja-JP" sz="600" dirty="0">
                <a:solidFill>
                  <a:srgbClr val="4B4948"/>
                </a:solidFill>
                <a:latin typeface="游ゴシック" panose="020B0400000000000000" pitchFamily="50" charset="-128"/>
                <a:ea typeface="游ゴシック" panose="020B0400000000000000" pitchFamily="50" charset="-128"/>
              </a:rPr>
              <a:t>DC/</a:t>
            </a:r>
            <a:r>
              <a:rPr lang="ja-JP" altLang="en-US" sz="600" dirty="0">
                <a:solidFill>
                  <a:srgbClr val="4B4948"/>
                </a:solidFill>
                <a:latin typeface="游ゴシック" panose="020B0400000000000000" pitchFamily="50" charset="-128"/>
                <a:ea typeface="游ゴシック" panose="020B0400000000000000" pitchFamily="50" charset="-128"/>
              </a:rPr>
              <a:t>グレージュエルム</a:t>
            </a:r>
            <a:r>
              <a:rPr lang="en-US" altLang="ja-JP" sz="600" dirty="0">
                <a:solidFill>
                  <a:srgbClr val="4B4948"/>
                </a:solidFill>
                <a:latin typeface="游ゴシック" panose="020B0400000000000000" pitchFamily="50" charset="-128"/>
                <a:ea typeface="游ゴシック" panose="020B0400000000000000" pitchFamily="50" charset="-128"/>
              </a:rPr>
              <a:t>F</a:t>
            </a:r>
            <a:endParaRPr lang="ja-JP" altLang="en-US" sz="600" dirty="0">
              <a:solidFill>
                <a:srgbClr val="4B4948"/>
              </a:solidFill>
              <a:latin typeface="游ゴシック" panose="020B0400000000000000" pitchFamily="50" charset="-128"/>
              <a:ea typeface="游ゴシック" panose="020B0400000000000000" pitchFamily="50" charset="-128"/>
            </a:endParaRPr>
          </a:p>
        </p:txBody>
      </p:sp>
      <p:sp>
        <p:nvSpPr>
          <p:cNvPr id="52" name="テキスト ボックス 51">
            <a:extLst>
              <a:ext uri="{FF2B5EF4-FFF2-40B4-BE49-F238E27FC236}">
                <a16:creationId xmlns:a16="http://schemas.microsoft.com/office/drawing/2014/main" id="{CB14C477-37E1-1ADA-5187-7474601F307A}"/>
              </a:ext>
            </a:extLst>
          </p:cNvPr>
          <p:cNvSpPr txBox="1"/>
          <p:nvPr/>
        </p:nvSpPr>
        <p:spPr>
          <a:xfrm>
            <a:off x="7314982" y="6228677"/>
            <a:ext cx="1829963" cy="769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defPPr>
              <a:defRPr lang="en-US"/>
            </a:defPPr>
            <a:lvl1pPr algn="just">
              <a:defRPr sz="500">
                <a:solidFill>
                  <a:schemeClr val="tx2"/>
                </a:solidFill>
                <a:latin typeface="游ゴシック" panose="020B0400000000000000" pitchFamily="50" charset="-128"/>
                <a:ea typeface="游ゴシック" panose="020B0400000000000000" pitchFamily="50" charset="-128"/>
              </a:defRPr>
            </a:lvl1pPr>
          </a:lstStyle>
          <a:p>
            <a:r>
              <a:rPr lang="en-US" altLang="ja-JP" dirty="0">
                <a:solidFill>
                  <a:srgbClr val="4B4948"/>
                </a:solidFill>
              </a:rPr>
              <a:t>※</a:t>
            </a:r>
            <a:r>
              <a:rPr lang="ja-JP" altLang="en-US" dirty="0">
                <a:solidFill>
                  <a:srgbClr val="4B4948"/>
                </a:solidFill>
              </a:rPr>
              <a:t>素材タイプはリアルフットフィール仕上げではありません。</a:t>
            </a:r>
          </a:p>
        </p:txBody>
      </p:sp>
    </p:spTree>
  </p:cSld>
  <p:clrMapOvr>
    <a:masterClrMapping/>
  </p:clrMapOvr>
</p:sld>
</file>

<file path=ppt/theme/theme1.xml><?xml version="1.0" encoding="utf-8"?>
<a:theme xmlns:a="http://schemas.openxmlformats.org/drawingml/2006/main" name="LIXILテーマ">
  <a:themeElements>
    <a:clrScheme name="ユーザー定義 1">
      <a:dk1>
        <a:srgbClr val="000000"/>
      </a:dk1>
      <a:lt1>
        <a:srgbClr val="FFFFFF"/>
      </a:lt1>
      <a:dk2>
        <a:srgbClr val="54585A"/>
      </a:dk2>
      <a:lt2>
        <a:srgbClr val="D1CDB5"/>
      </a:lt2>
      <a:accent1>
        <a:srgbClr val="E75400"/>
      </a:accent1>
      <a:accent2>
        <a:srgbClr val="0671B8"/>
      </a:accent2>
      <a:accent3>
        <a:srgbClr val="00AAAA"/>
      </a:accent3>
      <a:accent4>
        <a:srgbClr val="89BD28"/>
      </a:accent4>
      <a:accent5>
        <a:srgbClr val="A43F78"/>
      </a:accent5>
      <a:accent6>
        <a:srgbClr val="ADA29A"/>
      </a:accent6>
      <a:hlink>
        <a:srgbClr val="00376B"/>
      </a:hlink>
      <a:folHlink>
        <a:srgbClr val="6F2562"/>
      </a:folHlink>
    </a:clrScheme>
    <a:fontScheme name="LIXIL_New">
      <a:majorFont>
        <a:latin typeface="Segoe UI"/>
        <a:ea typeface="メイリオ"/>
        <a:cs typeface=""/>
      </a:majorFont>
      <a:minorFont>
        <a:latin typeface="Segoe UI"/>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effectLst/>
      </a:spPr>
      <a:bodyPr rtlCol="0" anchor="ctr"/>
      <a:lstStyle>
        <a:defPPr algn="ctr">
          <a:defRPr kumimoji="1" dirty="0"/>
        </a:defPPr>
      </a:lstStyle>
      <a:style>
        <a:lnRef idx="1">
          <a:schemeClr val="accent1"/>
        </a:lnRef>
        <a:fillRef idx="3">
          <a:schemeClr val="accent1"/>
        </a:fillRef>
        <a:effectRef idx="2">
          <a:schemeClr val="accent1"/>
        </a:effectRef>
        <a:fontRef idx="minor">
          <a:schemeClr val="lt1"/>
        </a:fontRef>
      </a:style>
    </a:spDef>
    <a:lnDef>
      <a:spPr>
        <a:ln w="12700"/>
        <a:effectLst/>
      </a:spPr>
      <a:bodyPr/>
      <a:lstStyle/>
      <a:style>
        <a:lnRef idx="2">
          <a:schemeClr val="accent1"/>
        </a:lnRef>
        <a:fillRef idx="0">
          <a:schemeClr val="accent1"/>
        </a:fillRef>
        <a:effectRef idx="1">
          <a:schemeClr val="accent1"/>
        </a:effectRef>
        <a:fontRef idx="minor">
          <a:schemeClr val="tx1"/>
        </a:fontRef>
      </a:style>
    </a:lnDef>
    <a:txDef>
      <a:spPr>
        <a:noFill/>
      </a:spPr>
      <a:bodyPr wrap="square" lIns="0" tIns="0" rIns="0" bIns="0" rtlCol="0">
        <a:spAutoFit/>
      </a:bodyPr>
      <a:lstStyle>
        <a:defPPr algn="l">
          <a:defRPr kumimoji="1" sz="1200">
            <a:latin typeface="Yu Gothic" panose="020B0400000000000000" pitchFamily="34" charset="-128"/>
            <a:ea typeface="Yu Gothic" panose="020B0400000000000000" pitchFamily="34" charset="-128"/>
          </a:defRPr>
        </a:defPPr>
      </a:lstStyle>
    </a:txDef>
  </a:objectDefaults>
  <a:extraClrSchemeLst/>
  <a:extLst>
    <a:ext uri="{05A4C25C-085E-4340-85A3-A5531E510DB2}">
      <thm15:themeFamily xmlns:thm15="http://schemas.microsoft.com/office/thememl/2012/main" name="LIXILテーマ" id="{158234D8-B713-DB41-B7F7-AEB5A592FF58}" vid="{A7AE04B5-FB75-454D-8A98-725AC1AA3799}"/>
    </a:ext>
  </a:extLst>
</a:theme>
</file>

<file path=ppt/theme/theme2.xml><?xml version="1.0" encoding="utf-8"?>
<a:theme xmlns:a="http://schemas.openxmlformats.org/drawingml/2006/main" name="Office テーマ">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テーマ">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LIXILテーマ</Template>
  <TotalTime>10491</TotalTime>
  <Words>1115</Words>
  <Application>Microsoft Office PowerPoint</Application>
  <PresentationFormat>ユーザー設定</PresentationFormat>
  <Paragraphs>96</Paragraphs>
  <Slides>1</Slides>
  <Notes>1</Notes>
  <HiddenSlides>0</HiddenSlides>
  <MMClips>0</MMClips>
  <ScaleCrop>false</ScaleCrop>
  <HeadingPairs>
    <vt:vector size="6" baseType="variant">
      <vt:variant>
        <vt:lpstr>使用されているフォント</vt:lpstr>
      </vt:variant>
      <vt:variant>
        <vt:i4>6</vt:i4>
      </vt:variant>
      <vt:variant>
        <vt:lpstr>テーマ</vt:lpstr>
      </vt:variant>
      <vt:variant>
        <vt:i4>1</vt:i4>
      </vt:variant>
      <vt:variant>
        <vt:lpstr>スライド タイトル</vt:lpstr>
      </vt:variant>
      <vt:variant>
        <vt:i4>1</vt:i4>
      </vt:variant>
    </vt:vector>
  </HeadingPairs>
  <TitlesOfParts>
    <vt:vector size="8" baseType="lpstr">
      <vt:lpstr>游ゴシック</vt:lpstr>
      <vt:lpstr>游ゴシック</vt:lpstr>
      <vt:lpstr>Arial</vt:lpstr>
      <vt:lpstr>Calibri</vt:lpstr>
      <vt:lpstr>Segoe UI</vt:lpstr>
      <vt:lpstr>Times New Roman</vt:lpstr>
      <vt:lpstr>LIXILテーマ</vt:lpstr>
      <vt:lpstr>PowerPoint プレゼンテーション</vt:lpstr>
    </vt:vector>
  </TitlesOfParts>
  <Company>INAXトステムグループ</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INAXトステムグループ User</dc:creator>
  <cp:lastModifiedBy>佐藤 衿香(Erika Sato)</cp:lastModifiedBy>
  <cp:revision>553</cp:revision>
  <cp:lastPrinted>2021-12-20T06:25:45Z</cp:lastPrinted>
  <dcterms:created xsi:type="dcterms:W3CDTF">2010-09-29T12:55:25Z</dcterms:created>
  <dcterms:modified xsi:type="dcterms:W3CDTF">2025-08-12T04:35:08Z</dcterms:modified>
</cp:coreProperties>
</file>